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5"/>
  </p:sldMasterIdLst>
  <p:notesMasterIdLst>
    <p:notesMasterId r:id="rId25"/>
  </p:notesMasterIdLst>
  <p:sldIdLst>
    <p:sldId id="259" r:id="rId6"/>
    <p:sldId id="313" r:id="rId7"/>
    <p:sldId id="312" r:id="rId8"/>
    <p:sldId id="322" r:id="rId9"/>
    <p:sldId id="262" r:id="rId10"/>
    <p:sldId id="317" r:id="rId11"/>
    <p:sldId id="341" r:id="rId12"/>
    <p:sldId id="321" r:id="rId13"/>
    <p:sldId id="264" r:id="rId14"/>
    <p:sldId id="323" r:id="rId15"/>
    <p:sldId id="326" r:id="rId16"/>
    <p:sldId id="327" r:id="rId17"/>
    <p:sldId id="325" r:id="rId18"/>
    <p:sldId id="329" r:id="rId19"/>
    <p:sldId id="328" r:id="rId20"/>
    <p:sldId id="330" r:id="rId21"/>
    <p:sldId id="548" r:id="rId22"/>
    <p:sldId id="334" r:id="rId23"/>
    <p:sldId id="340"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A0CF226-CC2C-02D9-7E10-716B70C731FF}" name="Colette Cotter" initials="" userId="S::colette.cotter@charteredaccountants.ie::e45563a8-b3a3-4cfd-9993-ea590e9855b8" providerId="AD"/>
  <p188:author id="{5AD70865-7EB6-1A65-2ECC-A3584B19E2AD}" name="Suzanne Tanguy" initials="ST" userId="S::suzanne.tanguy@charteredaccountants.ie::4b5ab884-a21c-44b4-9fd7-9d901ee14033" providerId="AD"/>
  <p188:author id="{27782EA2-CCB5-C585-8B26-BA27D42A9C72}" name="Rachael Carroll" initials="RC" userId="S::rachael.carroll@charteredaccountants.ie::1fb2bc5c-4160-4301-b224-667f054fd44b" providerId="AD"/>
  <p188:author id="{0203A8C6-9BE8-EF09-719D-EEB7329B8177}" name="Rachel Callan" initials="RC" userId="S::Rachel.Callan@charteredaccountants.ie::a8e9eb7b-173d-4a07-948e-6428a3896e7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FCFF"/>
    <a:srgbClr val="F4F5FD"/>
    <a:srgbClr val="FDFCFB"/>
    <a:srgbClr val="F5F5F5"/>
    <a:srgbClr val="BDDDD5"/>
    <a:srgbClr val="F5D5D5"/>
    <a:srgbClr val="F1D6D6"/>
    <a:srgbClr val="ACD3F9"/>
    <a:srgbClr val="1AAAB7"/>
    <a:srgbClr val="A2B9D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F57DE0F-49BA-4A21-AA0F-0091B97A801D}" v="6" dt="2026-01-20T15:30:59.57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41041" autoAdjust="0"/>
  </p:normalViewPr>
  <p:slideViewPr>
    <p:cSldViewPr snapToGrid="0">
      <p:cViewPr varScale="1">
        <p:scale>
          <a:sx n="30" d="100"/>
          <a:sy n="30" d="100"/>
        </p:scale>
        <p:origin x="2032"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microsoft.com/office/2018/10/relationships/authors" Target="authors.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viewProps" Target="viewProps.xml"/><Relationship Id="rId30"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15487D1-9E48-4FB2-ACB2-23CBD9FE4E25}" type="datetimeFigureOut">
              <a:rPr lang="en-GB" smtClean="0"/>
              <a:t>27/01/2026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C3D889E-3F6E-464D-98C7-DF55BC5BB231}" type="slidenum">
              <a:rPr lang="en-GB" smtClean="0"/>
              <a:t>‹#›</a:t>
            </a:fld>
            <a:endParaRPr lang="en-GB"/>
          </a:p>
        </p:txBody>
      </p:sp>
    </p:spTree>
    <p:extLst>
      <p:ext uri="{BB962C8B-B14F-4D97-AF65-F5344CB8AC3E}">
        <p14:creationId xmlns:p14="http://schemas.microsoft.com/office/powerpoint/2010/main" val="5819172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IE"/>
          </a:p>
        </p:txBody>
      </p:sp>
      <p:sp>
        <p:nvSpPr>
          <p:cNvPr id="3" name="Notes Placeholder 2"/>
          <p:cNvSpPr>
            <a:spLocks noGrp="1"/>
          </p:cNvSpPr>
          <p:nvPr>
            <p:ph type="body" idx="1"/>
          </p:nvPr>
        </p:nvSpPr>
        <p:spPr/>
        <p:txBody>
          <a:bodyPr/>
          <a:lstStyle/>
          <a:p>
            <a:r>
              <a:rPr lang="en-GB" dirty="0"/>
              <a:t>Chartered Accountancy – what is it all about?</a:t>
            </a:r>
          </a:p>
          <a:p>
            <a:endParaRPr lang="en-GB" dirty="0"/>
          </a:p>
          <a:p>
            <a:r>
              <a:rPr lang="en-GB" dirty="0"/>
              <a:t>Today I intend to answer that exact question and hopefully demystify the profession for you</a:t>
            </a:r>
          </a:p>
          <a:p>
            <a:endParaRPr lang="en-GB" dirty="0"/>
          </a:p>
          <a:p>
            <a:r>
              <a:rPr lang="en-GB" dirty="0"/>
              <a:t>My name everyone is Sinead Fox-Hamilton. I’m a Chartered Accountant myself and I now work for Chartered Accountants Ireland in a commercial / communications role so today my job is to be your host of this short showcase video which I hope will be fun 101 of Chartered Accountancy – the who, why, what, where, when and how!</a:t>
            </a:r>
          </a:p>
          <a:p>
            <a:endParaRPr lang="en-GB" dirty="0"/>
          </a:p>
          <a:p>
            <a:r>
              <a:rPr lang="en-GB" dirty="0"/>
              <a:t>Thank you so much for tuning in and let’s get our whistle-stop tour of this career underway….. Let’s chat all things Chartered!</a:t>
            </a:r>
            <a:endParaRPr lang="en-IE" dirty="0"/>
          </a:p>
          <a:p>
            <a:endParaRPr lang="en-GB" dirty="0"/>
          </a:p>
        </p:txBody>
      </p:sp>
      <p:sp>
        <p:nvSpPr>
          <p:cNvPr id="4" name="Slide Number Placeholder 3"/>
          <p:cNvSpPr>
            <a:spLocks noGrp="1"/>
          </p:cNvSpPr>
          <p:nvPr>
            <p:ph type="sldNum" sz="quarter" idx="5"/>
          </p:nvPr>
        </p:nvSpPr>
        <p:spPr/>
        <p:txBody>
          <a:bodyPr/>
          <a:lstStyle/>
          <a:p>
            <a:fld id="{5C3D889E-3F6E-464D-98C7-DF55BC5BB231}" type="slidenum">
              <a:rPr lang="en-GB" smtClean="0"/>
              <a:t>1</a:t>
            </a:fld>
            <a:endParaRPr lang="en-GB"/>
          </a:p>
        </p:txBody>
      </p:sp>
    </p:spTree>
    <p:extLst>
      <p:ext uri="{BB962C8B-B14F-4D97-AF65-F5344CB8AC3E}">
        <p14:creationId xmlns:p14="http://schemas.microsoft.com/office/powerpoint/2010/main" val="23451243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IE"/>
          </a:p>
        </p:txBody>
      </p:sp>
      <p:sp>
        <p:nvSpPr>
          <p:cNvPr id="3" name="Notes Placeholder 2"/>
          <p:cNvSpPr>
            <a:spLocks noGrp="1"/>
          </p:cNvSpPr>
          <p:nvPr>
            <p:ph type="body" idx="1"/>
          </p:nvPr>
        </p:nvSpPr>
        <p:spPr/>
        <p:txBody>
          <a:bodyPr/>
          <a:lstStyle/>
          <a:p>
            <a:r>
              <a:rPr lang="en-GB" dirty="0"/>
              <a:t>Hopefully the profession and programme is something you are open to considering</a:t>
            </a:r>
          </a:p>
          <a:p>
            <a:endParaRPr lang="en-GB" dirty="0"/>
          </a:p>
          <a:p>
            <a:r>
              <a:rPr lang="en-GB" dirty="0"/>
              <a:t>If so, lets touch a little on the practical information points</a:t>
            </a:r>
          </a:p>
          <a:p>
            <a:endParaRPr lang="en-GB" dirty="0"/>
          </a:p>
          <a:p>
            <a:r>
              <a:rPr lang="en-GB" dirty="0"/>
              <a:t>How do you become a Chartered Accountant?</a:t>
            </a:r>
          </a:p>
          <a:p>
            <a:endParaRPr lang="en-GB" dirty="0"/>
          </a:p>
          <a:p>
            <a:r>
              <a:rPr lang="en-GB" dirty="0"/>
              <a:t>There are a few minimum prerequisites to gain entry to our programme….</a:t>
            </a:r>
          </a:p>
          <a:p>
            <a:r>
              <a:rPr lang="en-GB" dirty="0"/>
              <a:t>You need to be a degree holder (any subject), holder an Accounting Technician Ireland qualification and indeed you can switch from another body across to us which many do to benefit from the Chartered brand and title. </a:t>
            </a:r>
          </a:p>
          <a:p>
            <a:endParaRPr lang="en-GB" dirty="0"/>
          </a:p>
          <a:p>
            <a:r>
              <a:rPr lang="en-GB" dirty="0"/>
              <a:t>There are 2 pathways to qualification</a:t>
            </a:r>
          </a:p>
          <a:p>
            <a:pPr marL="228600" indent="-228600">
              <a:buAutoNum type="arabicPeriod"/>
            </a:pPr>
            <a:r>
              <a:rPr lang="en-GB" dirty="0"/>
              <a:t>The Training Contract</a:t>
            </a:r>
          </a:p>
          <a:p>
            <a:pPr marL="228600" indent="-228600">
              <a:buAutoNum type="arabicPeriod"/>
            </a:pPr>
            <a:r>
              <a:rPr lang="en-GB" dirty="0"/>
              <a:t>The Flexible Route</a:t>
            </a:r>
          </a:p>
          <a:p>
            <a:pPr marL="0" indent="0">
              <a:buNone/>
            </a:pPr>
            <a:r>
              <a:rPr lang="en-GB" dirty="0"/>
              <a:t>And I’ll talk a little bit more about them shortly</a:t>
            </a:r>
          </a:p>
          <a:p>
            <a:pPr marL="0" indent="0">
              <a:buNone/>
            </a:pPr>
            <a:endParaRPr lang="en-GB" dirty="0"/>
          </a:p>
          <a:p>
            <a:pPr marL="0" indent="0">
              <a:buNone/>
            </a:pPr>
            <a:r>
              <a:rPr lang="en-GB" dirty="0"/>
              <a:t>The programme itself has 2 core elements – the academic course and the professional development practical training piece. Successfully passing our exams and completing the relevant work experience quorum will enable you to qualify as a Chartered Accountant and enjoy using the ACA designation.</a:t>
            </a:r>
            <a:endParaRPr lang="en-IE" dirty="0"/>
          </a:p>
          <a:p>
            <a:endParaRPr lang="en-GB" dirty="0"/>
          </a:p>
        </p:txBody>
      </p:sp>
      <p:sp>
        <p:nvSpPr>
          <p:cNvPr id="4" name="Slide Number Placeholder 3"/>
          <p:cNvSpPr>
            <a:spLocks noGrp="1"/>
          </p:cNvSpPr>
          <p:nvPr>
            <p:ph type="sldNum" sz="quarter" idx="5"/>
          </p:nvPr>
        </p:nvSpPr>
        <p:spPr/>
        <p:txBody>
          <a:bodyPr/>
          <a:lstStyle/>
          <a:p>
            <a:fld id="{5C3D889E-3F6E-464D-98C7-DF55BC5BB231}" type="slidenum">
              <a:rPr lang="en-GB" smtClean="0"/>
              <a:t>10</a:t>
            </a:fld>
            <a:endParaRPr lang="en-GB"/>
          </a:p>
        </p:txBody>
      </p:sp>
    </p:spTree>
    <p:extLst>
      <p:ext uri="{BB962C8B-B14F-4D97-AF65-F5344CB8AC3E}">
        <p14:creationId xmlns:p14="http://schemas.microsoft.com/office/powerpoint/2010/main" val="10582708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IE"/>
          </a:p>
        </p:txBody>
      </p:sp>
      <p:sp>
        <p:nvSpPr>
          <p:cNvPr id="3" name="Notes Placeholder 2"/>
          <p:cNvSpPr>
            <a:spLocks noGrp="1"/>
          </p:cNvSpPr>
          <p:nvPr>
            <p:ph type="body" idx="1"/>
          </p:nvPr>
        </p:nvSpPr>
        <p:spPr/>
        <p:txBody>
          <a:bodyPr/>
          <a:lstStyle/>
          <a:p>
            <a:r>
              <a:rPr lang="en-GB" dirty="0"/>
              <a:t>Talking a little more about the different entry routes</a:t>
            </a:r>
          </a:p>
          <a:p>
            <a:endParaRPr lang="en-GB" dirty="0"/>
          </a:p>
          <a:p>
            <a:r>
              <a:rPr lang="en-GB" dirty="0"/>
              <a:t>For those are coming through from 3</a:t>
            </a:r>
            <a:r>
              <a:rPr lang="en-GB" baseline="30000" dirty="0"/>
              <a:t>rd</a:t>
            </a:r>
            <a:r>
              <a:rPr lang="en-GB" dirty="0"/>
              <a:t> level education – all degree holders are welcome</a:t>
            </a:r>
          </a:p>
          <a:p>
            <a:endParaRPr lang="en-GB" dirty="0"/>
          </a:p>
          <a:p>
            <a:r>
              <a:rPr lang="en-GB" dirty="0"/>
              <a:t>However, there may be a different in your starting point on our programme depending on what course you have studied because those coming from related areas may benefit from exemptions</a:t>
            </a:r>
          </a:p>
          <a:p>
            <a:endParaRPr lang="en-GB" dirty="0"/>
          </a:p>
          <a:p>
            <a:r>
              <a:rPr lang="en-GB" dirty="0"/>
              <a:t>Exemptions are basically credits allowing you to bypass some of our subjects because you have already covered the same content in your previous education - if your prior education syllabus matches ours in any area we may grant you an exemption</a:t>
            </a:r>
          </a:p>
          <a:p>
            <a:endParaRPr lang="en-GB" dirty="0"/>
          </a:p>
          <a:p>
            <a:r>
              <a:rPr lang="en-GB" dirty="0"/>
              <a:t>Full or partial exemptions from level 1 or 2 of our programme are often awarded to those coming from undergrad degree in Accounting, Finance, Business type courses. Also, those from post grad diplomas in Accounting and Masters in accounting. </a:t>
            </a:r>
          </a:p>
          <a:p>
            <a:endParaRPr lang="en-GB" dirty="0"/>
          </a:p>
          <a:p>
            <a:r>
              <a:rPr lang="en-GB" dirty="0"/>
              <a:t>Once you qualify from your degree you can contact us and we can confirm your position. </a:t>
            </a:r>
          </a:p>
          <a:p>
            <a:endParaRPr lang="en-GB" dirty="0"/>
          </a:p>
          <a:p>
            <a:r>
              <a:rPr lang="en-GB" dirty="0"/>
              <a:t>All pre accredited courses are listed on our website under the exemptions area – if you don’t see your course listed but you feel you could be eligible for potential exemptions there is an option for you to present us with additional details of your prior studies and we can undertake an assessment and confirm the situation.</a:t>
            </a:r>
          </a:p>
          <a:p>
            <a:endParaRPr lang="en-GB" dirty="0"/>
          </a:p>
          <a:p>
            <a:r>
              <a:rPr lang="en-GB" dirty="0"/>
              <a:t>We are pretty strict with exemptions and only award them when there is a direct match to our syallbus. We want to set students up for success so we need comfort you have covered the content in our syllabus in its entirety because our programme is a building block model, so it is critical you have all the knowledge. It's also why are pass rates are so strong and the best in the market. </a:t>
            </a:r>
          </a:p>
          <a:p>
            <a:endParaRPr lang="en-GB" dirty="0"/>
          </a:p>
          <a:p>
            <a:r>
              <a:rPr lang="en-GB" dirty="0"/>
              <a:t>If you come from a non-related degree, it is likely you will start at the beginning of our 3 level programme. I came from law so that’s what I did. We have so many students that come to us from a huge variation of backgrounds and employers often really like hiring a mixed of skillsets. And don’t worry, level 1 of our programme will assume you have no accounting knowledge and will equip you with all the learning and fundamentals needed to progress through the programme successfully. </a:t>
            </a:r>
          </a:p>
          <a:p>
            <a:endParaRPr lang="en-GB" dirty="0"/>
          </a:p>
          <a:p>
            <a:r>
              <a:rPr lang="en-GB" dirty="0"/>
              <a:t>So we absolutely welcome grads from all backgrounds onboarding with us.</a:t>
            </a:r>
          </a:p>
          <a:p>
            <a:endParaRPr lang="en-GB" dirty="0"/>
          </a:p>
        </p:txBody>
      </p:sp>
      <p:sp>
        <p:nvSpPr>
          <p:cNvPr id="4" name="Slide Number Placeholder 3"/>
          <p:cNvSpPr>
            <a:spLocks noGrp="1"/>
          </p:cNvSpPr>
          <p:nvPr>
            <p:ph type="sldNum" sz="quarter" idx="5"/>
          </p:nvPr>
        </p:nvSpPr>
        <p:spPr/>
        <p:txBody>
          <a:bodyPr/>
          <a:lstStyle/>
          <a:p>
            <a:fld id="{5C3D889E-3F6E-464D-98C7-DF55BC5BB231}" type="slidenum">
              <a:rPr lang="en-GB" smtClean="0"/>
              <a:t>11</a:t>
            </a:fld>
            <a:endParaRPr lang="en-GB"/>
          </a:p>
        </p:txBody>
      </p:sp>
    </p:spTree>
    <p:extLst>
      <p:ext uri="{BB962C8B-B14F-4D97-AF65-F5344CB8AC3E}">
        <p14:creationId xmlns:p14="http://schemas.microsoft.com/office/powerpoint/2010/main" val="19478537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IE"/>
          </a:p>
        </p:txBody>
      </p:sp>
      <p:sp>
        <p:nvSpPr>
          <p:cNvPr id="3" name="Notes Placeholder 2"/>
          <p:cNvSpPr>
            <a:spLocks noGrp="1"/>
          </p:cNvSpPr>
          <p:nvPr>
            <p:ph type="body" idx="1"/>
          </p:nvPr>
        </p:nvSpPr>
        <p:spPr/>
        <p:txBody>
          <a:bodyPr/>
          <a:lstStyle/>
          <a:p>
            <a:r>
              <a:rPr lang="en-GB" dirty="0"/>
              <a:t>If you are coming from an ATI background</a:t>
            </a:r>
          </a:p>
          <a:p>
            <a:endParaRPr lang="en-GB" dirty="0"/>
          </a:p>
          <a:p>
            <a:r>
              <a:rPr lang="en-GB" dirty="0"/>
              <a:t>You can complete the programme either via the Apprenticeship path or via the Traditional path and then come on to our Chartered programme</a:t>
            </a:r>
          </a:p>
          <a:p>
            <a:endParaRPr lang="en-GB" dirty="0"/>
          </a:p>
          <a:p>
            <a:r>
              <a:rPr lang="en-GB" dirty="0"/>
              <a:t>With the Apprenticeship pathway you will study with ATI for 2 years in a special fixed programme – its very popular school leaver entry route to our profession</a:t>
            </a:r>
          </a:p>
          <a:p>
            <a:endParaRPr lang="en-GB" dirty="0"/>
          </a:p>
          <a:p>
            <a:r>
              <a:rPr lang="en-GB" dirty="0"/>
              <a:t>With the traditional pathway the model and journey can just differ.</a:t>
            </a:r>
          </a:p>
          <a:p>
            <a:endParaRPr lang="en-GB" dirty="0"/>
          </a:p>
          <a:p>
            <a:r>
              <a:rPr lang="en-GB" dirty="0"/>
              <a:t>But ultimately if you complete the 2 year programme in either pathway within the required timeframe and achieve the minimum required results, then there is potential to gain full exemptions from level 1 of the ACA programme aka CAP1</a:t>
            </a:r>
          </a:p>
          <a:p>
            <a:endParaRPr lang="en-GB" dirty="0"/>
          </a:p>
          <a:p>
            <a:r>
              <a:rPr lang="en-GB" dirty="0"/>
              <a:t>There is the option to jump straight into the ACA programme after year 1 of ATI (subject to criteria being met) but you do forego any ACA exemptions in this scenario.</a:t>
            </a:r>
          </a:p>
          <a:p>
            <a:endParaRPr lang="en-GB" dirty="0"/>
          </a:p>
          <a:p>
            <a:r>
              <a:rPr lang="en-GB" dirty="0"/>
              <a:t>We are seeing lots of ATI students moving on to ACA which is fantastic – it’s a brilliant next step and they are a partner body to the Institute. </a:t>
            </a:r>
          </a:p>
        </p:txBody>
      </p:sp>
      <p:sp>
        <p:nvSpPr>
          <p:cNvPr id="4" name="Slide Number Placeholder 3"/>
          <p:cNvSpPr>
            <a:spLocks noGrp="1"/>
          </p:cNvSpPr>
          <p:nvPr>
            <p:ph type="sldNum" sz="quarter" idx="5"/>
          </p:nvPr>
        </p:nvSpPr>
        <p:spPr/>
        <p:txBody>
          <a:bodyPr/>
          <a:lstStyle/>
          <a:p>
            <a:fld id="{5C3D889E-3F6E-464D-98C7-DF55BC5BB231}" type="slidenum">
              <a:rPr lang="en-GB" smtClean="0"/>
              <a:t>12</a:t>
            </a:fld>
            <a:endParaRPr lang="en-GB"/>
          </a:p>
        </p:txBody>
      </p:sp>
    </p:spTree>
    <p:extLst>
      <p:ext uri="{BB962C8B-B14F-4D97-AF65-F5344CB8AC3E}">
        <p14:creationId xmlns:p14="http://schemas.microsoft.com/office/powerpoint/2010/main" val="4048637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IE"/>
          </a:p>
        </p:txBody>
      </p:sp>
      <p:sp>
        <p:nvSpPr>
          <p:cNvPr id="3" name="Notes Placeholder 2"/>
          <p:cNvSpPr>
            <a:spLocks noGrp="1"/>
          </p:cNvSpPr>
          <p:nvPr>
            <p:ph type="body" idx="1"/>
          </p:nvPr>
        </p:nvSpPr>
        <p:spPr/>
        <p:txBody>
          <a:bodyPr/>
          <a:lstStyle/>
          <a:p>
            <a:r>
              <a:rPr lang="en-GB" dirty="0"/>
              <a:t>So lets get into the detail of our ACA programme and the Chartered pathways to qualification a little more </a:t>
            </a:r>
          </a:p>
          <a:p>
            <a:endParaRPr lang="en-GB" dirty="0"/>
          </a:p>
          <a:p>
            <a:r>
              <a:rPr lang="en-GB" dirty="0"/>
              <a:t>As mentioned earlier, the ACA programme is made up of 2 equally important elements  – education and experience. You can only qualify on successful completion of both.</a:t>
            </a:r>
          </a:p>
          <a:p>
            <a:endParaRPr lang="en-GB" dirty="0"/>
          </a:p>
          <a:p>
            <a:r>
              <a:rPr lang="en-GB" dirty="0"/>
              <a:t>You must complete the academic course and pass the associated exams</a:t>
            </a:r>
          </a:p>
          <a:p>
            <a:r>
              <a:rPr lang="en-GB" dirty="0"/>
              <a:t>And you must complete a quorum of professional work experience in a relevant role</a:t>
            </a:r>
          </a:p>
          <a:p>
            <a:endParaRPr lang="en-GB" dirty="0"/>
          </a:p>
          <a:p>
            <a:r>
              <a:rPr lang="en-GB" dirty="0"/>
              <a:t>We’ll chat more above those in the coming slides</a:t>
            </a:r>
          </a:p>
          <a:p>
            <a:endParaRPr lang="en-GB" dirty="0"/>
          </a:p>
          <a:p>
            <a:r>
              <a:rPr lang="en-GB" dirty="0"/>
              <a:t>In terms of the qualification pathways – there are 2. The Training Contract and The Flexible Route</a:t>
            </a:r>
          </a:p>
          <a:p>
            <a:endParaRPr lang="en-GB" dirty="0"/>
          </a:p>
          <a:p>
            <a:r>
              <a:rPr lang="en-GB" dirty="0"/>
              <a:t>Let's take each in turn</a:t>
            </a:r>
          </a:p>
          <a:p>
            <a:r>
              <a:rPr lang="en-GB" dirty="0"/>
              <a:t>The Training Contract key features are:</a:t>
            </a:r>
          </a:p>
          <a:p>
            <a:pPr marL="171450" indent="-171450">
              <a:buFont typeface="Arial" panose="020B0604020202020204" pitchFamily="34" charset="0"/>
              <a:buChar char="•"/>
            </a:pPr>
            <a:r>
              <a:rPr lang="en-GB" dirty="0"/>
              <a:t>It is an employer led training journey – students source a Trainee role directly from employers</a:t>
            </a:r>
          </a:p>
          <a:p>
            <a:pPr marL="171450" indent="-171450">
              <a:buFont typeface="Arial" panose="020B0604020202020204" pitchFamily="34" charset="0"/>
              <a:buChar char="•"/>
            </a:pPr>
            <a:r>
              <a:rPr lang="en-GB" dirty="0"/>
              <a:t>Both the education  and work experience are wrapped into an official training agreement with an employer registered to train (tuition fees are covered and a quota of study leave is offered as part of this)</a:t>
            </a:r>
          </a:p>
          <a:p>
            <a:pPr marL="171450" indent="-171450">
              <a:buFont typeface="Arial" panose="020B0604020202020204" pitchFamily="34" charset="0"/>
              <a:buChar char="•"/>
            </a:pPr>
            <a:r>
              <a:rPr lang="en-GB" dirty="0"/>
              <a:t>It is quite a structured training model and students complete the course on a consecutive basis in a set time frame (on average 3.5 years, more on this later)</a:t>
            </a:r>
          </a:p>
          <a:p>
            <a:pPr marL="171450" indent="-171450">
              <a:buFont typeface="Arial" panose="020B0604020202020204" pitchFamily="34" charset="0"/>
              <a:buChar char="•"/>
            </a:pPr>
            <a:r>
              <a:rPr lang="en-GB" dirty="0"/>
              <a:t>It is often connected to graduate schemes</a:t>
            </a:r>
          </a:p>
          <a:p>
            <a:pPr marL="171450" indent="-171450">
              <a:buFont typeface="Arial" panose="020B0604020202020204" pitchFamily="34" charset="0"/>
              <a:buChar char="•"/>
            </a:pPr>
            <a:endParaRPr lang="en-GB" dirty="0"/>
          </a:p>
          <a:p>
            <a:pPr marL="0" indent="0">
              <a:buFont typeface="Arial" panose="020B0604020202020204" pitchFamily="34" charset="0"/>
              <a:buNone/>
            </a:pPr>
            <a:r>
              <a:rPr lang="en-GB" dirty="0"/>
              <a:t>The Flexible Route key features are:</a:t>
            </a:r>
          </a:p>
          <a:p>
            <a:pPr marL="171450" indent="-171450">
              <a:buFont typeface="Arial" panose="020B0604020202020204" pitchFamily="34" charset="0"/>
              <a:buChar char="•"/>
            </a:pPr>
            <a:r>
              <a:rPr lang="en-GB" dirty="0"/>
              <a:t>It is typically a student led training journey however many employers support in the background – they are just not mandated to be involved like with the Training Contract</a:t>
            </a:r>
          </a:p>
          <a:p>
            <a:pPr marL="171450" indent="-171450">
              <a:buFont typeface="Arial" panose="020B0604020202020204" pitchFamily="34" charset="0"/>
              <a:buChar char="•"/>
            </a:pPr>
            <a:r>
              <a:rPr lang="en-GB" dirty="0"/>
              <a:t>And with the Flexible Route independent self funded journeys are also viable</a:t>
            </a:r>
          </a:p>
          <a:p>
            <a:pPr marL="171450" indent="-171450">
              <a:buFont typeface="Arial" panose="020B0604020202020204" pitchFamily="34" charset="0"/>
              <a:buChar char="•"/>
            </a:pPr>
            <a:r>
              <a:rPr lang="en-GB" dirty="0"/>
              <a:t>Ultimately students can enrol directly with us on the study programme element </a:t>
            </a:r>
          </a:p>
          <a:p>
            <a:pPr marL="171450" indent="-171450">
              <a:buFont typeface="Arial" panose="020B0604020202020204" pitchFamily="34" charset="0"/>
              <a:buChar char="•"/>
            </a:pPr>
            <a:r>
              <a:rPr lang="en-GB" dirty="0"/>
              <a:t>However, many employers do actively offer Flexible Route sponsored and supported roles in full or part – it is the students responsibility source the relevant employment directly from the market </a:t>
            </a:r>
          </a:p>
          <a:p>
            <a:pPr marL="171450" indent="-171450">
              <a:buFont typeface="Arial" panose="020B0604020202020204" pitchFamily="34" charset="0"/>
              <a:buChar char="•"/>
            </a:pPr>
            <a:r>
              <a:rPr lang="en-GB" dirty="0"/>
              <a:t>Another differential is with the model as it allows more flexibility in terms of the overall journey completion – you have 8 years to complete the education and work experience elements, and they don’t need be run concurrently and your studies don’t need to run consecutively (you have the ability to breakdown level and take subjects and exams on a piecemeal basis)</a:t>
            </a:r>
          </a:p>
          <a:p>
            <a:pPr marL="171450" indent="-171450">
              <a:buFont typeface="Arial" panose="020B0604020202020204" pitchFamily="34" charset="0"/>
              <a:buChar char="•"/>
            </a:pPr>
            <a:endParaRPr lang="en-GB" dirty="0"/>
          </a:p>
          <a:p>
            <a:pPr marL="0" indent="0">
              <a:buFont typeface="Arial" panose="020B0604020202020204" pitchFamily="34" charset="0"/>
              <a:buNone/>
            </a:pPr>
            <a:r>
              <a:rPr lang="en-GB" dirty="0"/>
              <a:t>With both pathways you complete the exact same programme but having 2 options means you have choice to select one that suits your circumstances or preferences best. A full breakdown of the pathway features is available on our Become A Chartered Acocuntant.com hub.</a:t>
            </a:r>
            <a:endParaRPr lang="en-IE" dirty="0"/>
          </a:p>
          <a:p>
            <a:endParaRPr lang="en-GB" dirty="0"/>
          </a:p>
        </p:txBody>
      </p:sp>
      <p:sp>
        <p:nvSpPr>
          <p:cNvPr id="4" name="Slide Number Placeholder 3"/>
          <p:cNvSpPr>
            <a:spLocks noGrp="1"/>
          </p:cNvSpPr>
          <p:nvPr>
            <p:ph type="sldNum" sz="quarter" idx="5"/>
          </p:nvPr>
        </p:nvSpPr>
        <p:spPr/>
        <p:txBody>
          <a:bodyPr/>
          <a:lstStyle/>
          <a:p>
            <a:fld id="{5C3D889E-3F6E-464D-98C7-DF55BC5BB231}" type="slidenum">
              <a:rPr lang="en-GB" smtClean="0"/>
              <a:t>13</a:t>
            </a:fld>
            <a:endParaRPr lang="en-GB"/>
          </a:p>
        </p:txBody>
      </p:sp>
    </p:spTree>
    <p:extLst>
      <p:ext uri="{BB962C8B-B14F-4D97-AF65-F5344CB8AC3E}">
        <p14:creationId xmlns:p14="http://schemas.microsoft.com/office/powerpoint/2010/main" val="2174660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IE"/>
          </a:p>
        </p:txBody>
      </p:sp>
      <p:sp>
        <p:nvSpPr>
          <p:cNvPr id="3" name="Notes Placeholder 2"/>
          <p:cNvSpPr>
            <a:spLocks noGrp="1"/>
          </p:cNvSpPr>
          <p:nvPr>
            <p:ph type="body" idx="1"/>
          </p:nvPr>
        </p:nvSpPr>
        <p:spPr/>
        <p:txBody>
          <a:bodyPr/>
          <a:lstStyle/>
          <a:p>
            <a:r>
              <a:rPr lang="en-GB" dirty="0"/>
              <a:t>Talking a little bit about the education journey….</a:t>
            </a:r>
          </a:p>
          <a:p>
            <a:endParaRPr lang="en-GB" dirty="0"/>
          </a:p>
          <a:p>
            <a:r>
              <a:rPr lang="en-GB" dirty="0"/>
              <a:t>There are 3 levels of our ACA academic course and each level is taught over an academic year that is run from Autumn – Spring/Summer, and the associated exams then follow with sittings in Summer and Autumn/Winter</a:t>
            </a:r>
          </a:p>
          <a:p>
            <a:endParaRPr lang="en-IE" dirty="0"/>
          </a:p>
          <a:p>
            <a:r>
              <a:rPr lang="en-IE" dirty="0"/>
              <a:t>How many levels you have to complete depends on your prior experience and if you have been any granted exemptions </a:t>
            </a:r>
          </a:p>
          <a:p>
            <a:endParaRPr lang="en-IE" dirty="0"/>
          </a:p>
          <a:p>
            <a:r>
              <a:rPr lang="en-IE" dirty="0"/>
              <a:t>I came from a non-related background having studied Law so I completed all 3 levels and because came through a Training Contract pathway I completed each course level consecutively so year 1 in my job I undertook level 1, year 2 level 2 and year 3 level 3. This will vary depending on your circumstances.</a:t>
            </a:r>
          </a:p>
          <a:p>
            <a:endParaRPr lang="en-IE" dirty="0"/>
          </a:p>
          <a:p>
            <a:r>
              <a:rPr lang="en-IE" dirty="0"/>
              <a:t>The education or study element is designed to be a bolt on to your job. So you work full time gaining that important professional experience and then you complete the academic course in your own time. </a:t>
            </a:r>
          </a:p>
          <a:p>
            <a:endParaRPr lang="en-IE" dirty="0"/>
          </a:p>
          <a:p>
            <a:r>
              <a:rPr lang="en-IE" dirty="0"/>
              <a:t>Any live virtual classes are held after hours or at weekends to facilitate this - but don’t worry, its designed to be manageable and there are so many supports available to help students along the way.</a:t>
            </a:r>
          </a:p>
          <a:p>
            <a:endParaRPr lang="en-IE" dirty="0"/>
          </a:p>
          <a:p>
            <a:r>
              <a:rPr lang="en-IE" dirty="0"/>
              <a:t>We have a fantastic learning hub and best in class tutors and a flexible delivery model that facilitates remote, on demand learning and online examination. The programme is very accessible.</a:t>
            </a:r>
          </a:p>
          <a:p>
            <a:endParaRPr lang="en-GB" dirty="0"/>
          </a:p>
        </p:txBody>
      </p:sp>
      <p:sp>
        <p:nvSpPr>
          <p:cNvPr id="4" name="Slide Number Placeholder 3"/>
          <p:cNvSpPr>
            <a:spLocks noGrp="1"/>
          </p:cNvSpPr>
          <p:nvPr>
            <p:ph type="sldNum" sz="quarter" idx="5"/>
          </p:nvPr>
        </p:nvSpPr>
        <p:spPr/>
        <p:txBody>
          <a:bodyPr/>
          <a:lstStyle/>
          <a:p>
            <a:fld id="{5C3D889E-3F6E-464D-98C7-DF55BC5BB231}" type="slidenum">
              <a:rPr lang="en-GB" smtClean="0"/>
              <a:t>14</a:t>
            </a:fld>
            <a:endParaRPr lang="en-GB"/>
          </a:p>
        </p:txBody>
      </p:sp>
    </p:spTree>
    <p:extLst>
      <p:ext uri="{BB962C8B-B14F-4D97-AF65-F5344CB8AC3E}">
        <p14:creationId xmlns:p14="http://schemas.microsoft.com/office/powerpoint/2010/main" val="42742620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IE"/>
          </a:p>
        </p:txBody>
      </p:sp>
      <p:sp>
        <p:nvSpPr>
          <p:cNvPr id="3" name="Notes Placeholder 2"/>
          <p:cNvSpPr>
            <a:spLocks noGrp="1"/>
          </p:cNvSpPr>
          <p:nvPr>
            <p:ph type="body" idx="1"/>
          </p:nvPr>
        </p:nvSpPr>
        <p:spPr/>
        <p:txBody>
          <a:bodyPr/>
          <a:lstStyle/>
          <a:p>
            <a:r>
              <a:rPr lang="en-GB" dirty="0"/>
              <a:t>Talking a little more about the academic course……</a:t>
            </a:r>
          </a:p>
          <a:p>
            <a:endParaRPr lang="en-GB" dirty="0"/>
          </a:p>
          <a:p>
            <a:r>
              <a:rPr lang="en-GB" dirty="0"/>
              <a:t>You will see a snapshot here of the 3 levels that I mentioned. CAP1 stands for Chartered Accountancy Proficiency 1, CAP 2 Chartered Accountancy Proficiency 2 and FAE Final Admitting Exams</a:t>
            </a:r>
          </a:p>
          <a:p>
            <a:endParaRPr lang="en-GB" dirty="0"/>
          </a:p>
          <a:p>
            <a:r>
              <a:rPr lang="en-GB" dirty="0"/>
              <a:t>Within each level there is a number of topics and areas to cover, and you will see the subject names listed</a:t>
            </a:r>
          </a:p>
          <a:p>
            <a:endParaRPr lang="en-GB" dirty="0"/>
          </a:p>
          <a:p>
            <a:r>
              <a:rPr lang="en-GB" dirty="0"/>
              <a:t>Level 1 and 2 (CAP1 and 2) are the 2 technical focused levels – building skills across all accounting and finance fundamentals – equipping you to work across any area post qualification. </a:t>
            </a:r>
          </a:p>
          <a:p>
            <a:endParaRPr lang="en-GB" dirty="0"/>
          </a:p>
          <a:p>
            <a:r>
              <a:rPr lang="en-GB" dirty="0"/>
              <a:t>At level 3 (FAE) all is integrated together and this is where your skills as a strategist, problem solver, critical thinker are put to the test because the content is broad and stretches across commercial and business challenges. We weave in all the juicy areas that I mentioned before….. emerging technologies, AI, data etc. At FAE you also have a choice of elective subjects so you can pick from Financial Services, Public Sector, Advisory, Tax and Audit which allows you to deep dive further into an area of particular relevance or interest to you.</a:t>
            </a:r>
          </a:p>
          <a:p>
            <a:endParaRPr lang="en-GB" dirty="0"/>
          </a:p>
          <a:p>
            <a:r>
              <a:rPr lang="en-GB" dirty="0"/>
              <a:t>On this graphic the bottom boxes give a visual of the potential full/partial exemptions that may be awarded against each level.</a:t>
            </a:r>
          </a:p>
          <a:p>
            <a:endParaRPr lang="en-GB" dirty="0"/>
          </a:p>
          <a:p>
            <a:r>
              <a:rPr lang="en-GB" dirty="0"/>
              <a:t>At CAP1, you may be eligible to bypass this level in part/full if you are holder of an ATI qualification, a related degree or a post graduate diploma.</a:t>
            </a:r>
          </a:p>
          <a:p>
            <a:r>
              <a:rPr lang="en-GB" dirty="0"/>
              <a:t>At CAP2, you may be eligible to bypass this level in part/full if you have completed a recognised Masters in Accounting or recognised under grad degree courses.</a:t>
            </a:r>
          </a:p>
          <a:p>
            <a:r>
              <a:rPr lang="en-GB" dirty="0"/>
              <a:t>All students must complete the FAE level – no exemptions are awarded. This also applies to members switching across from other bodies.</a:t>
            </a:r>
          </a:p>
          <a:p>
            <a:endParaRPr lang="en-GB" dirty="0"/>
          </a:p>
          <a:p>
            <a:r>
              <a:rPr lang="en-GB" dirty="0"/>
              <a:t>To check potential exemptions, you will be required to submit an application to our Admissions team with the relevant evidence, and they will confirm what you are awarded. Our exemption checking service is  non-obligation and free of charge.</a:t>
            </a:r>
          </a:p>
          <a:p>
            <a:endParaRPr lang="en-GB" dirty="0"/>
          </a:p>
        </p:txBody>
      </p:sp>
      <p:sp>
        <p:nvSpPr>
          <p:cNvPr id="4" name="Slide Number Placeholder 3"/>
          <p:cNvSpPr>
            <a:spLocks noGrp="1"/>
          </p:cNvSpPr>
          <p:nvPr>
            <p:ph type="sldNum" sz="quarter" idx="5"/>
          </p:nvPr>
        </p:nvSpPr>
        <p:spPr/>
        <p:txBody>
          <a:bodyPr/>
          <a:lstStyle/>
          <a:p>
            <a:fld id="{5C3D889E-3F6E-464D-98C7-DF55BC5BB231}" type="slidenum">
              <a:rPr lang="en-GB" smtClean="0"/>
              <a:t>15</a:t>
            </a:fld>
            <a:endParaRPr lang="en-GB"/>
          </a:p>
        </p:txBody>
      </p:sp>
    </p:spTree>
    <p:extLst>
      <p:ext uri="{BB962C8B-B14F-4D97-AF65-F5344CB8AC3E}">
        <p14:creationId xmlns:p14="http://schemas.microsoft.com/office/powerpoint/2010/main" val="40141583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IE"/>
          </a:p>
        </p:txBody>
      </p:sp>
      <p:sp>
        <p:nvSpPr>
          <p:cNvPr id="3" name="Notes Placeholder 2"/>
          <p:cNvSpPr>
            <a:spLocks noGrp="1"/>
          </p:cNvSpPr>
          <p:nvPr>
            <p:ph type="body" idx="1"/>
          </p:nvPr>
        </p:nvSpPr>
        <p:spPr/>
        <p:txBody>
          <a:bodyPr/>
          <a:lstStyle/>
          <a:p>
            <a:r>
              <a:rPr lang="en-GB" dirty="0"/>
              <a:t>Moving on now to the Work Experience journey – I will touch on this briefly before finishing up today….</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003E51"/>
                </a:solidFill>
                <a:latin typeface="Passion One" panose="02000506080000020004" pitchFamily="2" charset="77"/>
                <a:cs typeface="Arial" panose="020B0604020202020204" pitchFamily="34" charset="0"/>
              </a:rPr>
              <a:t>Students can gain the required professional development experience in any place of employment where they can access relevant accounting/finance work and where there is a qualified accountant to act as a mentor / training approver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rgbClr val="003E51"/>
              </a:solidFill>
              <a:latin typeface="Passion One" panose="02000506080000020004" pitchFamily="2" charset="77"/>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003E51"/>
                </a:solidFill>
                <a:latin typeface="Passion One" panose="02000506080000020004" pitchFamily="2" charset="77"/>
                <a:cs typeface="Arial" panose="020B0604020202020204" pitchFamily="34" charset="0"/>
              </a:rPr>
              <a:t>We provide students with a framework of competencies and ask them to complete an online log or diary (aka Training Development Log) outlining the details of their role and growth over the training period under supervision of a workplace mentor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rgbClr val="003E51"/>
              </a:solidFill>
              <a:latin typeface="Passion One" panose="02000506080000020004" pitchFamily="2" charset="77"/>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003E51"/>
                </a:solidFill>
                <a:latin typeface="Passion One" panose="02000506080000020004" pitchFamily="2" charset="77"/>
                <a:cs typeface="Arial" panose="020B0604020202020204" pitchFamily="34" charset="0"/>
              </a:rPr>
              <a:t>The graphic shows some of the competencies and values that should be demonstrated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rgbClr val="003E51"/>
              </a:solidFill>
              <a:latin typeface="Passion One" panose="02000506080000020004" pitchFamily="2" charset="77"/>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003E51"/>
                </a:solidFill>
                <a:latin typeface="Passion One" panose="02000506080000020004" pitchFamily="2" charset="77"/>
                <a:cs typeface="Arial" panose="020B0604020202020204" pitchFamily="34" charset="0"/>
              </a:rPr>
              <a:t>Those marked with an asterisk are mandatory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rgbClr val="003E51"/>
              </a:solidFill>
              <a:latin typeface="Passion One" panose="02000506080000020004" pitchFamily="2" charset="77"/>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003E51"/>
                </a:solidFill>
                <a:latin typeface="Passion One" panose="02000506080000020004" pitchFamily="2" charset="77"/>
                <a:cs typeface="Arial" panose="020B0604020202020204" pitchFamily="34" charset="0"/>
              </a:rPr>
              <a:t>You will note that under the functional / technical stream financial reporting is the only mandated competency – there is another myth that this qualification is aligned to Audit or Tax but these are not core requirements. If you get exposure to these areas that’s a bonus but it is not essential in our framework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rgbClr val="003E51"/>
              </a:solidFill>
              <a:latin typeface="Passion One" panose="02000506080000020004" pitchFamily="2" charset="77"/>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003E51"/>
                </a:solidFill>
                <a:latin typeface="Passion One" panose="02000506080000020004" pitchFamily="2" charset="77"/>
                <a:cs typeface="Arial" panose="020B0604020202020204" pitchFamily="34" charset="0"/>
              </a:rPr>
              <a:t>We are very focused on tracking your development as a wider business leader – ensuring you cultivate strong communication, management, </a:t>
            </a:r>
            <a:r>
              <a:rPr lang="en-GB" sz="1200" dirty="0" err="1">
                <a:solidFill>
                  <a:srgbClr val="003E51"/>
                </a:solidFill>
                <a:latin typeface="Passion One" panose="02000506080000020004" pitchFamily="2" charset="77"/>
                <a:cs typeface="Arial" panose="020B0604020202020204" pitchFamily="34" charset="0"/>
              </a:rPr>
              <a:t>technofgloy</a:t>
            </a:r>
            <a:r>
              <a:rPr lang="en-GB" sz="1200" dirty="0">
                <a:solidFill>
                  <a:srgbClr val="003E51"/>
                </a:solidFill>
                <a:latin typeface="Passion One" panose="02000506080000020004" pitchFamily="2" charset="77"/>
                <a:cs typeface="Arial" panose="020B0604020202020204" pitchFamily="34" charset="0"/>
              </a:rPr>
              <a:t> skills for example. And that you evolve into a trusted values driven professional.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rgbClr val="003E51"/>
              </a:solidFill>
              <a:latin typeface="Passion One" panose="02000506080000020004" pitchFamily="2" charset="77"/>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003E51"/>
                </a:solidFill>
                <a:latin typeface="Passion One" panose="02000506080000020004" pitchFamily="2" charset="77"/>
                <a:cs typeface="Arial" panose="020B0604020202020204" pitchFamily="34" charset="0"/>
              </a:rPr>
              <a:t>The work experience quorum is dictated by your previous education history: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sz="1200" dirty="0">
              <a:solidFill>
                <a:srgbClr val="003E51"/>
              </a:solidFill>
              <a:latin typeface="Passion One" panose="02000506080000020004" pitchFamily="2" charset="77"/>
              <a:cs typeface="Arial" panose="020B0604020202020204" pitchFamily="34"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ATI qualification holders must log 4 years of experience as standard however there is an option to apply for a discount of up to 2 years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For all D</a:t>
            </a:r>
            <a:r>
              <a:rPr lang="en-GB" sz="1200" kern="0" dirty="0" err="1">
                <a:solidFill>
                  <a:prstClr val="white"/>
                </a:solidFill>
                <a:latin typeface="Arial" panose="020B0604020202020204" pitchFamily="34" charset="0"/>
                <a:cs typeface="Arial" panose="020B0604020202020204" pitchFamily="34" charset="0"/>
              </a:rPr>
              <a:t>egree</a:t>
            </a:r>
            <a:r>
              <a:rPr lang="en-GB" sz="1200" kern="0" dirty="0">
                <a:solidFill>
                  <a:prstClr val="white"/>
                </a:solidFill>
                <a:latin typeface="Arial" panose="020B0604020202020204" pitchFamily="34" charset="0"/>
                <a:cs typeface="Arial" panose="020B0604020202020204" pitchFamily="34" charset="0"/>
              </a:rPr>
              <a:t> holders its 3.5 years as standard and it</a:t>
            </a:r>
            <a:endParaRPr kumimoji="0" lang="en-GB" sz="120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3 years for accredited Postgraduate Diploma and Masters holders</a:t>
            </a:r>
          </a:p>
          <a:p>
            <a:endParaRPr lang="en-GB" dirty="0"/>
          </a:p>
          <a:p>
            <a:r>
              <a:rPr lang="en-GB" dirty="0"/>
              <a:t>For those completing the qualification with the Training Contract pathway – the length of the contract with match the work experience quorum</a:t>
            </a:r>
          </a:p>
          <a:p>
            <a:endParaRPr lang="en-GB" dirty="0"/>
          </a:p>
          <a:p>
            <a:r>
              <a:rPr lang="en-GB" dirty="0"/>
              <a:t>Just to mention there is a prior work experience policy whereby we may be able to reduce the ACA training term if you have completed relevant work experience after the point of eligibility of entry to the programme e.g. after completion of your degree. Get in touch to learn more.</a:t>
            </a:r>
          </a:p>
          <a:p>
            <a:endParaRPr lang="en-GB" dirty="0"/>
          </a:p>
          <a:p>
            <a:r>
              <a:rPr lang="en-GB" dirty="0"/>
              <a:t>When your log is complete, this is reviewed and signed off by your in-workplace approver / mentor to ensure it’s a true and fair representation of the work undertaken. It is then submitted to us for final assessment. </a:t>
            </a:r>
          </a:p>
          <a:p>
            <a:endParaRPr lang="en-GB" dirty="0"/>
          </a:p>
          <a:p>
            <a:r>
              <a:rPr lang="en-GB" dirty="0"/>
              <a:t>Assuming all is in order, we approve it and as long as you have all your exams completed successfully, we can then admit you to membership and award you those </a:t>
            </a:r>
            <a:r>
              <a:rPr lang="en-GB" b="1" dirty="0"/>
              <a:t>prestigious</a:t>
            </a:r>
            <a:r>
              <a:rPr lang="en-GB" dirty="0"/>
              <a:t> 3 letters ACA – and you can use the exclusive title of Chartered Accountant. You will get to attend a fabulous conferral graduation ceremony with us and celebrate your achievement - Job done! Then you can go onto enjoy the benefits of membership and of course there are further study options should you be a keen learner. </a:t>
            </a:r>
          </a:p>
          <a:p>
            <a:endParaRPr lang="en-GB" dirty="0"/>
          </a:p>
          <a:p>
            <a:r>
              <a:rPr lang="en-GB" dirty="0"/>
              <a:t>But today was all about demystifying the Chartered Accountancy profession and qualification routes. So, I hope my presentation has done just that.</a:t>
            </a:r>
          </a:p>
          <a:p>
            <a:endParaRPr lang="en-GB" dirty="0"/>
          </a:p>
        </p:txBody>
      </p:sp>
      <p:sp>
        <p:nvSpPr>
          <p:cNvPr id="4" name="Slide Number Placeholder 3"/>
          <p:cNvSpPr>
            <a:spLocks noGrp="1"/>
          </p:cNvSpPr>
          <p:nvPr>
            <p:ph type="sldNum" sz="quarter" idx="5"/>
          </p:nvPr>
        </p:nvSpPr>
        <p:spPr/>
        <p:txBody>
          <a:bodyPr/>
          <a:lstStyle/>
          <a:p>
            <a:fld id="{5C3D889E-3F6E-464D-98C7-DF55BC5BB231}" type="slidenum">
              <a:rPr lang="en-GB" smtClean="0"/>
              <a:t>16</a:t>
            </a:fld>
            <a:endParaRPr lang="en-GB"/>
          </a:p>
        </p:txBody>
      </p:sp>
    </p:spTree>
    <p:extLst>
      <p:ext uri="{BB962C8B-B14F-4D97-AF65-F5344CB8AC3E}">
        <p14:creationId xmlns:p14="http://schemas.microsoft.com/office/powerpoint/2010/main" val="26955599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IE"/>
          </a:p>
        </p:txBody>
      </p:sp>
      <p:sp>
        <p:nvSpPr>
          <p:cNvPr id="3" name="Notes Placeholder 2"/>
          <p:cNvSpPr>
            <a:spLocks noGrp="1"/>
          </p:cNvSpPr>
          <p:nvPr>
            <p:ph type="body" idx="1"/>
          </p:nvPr>
        </p:nvSpPr>
        <p:spPr/>
        <p:txBody>
          <a:bodyPr/>
          <a:lstStyle/>
          <a:p>
            <a:r>
              <a:rPr lang="en-GB" dirty="0"/>
              <a:t>In terms of a few wrap up tips on securing sponsored roles….</a:t>
            </a:r>
          </a:p>
          <a:p>
            <a:endParaRPr lang="en-GB" dirty="0"/>
          </a:p>
          <a:p>
            <a:r>
              <a:rPr lang="en-GB" dirty="0"/>
              <a:t>Typically, large employers with established graduate schemes will recruit in Autumn / Winter time for roles commencing the following Autumn</a:t>
            </a:r>
          </a:p>
          <a:p>
            <a:endParaRPr lang="en-GB" dirty="0"/>
          </a:p>
          <a:p>
            <a:r>
              <a:rPr lang="en-GB" dirty="0"/>
              <a:t>However, lots of employers will recruit throughout the year so it’s important to keep an eye on the market – follow websites, social media sites, job boards etc</a:t>
            </a:r>
          </a:p>
          <a:p>
            <a:endParaRPr lang="en-GB" dirty="0"/>
          </a:p>
          <a:p>
            <a:r>
              <a:rPr lang="en-GB" dirty="0"/>
              <a:t>Placements and internships are also a really good way to get experience, and many will lead to job offers for grad roles</a:t>
            </a:r>
          </a:p>
          <a:p>
            <a:endParaRPr lang="en-GB" dirty="0"/>
          </a:p>
          <a:p>
            <a:r>
              <a:rPr lang="en-GB" dirty="0"/>
              <a:t>However its important to remember you can get your relevant ACA work experience in any accounting / finance role in any sector that gives you exposure to the competencies discussed earlier – its doesn't have to be a brand training role (nor does it have to be sponsored)</a:t>
            </a:r>
          </a:p>
          <a:p>
            <a:endParaRPr lang="en-GB" dirty="0"/>
          </a:p>
          <a:p>
            <a:r>
              <a:rPr lang="en-GB" dirty="0"/>
              <a:t>Another tip - I would encourage you to engage with careers services available to you and attend careers events – the more information you get the better</a:t>
            </a:r>
          </a:p>
          <a:p>
            <a:endParaRPr lang="en-GB" dirty="0"/>
          </a:p>
          <a:p>
            <a:r>
              <a:rPr lang="en-GB" dirty="0"/>
              <a:t>You can also engage with us at Chartered Accountants Ireland – while we don’t get involved in the employment aspect, we do have a training vacancy listing on our website which some employers choose to use – it is not representative of all live opportunities as many employers have their own processes and mechanisms so don’t need to use our platform. We do also have listing of training organisations and I would encourage you to proactively reach out to employers of interest with your CV and details. And we showcase careers content on our careers Instagram page also.</a:t>
            </a:r>
          </a:p>
          <a:p>
            <a:endParaRPr lang="en-GB" dirty="0"/>
          </a:p>
          <a:p>
            <a:r>
              <a:rPr lang="en-GB" dirty="0"/>
              <a:t>All aspects of employment / recruitment are between student and employer.</a:t>
            </a:r>
          </a:p>
          <a:p>
            <a:endParaRPr lang="en-GB" dirty="0"/>
          </a:p>
          <a:p>
            <a:r>
              <a:rPr lang="en-GB" dirty="0"/>
              <a:t>I hope this is helpful.</a:t>
            </a:r>
          </a:p>
          <a:p>
            <a:endParaRPr lang="en-GB" dirty="0"/>
          </a:p>
          <a:p>
            <a:endParaRPr lang="en-GB" dirty="0"/>
          </a:p>
        </p:txBody>
      </p:sp>
      <p:sp>
        <p:nvSpPr>
          <p:cNvPr id="4" name="Slide Number Placeholder 3"/>
          <p:cNvSpPr>
            <a:spLocks noGrp="1"/>
          </p:cNvSpPr>
          <p:nvPr>
            <p:ph type="sldNum" sz="quarter" idx="5"/>
          </p:nvPr>
        </p:nvSpPr>
        <p:spPr/>
        <p:txBody>
          <a:bodyPr/>
          <a:lstStyle/>
          <a:p>
            <a:fld id="{5C3D889E-3F6E-464D-98C7-DF55BC5BB231}" type="slidenum">
              <a:rPr lang="en-GB" smtClean="0"/>
              <a:t>17</a:t>
            </a:fld>
            <a:endParaRPr lang="en-GB"/>
          </a:p>
        </p:txBody>
      </p:sp>
    </p:spTree>
    <p:extLst>
      <p:ext uri="{BB962C8B-B14F-4D97-AF65-F5344CB8AC3E}">
        <p14:creationId xmlns:p14="http://schemas.microsoft.com/office/powerpoint/2010/main" val="14306297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IE"/>
          </a:p>
        </p:txBody>
      </p:sp>
      <p:sp>
        <p:nvSpPr>
          <p:cNvPr id="3" name="Notes Placeholder 2"/>
          <p:cNvSpPr>
            <a:spLocks noGrp="1"/>
          </p:cNvSpPr>
          <p:nvPr>
            <p:ph type="body" idx="1"/>
          </p:nvPr>
        </p:nvSpPr>
        <p:spPr/>
        <p:txBody>
          <a:bodyPr/>
          <a:lstStyle/>
          <a:p>
            <a:r>
              <a:rPr lang="en-GB" dirty="0"/>
              <a:t>Before I leave you, lets very quickly recap on some of the main differentiators of the Chartered Accountants Ireland qualification:</a:t>
            </a:r>
          </a:p>
          <a:p>
            <a:endParaRPr lang="en-GB" dirty="0"/>
          </a:p>
          <a:p>
            <a:pPr marL="171450" indent="-171450">
              <a:buFont typeface="Arial" panose="020B0604020202020204" pitchFamily="34" charset="0"/>
              <a:buChar char="•"/>
            </a:pPr>
            <a:r>
              <a:rPr lang="en-GB" dirty="0"/>
              <a:t>Our ACA accreditation is considered the most prestigious professional accounting and business leadership credential in the market</a:t>
            </a:r>
          </a:p>
          <a:p>
            <a:pPr marL="171450" indent="-171450">
              <a:buFont typeface="Arial" panose="020B0604020202020204" pitchFamily="34" charset="0"/>
              <a:buChar char="•"/>
            </a:pPr>
            <a:r>
              <a:rPr lang="en-GB" dirty="0"/>
              <a:t>It is globally recognised</a:t>
            </a:r>
          </a:p>
          <a:p>
            <a:pPr marL="171450" indent="-171450">
              <a:buFont typeface="Arial" panose="020B0604020202020204" pitchFamily="34" charset="0"/>
              <a:buChar char="•"/>
            </a:pPr>
            <a:r>
              <a:rPr lang="en-GB" dirty="0"/>
              <a:t>And the Chartered community is the largest and most connected exclusive professional network</a:t>
            </a:r>
          </a:p>
          <a:p>
            <a:pPr marL="171450" indent="-171450">
              <a:buFont typeface="Arial" panose="020B0604020202020204" pitchFamily="34" charset="0"/>
              <a:buChar char="•"/>
            </a:pPr>
            <a:r>
              <a:rPr lang="en-GB" dirty="0"/>
              <a:t>The body is all island with physical presence in Belfast and Dublin, so we are very much local and accessible </a:t>
            </a:r>
          </a:p>
          <a:p>
            <a:pPr marL="171450" indent="-171450">
              <a:buFont typeface="Arial" panose="020B0604020202020204" pitchFamily="34" charset="0"/>
              <a:buChar char="•"/>
            </a:pPr>
            <a:r>
              <a:rPr lang="en-GB" dirty="0"/>
              <a:t>We are on hand to support students and members</a:t>
            </a:r>
          </a:p>
          <a:p>
            <a:pPr marL="171450" indent="-171450">
              <a:buFont typeface="Arial" panose="020B0604020202020204" pitchFamily="34" charset="0"/>
              <a:buChar char="•"/>
            </a:pPr>
            <a:r>
              <a:rPr lang="en-GB" dirty="0"/>
              <a:t>In terms of our education, it is best in class and inhouse, we do not rely on 3</a:t>
            </a:r>
            <a:r>
              <a:rPr lang="en-GB" baseline="30000" dirty="0"/>
              <a:t>rd</a:t>
            </a:r>
            <a:r>
              <a:rPr lang="en-GB" dirty="0"/>
              <a:t> parties</a:t>
            </a:r>
          </a:p>
          <a:p>
            <a:pPr marL="171450" indent="-171450">
              <a:buFont typeface="Arial" panose="020B0604020202020204" pitchFamily="34" charset="0"/>
              <a:buChar char="•"/>
            </a:pPr>
            <a:r>
              <a:rPr lang="en-GB" dirty="0"/>
              <a:t>We also have the best pass rates in the market, significantly so </a:t>
            </a:r>
          </a:p>
          <a:p>
            <a:pPr marL="171450" indent="-171450">
              <a:buFont typeface="Arial" panose="020B0604020202020204" pitchFamily="34" charset="0"/>
              <a:buChar char="•"/>
            </a:pPr>
            <a:r>
              <a:rPr lang="en-GB" dirty="0"/>
              <a:t>Students will also qualify faster via the Chartered path vs others</a:t>
            </a:r>
          </a:p>
          <a:p>
            <a:pPr marL="171450" indent="-171450">
              <a:buFont typeface="Arial" panose="020B0604020202020204" pitchFamily="34" charset="0"/>
              <a:buChar char="•"/>
            </a:pPr>
            <a:r>
              <a:rPr lang="en-GB" dirty="0"/>
              <a:t>Chartered Accountants are in constant demand so as such there is strong job security </a:t>
            </a:r>
          </a:p>
          <a:p>
            <a:pPr marL="171450" indent="-171450">
              <a:buFont typeface="Arial" panose="020B0604020202020204" pitchFamily="34" charset="0"/>
              <a:buChar char="•"/>
            </a:pPr>
            <a:r>
              <a:rPr lang="en-GB" dirty="0"/>
              <a:t>And there is top earning potential within the sector also which makes it an attractive choice</a:t>
            </a:r>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endParaRPr lang="en-GB" dirty="0"/>
          </a:p>
          <a:p>
            <a:pPr marL="0" indent="0">
              <a:buFont typeface="Arial" panose="020B0604020202020204" pitchFamily="34" charset="0"/>
              <a:buNone/>
            </a:pPr>
            <a:r>
              <a:rPr lang="en-GB" dirty="0"/>
              <a:t>So that is a whistle-stop tour of the highlights of my talk </a:t>
            </a:r>
          </a:p>
          <a:p>
            <a:pPr marL="0" indent="0">
              <a:buFont typeface="Arial" panose="020B0604020202020204" pitchFamily="34" charset="0"/>
              <a:buNone/>
            </a:pPr>
            <a:endParaRPr lang="en-GB" dirty="0"/>
          </a:p>
          <a:p>
            <a:pPr marL="0" indent="0">
              <a:buFont typeface="Arial" panose="020B0604020202020204" pitchFamily="34" charset="0"/>
              <a:buNone/>
            </a:pPr>
            <a:r>
              <a:rPr lang="en-GB" dirty="0"/>
              <a:t>If I can leave you with one key takeaway – its that Chartered Accountancy is a passport to a career of choice across sectors – you will develop as a trusted business leader and enjoy a career of recognition and reward. </a:t>
            </a:r>
          </a:p>
        </p:txBody>
      </p:sp>
      <p:sp>
        <p:nvSpPr>
          <p:cNvPr id="4" name="Slide Number Placeholder 3"/>
          <p:cNvSpPr>
            <a:spLocks noGrp="1"/>
          </p:cNvSpPr>
          <p:nvPr>
            <p:ph type="sldNum" sz="quarter" idx="5"/>
          </p:nvPr>
        </p:nvSpPr>
        <p:spPr/>
        <p:txBody>
          <a:bodyPr/>
          <a:lstStyle/>
          <a:p>
            <a:fld id="{5C3D889E-3F6E-464D-98C7-DF55BC5BB231}" type="slidenum">
              <a:rPr lang="en-GB" smtClean="0"/>
              <a:t>18</a:t>
            </a:fld>
            <a:endParaRPr lang="en-GB"/>
          </a:p>
        </p:txBody>
      </p:sp>
    </p:spTree>
    <p:extLst>
      <p:ext uri="{BB962C8B-B14F-4D97-AF65-F5344CB8AC3E}">
        <p14:creationId xmlns:p14="http://schemas.microsoft.com/office/powerpoint/2010/main" val="19452720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IE"/>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dirty="0"/>
              <a:t>Thank you for listening and if you would like to find out more……</a:t>
            </a:r>
          </a:p>
          <a:p>
            <a:endParaRPr lang="en-IE" dirty="0"/>
          </a:p>
          <a:p>
            <a:r>
              <a:rPr lang="en-IE" dirty="0"/>
              <a:t>Please check out our careers hub at -</a:t>
            </a:r>
          </a:p>
          <a:p>
            <a:r>
              <a:rPr lang="en-IE" dirty="0"/>
              <a:t>www.becomeacharteredaccountant.com</a:t>
            </a:r>
          </a:p>
          <a:p>
            <a:endParaRPr lang="en-IE" dirty="0"/>
          </a:p>
          <a:p>
            <a:r>
              <a:rPr lang="en-IE" dirty="0"/>
              <a:t>You can also contact us at:</a:t>
            </a:r>
          </a:p>
          <a:p>
            <a:r>
              <a:rPr lang="en-IE" dirty="0"/>
              <a:t>info@charteredaccountants.ie</a:t>
            </a:r>
          </a:p>
          <a:p>
            <a:endParaRPr lang="en-IE" dirty="0"/>
          </a:p>
          <a:p>
            <a:pPr marL="0" marR="0" lvl="0" indent="0" algn="l" defTabSz="914400" rtl="0" eaLnBrk="1" fontAlgn="auto" latinLnBrk="0" hangingPunct="1">
              <a:lnSpc>
                <a:spcPct val="100000"/>
              </a:lnSpc>
              <a:spcBef>
                <a:spcPts val="0"/>
              </a:spcBef>
              <a:spcAft>
                <a:spcPts val="0"/>
              </a:spcAft>
              <a:buClrTx/>
              <a:buSzTx/>
              <a:buFontTx/>
              <a:buNone/>
              <a:tabLst/>
              <a:defRPr/>
            </a:pPr>
            <a:r>
              <a:rPr lang="en-IE" dirty="0"/>
              <a:t>For all the latest updates - please also follow our careers page on Instagram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IE" dirty="0"/>
          </a:p>
          <a:p>
            <a:r>
              <a:rPr lang="en-IE" dirty="0"/>
              <a:t>Thanks again for joining me and I hope we get the opportunity to welcome you into the Chartered community in the future. Take care.</a:t>
            </a:r>
          </a:p>
          <a:p>
            <a:endParaRPr lang="en-GB" dirty="0"/>
          </a:p>
        </p:txBody>
      </p:sp>
      <p:sp>
        <p:nvSpPr>
          <p:cNvPr id="4" name="Slide Number Placeholder 3"/>
          <p:cNvSpPr>
            <a:spLocks noGrp="1"/>
          </p:cNvSpPr>
          <p:nvPr>
            <p:ph type="sldNum" sz="quarter" idx="5"/>
          </p:nvPr>
        </p:nvSpPr>
        <p:spPr/>
        <p:txBody>
          <a:bodyPr/>
          <a:lstStyle/>
          <a:p>
            <a:fld id="{5C3D889E-3F6E-464D-98C7-DF55BC5BB231}" type="slidenum">
              <a:rPr lang="en-GB" smtClean="0"/>
              <a:t>19</a:t>
            </a:fld>
            <a:endParaRPr lang="en-GB"/>
          </a:p>
        </p:txBody>
      </p:sp>
    </p:spTree>
    <p:extLst>
      <p:ext uri="{BB962C8B-B14F-4D97-AF65-F5344CB8AC3E}">
        <p14:creationId xmlns:p14="http://schemas.microsoft.com/office/powerpoint/2010/main" val="21584124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IE"/>
          </a:p>
        </p:txBody>
      </p:sp>
      <p:sp>
        <p:nvSpPr>
          <p:cNvPr id="3" name="Notes Placeholder 2"/>
          <p:cNvSpPr>
            <a:spLocks noGrp="1"/>
          </p:cNvSpPr>
          <p:nvPr>
            <p:ph type="body" idx="1"/>
          </p:nvPr>
        </p:nvSpPr>
        <p:spPr/>
        <p:txBody>
          <a:bodyPr/>
          <a:lstStyle/>
          <a:p>
            <a:r>
              <a:rPr lang="en-GB" dirty="0"/>
              <a:t>Lets now properly introduce Chartered Accountants Ireland also known affectionately as ‘The Institute’</a:t>
            </a:r>
          </a:p>
          <a:p>
            <a:endParaRPr lang="en-GB" dirty="0"/>
          </a:p>
          <a:p>
            <a:r>
              <a:rPr lang="en-GB" dirty="0"/>
              <a:t>We are</a:t>
            </a:r>
          </a:p>
          <a:p>
            <a:pPr marL="285750" lvl="0" indent="-285750">
              <a:spcBef>
                <a:spcPts val="600"/>
              </a:spcBef>
              <a:buFont typeface="Arial" panose="020B0604020202020204" pitchFamily="34" charset="0"/>
              <a:buChar char="•"/>
              <a:defRPr/>
            </a:pPr>
            <a:r>
              <a:rPr lang="en-IE" sz="1200" dirty="0">
                <a:solidFill>
                  <a:schemeClr val="bg1"/>
                </a:solidFill>
                <a:latin typeface="Passion One" panose="02000506080000020004" pitchFamily="2" charset="77"/>
                <a:cs typeface="Arial" panose="020B0604020202020204" pitchFamily="34" charset="0"/>
              </a:rPr>
              <a:t>Ireland’s leading, largest and longest established professional accounting education &amp; membership body – we have 7000 students in training and 39,000 qualified members and counting. In the most simplistic of terms – we are like a professional school – you study with us to become a Chartered Accountant but you don’t just get the certificate and go off into the sunset you then become a career long member of our institution.</a:t>
            </a:r>
          </a:p>
          <a:p>
            <a:pPr marL="285750" lvl="0" indent="-285750">
              <a:spcBef>
                <a:spcPts val="600"/>
              </a:spcBef>
              <a:buFont typeface="Arial" panose="020B0604020202020204" pitchFamily="34" charset="0"/>
              <a:buChar char="•"/>
              <a:defRPr/>
            </a:pPr>
            <a:r>
              <a:rPr lang="en-IE" sz="1200" dirty="0">
                <a:solidFill>
                  <a:schemeClr val="bg1"/>
                </a:solidFill>
                <a:latin typeface="Passion One" panose="02000506080000020004" pitchFamily="2" charset="77"/>
                <a:cs typeface="Arial" panose="020B0604020202020204" pitchFamily="34" charset="0"/>
              </a:rPr>
              <a:t>When you qualify through our Chartered Accountancy programme you are awarded the prestigious ‘ACA’ designation (fun fact - this stands for Associate Chartered Accountant) </a:t>
            </a:r>
          </a:p>
          <a:p>
            <a:pPr marL="742950" lvl="1" indent="-285750">
              <a:spcBef>
                <a:spcPts val="600"/>
              </a:spcBef>
              <a:buFont typeface="Arial" panose="020B0604020202020204" pitchFamily="34" charset="0"/>
              <a:buChar char="•"/>
              <a:defRPr/>
            </a:pPr>
            <a:r>
              <a:rPr lang="en-IE" sz="1200" dirty="0">
                <a:solidFill>
                  <a:schemeClr val="bg1"/>
                </a:solidFill>
                <a:latin typeface="Passion One" panose="02000506080000020004" pitchFamily="2" charset="77"/>
                <a:cs typeface="Arial" panose="020B0604020202020204" pitchFamily="34" charset="0"/>
              </a:rPr>
              <a:t>Those 3 letters after your name are a hallmark of excellence and the accreditation is a globally recognised business leadership credential</a:t>
            </a:r>
          </a:p>
          <a:p>
            <a:pPr marL="742950" lvl="1" indent="-285750">
              <a:spcBef>
                <a:spcPts val="600"/>
              </a:spcBef>
              <a:buFont typeface="Arial" panose="020B0604020202020204" pitchFamily="34" charset="0"/>
              <a:buChar char="•"/>
              <a:defRPr/>
            </a:pPr>
            <a:r>
              <a:rPr lang="en-IE" sz="1200" dirty="0">
                <a:solidFill>
                  <a:schemeClr val="bg1"/>
                </a:solidFill>
                <a:latin typeface="Passion One" panose="02000506080000020004" pitchFamily="2" charset="77"/>
                <a:cs typeface="Arial" panose="020B0604020202020204" pitchFamily="34" charset="0"/>
              </a:rPr>
              <a:t>Qualifying with Chartered Accountants Ireland allows you to brand yourself as a ‘Chartered Accountant’ – you’re not aware there are various different brands of accountants in the market so be mindful of that. Not all Accountants are Chartered Accountants and the clout and kudos and prestige of our Chartered Accountants Ireland ACA qualification adds serious weight to your CV – it is a widely respected and sought after qualification and held in high regard by employers and the market.</a:t>
            </a:r>
          </a:p>
          <a:p>
            <a:pPr marL="742950" lvl="1" indent="-285750">
              <a:spcBef>
                <a:spcPts val="600"/>
              </a:spcBef>
              <a:buFont typeface="Arial" panose="020B0604020202020204" pitchFamily="34" charset="0"/>
              <a:buChar char="•"/>
              <a:defRPr/>
            </a:pPr>
            <a:r>
              <a:rPr lang="en-IE" sz="1200" dirty="0">
                <a:solidFill>
                  <a:schemeClr val="bg1"/>
                </a:solidFill>
                <a:latin typeface="Passion One" panose="02000506080000020004" pitchFamily="2" charset="77"/>
                <a:cs typeface="Arial" panose="020B0604020202020204" pitchFamily="34" charset="0"/>
              </a:rPr>
              <a:t>Something else to note – CPA Ireland amalgamated with Chartered Accountants Ireland in 2024 which now means you get the benefit of obtaining a dual designation upon qualifying - you can use the letters ACA and CPA after your name. So that’s an added bonus for your CV!</a:t>
            </a:r>
          </a:p>
          <a:p>
            <a:pPr marL="457200" lvl="1" indent="0">
              <a:spcBef>
                <a:spcPts val="600"/>
              </a:spcBef>
              <a:buFont typeface="Arial" panose="020B0604020202020204" pitchFamily="34" charset="0"/>
              <a:buNone/>
              <a:defRPr/>
            </a:pPr>
            <a:endParaRPr lang="en-IE" sz="1200" dirty="0">
              <a:solidFill>
                <a:schemeClr val="bg1"/>
              </a:solidFill>
              <a:latin typeface="Passion One" panose="02000506080000020004" pitchFamily="2" charset="77"/>
              <a:cs typeface="Arial" panose="020B0604020202020204" pitchFamily="34" charset="0"/>
            </a:endParaRPr>
          </a:p>
          <a:p>
            <a:pPr marL="285750" lvl="0" indent="-285750">
              <a:spcBef>
                <a:spcPts val="600"/>
              </a:spcBef>
              <a:buFont typeface="Arial" panose="020B0604020202020204" pitchFamily="34" charset="0"/>
              <a:buChar char="•"/>
              <a:defRPr/>
            </a:pPr>
            <a:r>
              <a:rPr lang="en-IE" sz="1200" dirty="0">
                <a:solidFill>
                  <a:schemeClr val="bg1"/>
                </a:solidFill>
                <a:latin typeface="Passion One" panose="02000506080000020004" pitchFamily="2" charset="77"/>
                <a:cs typeface="Arial" panose="020B0604020202020204" pitchFamily="34" charset="0"/>
              </a:rPr>
              <a:t>In terms of Chartered Accountants Ireland role - for those who enter the profession we are there at every step of your career educating, supporting, advising – we become your a lifelong career partner</a:t>
            </a:r>
          </a:p>
          <a:p>
            <a:pPr marL="285750" lvl="0" indent="-285750">
              <a:spcBef>
                <a:spcPts val="600"/>
              </a:spcBef>
              <a:buFont typeface="Arial" panose="020B0604020202020204" pitchFamily="34" charset="0"/>
              <a:buChar char="•"/>
              <a:defRPr/>
            </a:pPr>
            <a:r>
              <a:rPr lang="en-IE" sz="1200" dirty="0">
                <a:solidFill>
                  <a:schemeClr val="bg1"/>
                </a:solidFill>
                <a:latin typeface="Passion One" panose="02000506080000020004" pitchFamily="2" charset="77"/>
                <a:cs typeface="Arial" panose="020B0604020202020204" pitchFamily="34" charset="0"/>
              </a:rPr>
              <a:t>The body itself is also the leading voice of the accounting profession and the island’s business community – we represent our members voices and advocate for them helping to support economic prosperity</a:t>
            </a:r>
          </a:p>
          <a:p>
            <a:pPr marL="285750" lvl="0" indent="-285750">
              <a:spcBef>
                <a:spcPts val="600"/>
              </a:spcBef>
              <a:buFont typeface="Arial" panose="020B0604020202020204" pitchFamily="34" charset="0"/>
              <a:buChar char="•"/>
              <a:defRPr/>
            </a:pPr>
            <a:r>
              <a:rPr lang="en-IE" sz="1200" dirty="0">
                <a:solidFill>
                  <a:schemeClr val="bg1"/>
                </a:solidFill>
                <a:latin typeface="Passion One" panose="02000506080000020004" pitchFamily="2" charset="77"/>
                <a:cs typeface="Arial" panose="020B0604020202020204" pitchFamily="34" charset="0"/>
              </a:rPr>
              <a:t>In terms of our presence, we are pretty unique in that we are an all island body with both Belfast and Dublin offices and education offerings – so we are very much local and accessible. Our students and members value that we are on the ground and can actively offer support to our community.</a:t>
            </a:r>
          </a:p>
          <a:p>
            <a:endParaRPr lang="en-GB" dirty="0"/>
          </a:p>
        </p:txBody>
      </p:sp>
      <p:sp>
        <p:nvSpPr>
          <p:cNvPr id="4" name="Slide Number Placeholder 3"/>
          <p:cNvSpPr>
            <a:spLocks noGrp="1"/>
          </p:cNvSpPr>
          <p:nvPr>
            <p:ph type="sldNum" sz="quarter" idx="5"/>
          </p:nvPr>
        </p:nvSpPr>
        <p:spPr/>
        <p:txBody>
          <a:bodyPr/>
          <a:lstStyle/>
          <a:p>
            <a:fld id="{5C3D889E-3F6E-464D-98C7-DF55BC5BB231}" type="slidenum">
              <a:rPr lang="en-GB" smtClean="0"/>
              <a:t>2</a:t>
            </a:fld>
            <a:endParaRPr lang="en-GB"/>
          </a:p>
        </p:txBody>
      </p:sp>
    </p:spTree>
    <p:extLst>
      <p:ext uri="{BB962C8B-B14F-4D97-AF65-F5344CB8AC3E}">
        <p14:creationId xmlns:p14="http://schemas.microsoft.com/office/powerpoint/2010/main" val="18038598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IE"/>
          </a:p>
        </p:txBody>
      </p:sp>
      <p:sp>
        <p:nvSpPr>
          <p:cNvPr id="3" name="Notes Placeholder 2"/>
          <p:cNvSpPr>
            <a:spLocks noGrp="1"/>
          </p:cNvSpPr>
          <p:nvPr>
            <p:ph type="body" idx="1"/>
          </p:nvPr>
        </p:nvSpPr>
        <p:spPr/>
        <p:txBody>
          <a:bodyPr/>
          <a:lstStyle/>
          <a:p>
            <a:r>
              <a:rPr lang="en-GB" dirty="0"/>
              <a:t>Now, lets learn more about the ACA qualification – </a:t>
            </a:r>
          </a:p>
          <a:p>
            <a:endParaRPr lang="en-GB" dirty="0"/>
          </a:p>
          <a:p>
            <a:r>
              <a:rPr lang="en-GB" dirty="0"/>
              <a:t>There are 4 key themes around why Chartered Accountancy is an excellent career choice</a:t>
            </a:r>
          </a:p>
          <a:p>
            <a:endParaRPr lang="en-GB" dirty="0"/>
          </a:p>
          <a:p>
            <a:r>
              <a:rPr lang="en-GB" dirty="0"/>
              <a:t>Ultimately becoming a Chartered Accountant is your passport to </a:t>
            </a:r>
          </a:p>
          <a:p>
            <a:endParaRPr lang="en-GB" dirty="0"/>
          </a:p>
          <a:p>
            <a:pPr marL="171450" indent="-171450">
              <a:buFont typeface="Arial" panose="020B0604020202020204" pitchFamily="34" charset="0"/>
              <a:buChar char="•"/>
            </a:pPr>
            <a:r>
              <a:rPr lang="en-GB" dirty="0"/>
              <a:t>Career choice and stability</a:t>
            </a:r>
          </a:p>
          <a:p>
            <a:pPr marL="171450" indent="-171450">
              <a:buFont typeface="Arial" panose="020B0604020202020204" pitchFamily="34" charset="0"/>
              <a:buChar char="•"/>
            </a:pPr>
            <a:r>
              <a:rPr lang="en-GB" dirty="0"/>
              <a:t>Travel and international work</a:t>
            </a:r>
          </a:p>
          <a:p>
            <a:pPr marL="171450" indent="-171450">
              <a:buFont typeface="Arial" panose="020B0604020202020204" pitchFamily="34" charset="0"/>
              <a:buChar char="•"/>
            </a:pPr>
            <a:r>
              <a:rPr lang="en-GB" dirty="0"/>
              <a:t>A connected community and</a:t>
            </a:r>
          </a:p>
          <a:p>
            <a:pPr marL="171450" indent="-171450">
              <a:buFont typeface="Arial" panose="020B0604020202020204" pitchFamily="34" charset="0"/>
              <a:buChar char="•"/>
            </a:pPr>
            <a:r>
              <a:rPr lang="en-GB" dirty="0"/>
              <a:t>Best in class professional education</a:t>
            </a:r>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r>
              <a:rPr lang="en-GB" dirty="0"/>
              <a:t>Lets take each of those in turn and explore them a little further</a:t>
            </a:r>
            <a:endParaRPr lang="en-IE" dirty="0"/>
          </a:p>
          <a:p>
            <a:endParaRPr lang="en-GB" dirty="0"/>
          </a:p>
        </p:txBody>
      </p:sp>
      <p:sp>
        <p:nvSpPr>
          <p:cNvPr id="4" name="Slide Number Placeholder 3"/>
          <p:cNvSpPr>
            <a:spLocks noGrp="1"/>
          </p:cNvSpPr>
          <p:nvPr>
            <p:ph type="sldNum" sz="quarter" idx="5"/>
          </p:nvPr>
        </p:nvSpPr>
        <p:spPr/>
        <p:txBody>
          <a:bodyPr/>
          <a:lstStyle/>
          <a:p>
            <a:fld id="{5C3D889E-3F6E-464D-98C7-DF55BC5BB231}" type="slidenum">
              <a:rPr lang="en-GB" smtClean="0"/>
              <a:t>3</a:t>
            </a:fld>
            <a:endParaRPr lang="en-GB"/>
          </a:p>
        </p:txBody>
      </p:sp>
    </p:spTree>
    <p:extLst>
      <p:ext uri="{BB962C8B-B14F-4D97-AF65-F5344CB8AC3E}">
        <p14:creationId xmlns:p14="http://schemas.microsoft.com/office/powerpoint/2010/main" val="18452403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IE"/>
          </a:p>
        </p:txBody>
      </p:sp>
      <p:sp>
        <p:nvSpPr>
          <p:cNvPr id="3" name="Notes Placeholder 2"/>
          <p:cNvSpPr>
            <a:spLocks noGrp="1"/>
          </p:cNvSpPr>
          <p:nvPr>
            <p:ph type="body" idx="1"/>
          </p:nvPr>
        </p:nvSpPr>
        <p:spPr/>
        <p:txBody>
          <a:bodyPr/>
          <a:lstStyle/>
          <a:p>
            <a:r>
              <a:rPr lang="en-US" dirty="0"/>
              <a:t>First up - Career Choice &amp; Stability</a:t>
            </a:r>
          </a:p>
          <a:p>
            <a:endParaRPr lang="en-US" dirty="0"/>
          </a:p>
          <a:p>
            <a:r>
              <a:rPr lang="en-US" dirty="0"/>
              <a:t>Training to become a Chartered Accountant is a professional development journey. </a:t>
            </a:r>
          </a:p>
          <a:p>
            <a:endParaRPr lang="en-US" dirty="0"/>
          </a:p>
          <a:p>
            <a:r>
              <a:rPr lang="en-US" dirty="0"/>
              <a:t>Our ACA </a:t>
            </a:r>
            <a:r>
              <a:rPr lang="en-US" dirty="0" err="1"/>
              <a:t>programme</a:t>
            </a:r>
            <a:r>
              <a:rPr lang="en-US" dirty="0"/>
              <a:t> is so much more than the age-old stigma of number crunching and guess what there is no bean counting involved. While, absolutely, having a numerical aptitude and being finance literate will be important, you sure don’t need to be a </a:t>
            </a:r>
            <a:r>
              <a:rPr lang="en-US" dirty="0" err="1"/>
              <a:t>maths</a:t>
            </a:r>
            <a:r>
              <a:rPr lang="en-US" dirty="0"/>
              <a:t> brainiac – so let's debunk that myth straight away. I’ll get on to the boring myth later!</a:t>
            </a:r>
          </a:p>
          <a:p>
            <a:endParaRPr lang="en-US" dirty="0"/>
          </a:p>
          <a:p>
            <a:r>
              <a:rPr lang="en-US" dirty="0"/>
              <a:t>Chartered Accountancy training essentially focuses on core business skills to shape you as a leader, a decision maker, problem solver, strategist influencer. You become </a:t>
            </a:r>
            <a:r>
              <a:rPr lang="en-US" dirty="0" err="1"/>
              <a:t>recognised</a:t>
            </a:r>
            <a:r>
              <a:rPr lang="en-US" dirty="0"/>
              <a:t> as a trusted advisor. </a:t>
            </a:r>
          </a:p>
          <a:p>
            <a:endParaRPr lang="en-US" dirty="0"/>
          </a:p>
          <a:p>
            <a:r>
              <a:rPr lang="en-US" dirty="0"/>
              <a:t>Because this is a business leadership credential you can work in any sector – practice, business, public, third. Interestingly 64% of our members work outside of practice or accounting firms. There is a myth that the qualification is  associated in the main with Practice but the reality is there is lots of options and variety!</a:t>
            </a:r>
          </a:p>
          <a:p>
            <a:endParaRPr lang="en-US" dirty="0"/>
          </a:p>
          <a:p>
            <a:r>
              <a:rPr lang="en-US" dirty="0"/>
              <a:t>While training you do need to be in an accounting or finance related role (in any sector though) - post qualification you may choose to branch out further and indeed we have members working across varied diverse roles – both traditional in nature and also non-traditional………..General management, HR, Operations, Marketing, Sales to name a few.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Our members are working at the highest ranks across the market - </a:t>
            </a:r>
            <a:r>
              <a:rPr lang="en-GB" dirty="0"/>
              <a:t>Managing Directors, Chief Executives and Business Heads are often Chartered Accountants. Its great to see how the profession can be so varied and flexible.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It’s also a really stable profession – there is always demand for Chartered Accountants, employment rates are excellent. Chartered Accountants are actively sought after by employers – they are </a:t>
            </a:r>
            <a:r>
              <a:rPr lang="en-US" dirty="0" err="1"/>
              <a:t>recognised</a:t>
            </a:r>
            <a:r>
              <a:rPr lang="en-US" dirty="0"/>
              <a:t> as being desirable candidates to hire because the ACA qualification is held in such high regards. Our members are known to be of a certain </a:t>
            </a:r>
            <a:r>
              <a:rPr lang="en-US" dirty="0" err="1"/>
              <a:t>calibre</a:t>
            </a:r>
            <a:r>
              <a:rPr lang="en-US"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a:t>
            </a:r>
            <a:r>
              <a:rPr lang="en-US" dirty="0" err="1"/>
              <a:t>alaries</a:t>
            </a:r>
            <a:r>
              <a:rPr lang="en-US" dirty="0"/>
              <a:t> in the profession are also extremely attractive – the earning potential is an added bonus and you will be set up for a financially secure future.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Having the ACA designation on your CV holds really strong clout and kudos in the market and will allow you to enjoy career </a:t>
            </a:r>
            <a:r>
              <a:rPr lang="en-GB" dirty="0"/>
              <a:t>of diversity and reward.</a:t>
            </a:r>
            <a:endParaRPr lang="en-US" dirty="0"/>
          </a:p>
          <a:p>
            <a:endParaRPr lang="en-US" dirty="0"/>
          </a:p>
          <a:p>
            <a:endParaRPr lang="en-GB" dirty="0"/>
          </a:p>
        </p:txBody>
      </p:sp>
      <p:sp>
        <p:nvSpPr>
          <p:cNvPr id="4" name="Slide Number Placeholder 3"/>
          <p:cNvSpPr>
            <a:spLocks noGrp="1"/>
          </p:cNvSpPr>
          <p:nvPr>
            <p:ph type="sldNum" sz="quarter" idx="5"/>
          </p:nvPr>
        </p:nvSpPr>
        <p:spPr/>
        <p:txBody>
          <a:bodyPr/>
          <a:lstStyle/>
          <a:p>
            <a:fld id="{5C3D889E-3F6E-464D-98C7-DF55BC5BB231}" type="slidenum">
              <a:rPr lang="en-GB" smtClean="0"/>
              <a:t>4</a:t>
            </a:fld>
            <a:endParaRPr lang="en-GB"/>
          </a:p>
        </p:txBody>
      </p:sp>
    </p:spTree>
    <p:extLst>
      <p:ext uri="{BB962C8B-B14F-4D97-AF65-F5344CB8AC3E}">
        <p14:creationId xmlns:p14="http://schemas.microsoft.com/office/powerpoint/2010/main" val="19660474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IE"/>
          </a:p>
        </p:txBody>
      </p:sp>
      <p:sp>
        <p:nvSpPr>
          <p:cNvPr id="3" name="Notes Placeholder 2"/>
          <p:cNvSpPr>
            <a:spLocks noGrp="1"/>
          </p:cNvSpPr>
          <p:nvPr>
            <p:ph type="body" idx="1"/>
          </p:nvPr>
        </p:nvSpPr>
        <p:spPr/>
        <p:txBody>
          <a:bodyPr/>
          <a:lstStyle/>
          <a:p>
            <a:r>
              <a:rPr lang="en-GB" dirty="0"/>
              <a:t>In terms of skills – its important to just take a moment to echo the fact that ACA qualification is a business leadership credential and as such the skills are so much broader than the technical focused stereotype often painted. In fact, Chartered Accountants have a broad commercial skillset.</a:t>
            </a:r>
          </a:p>
          <a:p>
            <a:endParaRPr lang="en-GB" dirty="0"/>
          </a:p>
          <a:p>
            <a:r>
              <a:rPr lang="en-GB" dirty="0"/>
              <a:t>You might be surprised to know that often when I ask employers what skill they would like to see amplified in their Chartered Accountants their response is communication skills! So, we are definitely more than number crunchers! </a:t>
            </a:r>
          </a:p>
          <a:p>
            <a:endParaRPr lang="en-GB" dirty="0"/>
          </a:p>
          <a:p>
            <a:r>
              <a:rPr lang="en-GB" dirty="0"/>
              <a:t>Developing this rounded leadership skillset is why Chartered Accountants can enjoy such career success and variety.</a:t>
            </a:r>
          </a:p>
          <a:p>
            <a:endParaRPr lang="en-GB" dirty="0"/>
          </a:p>
        </p:txBody>
      </p:sp>
      <p:sp>
        <p:nvSpPr>
          <p:cNvPr id="4" name="Slide Number Placeholder 3"/>
          <p:cNvSpPr>
            <a:spLocks noGrp="1"/>
          </p:cNvSpPr>
          <p:nvPr>
            <p:ph type="sldNum" sz="quarter" idx="5"/>
          </p:nvPr>
        </p:nvSpPr>
        <p:spPr/>
        <p:txBody>
          <a:bodyPr/>
          <a:lstStyle/>
          <a:p>
            <a:fld id="{5C3D889E-3F6E-464D-98C7-DF55BC5BB231}" type="slidenum">
              <a:rPr lang="en-GB" smtClean="0"/>
              <a:t>5</a:t>
            </a:fld>
            <a:endParaRPr lang="en-GB"/>
          </a:p>
        </p:txBody>
      </p:sp>
    </p:spTree>
    <p:extLst>
      <p:ext uri="{BB962C8B-B14F-4D97-AF65-F5344CB8AC3E}">
        <p14:creationId xmlns:p14="http://schemas.microsoft.com/office/powerpoint/2010/main" val="3501353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IE"/>
          </a:p>
        </p:txBody>
      </p:sp>
      <p:sp>
        <p:nvSpPr>
          <p:cNvPr id="3" name="Notes Placeholder 2"/>
          <p:cNvSpPr>
            <a:spLocks noGrp="1"/>
          </p:cNvSpPr>
          <p:nvPr>
            <p:ph type="body" idx="1"/>
          </p:nvPr>
        </p:nvSpPr>
        <p:spPr/>
        <p:txBody>
          <a:bodyPr/>
          <a:lstStyle/>
          <a:p>
            <a:r>
              <a:rPr lang="en-GB" dirty="0"/>
              <a:t>Continuing the Career Choice and Stability theme….</a:t>
            </a:r>
          </a:p>
          <a:p>
            <a:endParaRPr lang="en-GB" dirty="0"/>
          </a:p>
          <a:p>
            <a:r>
              <a:rPr lang="en-GB" dirty="0"/>
              <a:t>We are partner to leading employers and the islands largest recruiters of top talent.</a:t>
            </a:r>
          </a:p>
          <a:p>
            <a:endParaRPr lang="en-GB" dirty="0"/>
          </a:p>
          <a:p>
            <a:r>
              <a:rPr lang="en-GB" dirty="0"/>
              <a:t>Our students are training across all sectors, a tiny snapshot of some of our employer partners is displayed. But we couldn’t even begin to try and fit in all of them because we are very privileged and proud to enjoy partnerships with fantastic employers across the market. </a:t>
            </a:r>
          </a:p>
          <a:p>
            <a:endParaRPr lang="en-GB" dirty="0"/>
          </a:p>
          <a:p>
            <a:r>
              <a:rPr lang="en-GB" dirty="0"/>
              <a:t>I suppose this slide is just to reiterate the point that students can train across all sectors and indeed you will also find our Chartered Accountant members working in varied and diverse roles. </a:t>
            </a:r>
          </a:p>
          <a:p>
            <a:endParaRPr lang="en-GB" dirty="0"/>
          </a:p>
          <a:p>
            <a:r>
              <a:rPr lang="en-GB" dirty="0"/>
              <a:t>Another myth I can debunk is that it’s a boring profession, my experience is that it's quite the opposite. Personally, I've enjoyed a hugely varied career across practice, business, banking and recruitment before my current role. So I can speak first hand of how the ACA qualification is a passport to a career of choice!</a:t>
            </a:r>
          </a:p>
        </p:txBody>
      </p:sp>
      <p:sp>
        <p:nvSpPr>
          <p:cNvPr id="4" name="Slide Number Placeholder 3"/>
          <p:cNvSpPr>
            <a:spLocks noGrp="1"/>
          </p:cNvSpPr>
          <p:nvPr>
            <p:ph type="sldNum" sz="quarter" idx="5"/>
          </p:nvPr>
        </p:nvSpPr>
        <p:spPr/>
        <p:txBody>
          <a:bodyPr/>
          <a:lstStyle/>
          <a:p>
            <a:fld id="{5C3D889E-3F6E-464D-98C7-DF55BC5BB231}" type="slidenum">
              <a:rPr lang="en-GB" smtClean="0"/>
              <a:t>6</a:t>
            </a:fld>
            <a:endParaRPr lang="en-GB"/>
          </a:p>
        </p:txBody>
      </p:sp>
    </p:spTree>
    <p:extLst>
      <p:ext uri="{BB962C8B-B14F-4D97-AF65-F5344CB8AC3E}">
        <p14:creationId xmlns:p14="http://schemas.microsoft.com/office/powerpoint/2010/main" val="32682989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IE"/>
          </a:p>
        </p:txBody>
      </p:sp>
      <p:sp>
        <p:nvSpPr>
          <p:cNvPr id="3" name="Notes Placeholder 2"/>
          <p:cNvSpPr>
            <a:spLocks noGrp="1"/>
          </p:cNvSpPr>
          <p:nvPr>
            <p:ph type="body" idx="1"/>
          </p:nvPr>
        </p:nvSpPr>
        <p:spPr/>
        <p:txBody>
          <a:bodyPr/>
          <a:lstStyle/>
          <a:p>
            <a:r>
              <a:rPr lang="en-GB" dirty="0"/>
              <a:t>Next, lets touch on our best in class professional education</a:t>
            </a:r>
          </a:p>
          <a:p>
            <a:endParaRPr lang="en-GB" dirty="0"/>
          </a:p>
          <a:p>
            <a:r>
              <a:rPr lang="en-IE" dirty="0"/>
              <a:t>When you train with Chartered Accountants Ireland you can feel confident you are going to be set up for success with our renown quality education programme. We do not outsource our delivery – all is inhouse so all is well connected, you don’t have to worry about disjointed delivery. That is a key differentiator to other accounting bodies – you are not faced with the daunting task of trying to find a reputable tuition provider. All is wrapped in with our programme so you can feel comfortable you are getting a Chartered standard of quality and students reap the rewards because - We have the best pass rates in the market and significantly so – our rates are typically at the 80%+ level which is excellent for a professional level programme</a:t>
            </a:r>
          </a:p>
          <a:p>
            <a:pPr marL="0" indent="0">
              <a:buFont typeface="Arial" panose="020B0604020202020204" pitchFamily="34" charset="0"/>
              <a:buNone/>
            </a:pPr>
            <a:endParaRPr lang="en-IE" dirty="0"/>
          </a:p>
          <a:p>
            <a:pPr marL="0" indent="0">
              <a:buFont typeface="Arial" panose="020B0604020202020204" pitchFamily="34" charset="0"/>
              <a:buNone/>
            </a:pPr>
            <a:r>
              <a:rPr lang="en-IE" dirty="0"/>
              <a:t>Our programme and exams are absolutely challenging – they have to be, it’s a professional level qualification and that’s why its so reputable and held in such high regard. But our standard of education is such that it equips students to do well. That’s why 83% qualify faster when they choose Chartered (an independent accounting body regulator provided this stat)</a:t>
            </a:r>
          </a:p>
          <a:p>
            <a:pPr marL="171450" indent="-171450">
              <a:buFont typeface="Arial" panose="020B0604020202020204" pitchFamily="34" charset="0"/>
              <a:buChar char="•"/>
            </a:pPr>
            <a:endParaRPr lang="en-IE" dirty="0"/>
          </a:p>
          <a:p>
            <a:pPr marL="171450" indent="-171450">
              <a:buFont typeface="Arial" panose="020B0604020202020204" pitchFamily="34" charset="0"/>
              <a:buChar char="•"/>
            </a:pPr>
            <a:r>
              <a:rPr lang="en-IE" dirty="0"/>
              <a:t>We also pledge to keep our programme up to date and under continuous review. Our syllabus is modern and progressive – future proofing your skill development. Recent content refreshes include weaving in modules on:</a:t>
            </a:r>
          </a:p>
          <a:p>
            <a:pPr marL="171450" indent="-171450">
              <a:buFont typeface="Arial" panose="020B0604020202020204" pitchFamily="34" charset="0"/>
              <a:buChar char="•"/>
            </a:pPr>
            <a:r>
              <a:rPr lang="en-IE" dirty="0"/>
              <a:t>Emerging tech – AI, RPA</a:t>
            </a:r>
          </a:p>
          <a:p>
            <a:pPr marL="171450" indent="-171450">
              <a:buFont typeface="Arial" panose="020B0604020202020204" pitchFamily="34" charset="0"/>
              <a:buChar char="•"/>
            </a:pPr>
            <a:r>
              <a:rPr lang="en-IE" dirty="0"/>
              <a:t>Data, Analytics</a:t>
            </a:r>
          </a:p>
          <a:p>
            <a:pPr marL="171450" indent="-171450">
              <a:buFont typeface="Arial" panose="020B0604020202020204" pitchFamily="34" charset="0"/>
              <a:buChar char="•"/>
            </a:pPr>
            <a:r>
              <a:rPr lang="en-IE" dirty="0"/>
              <a:t>Blockchain </a:t>
            </a:r>
          </a:p>
          <a:p>
            <a:pPr marL="171450" indent="-171450">
              <a:buFont typeface="Arial" panose="020B0604020202020204" pitchFamily="34" charset="0"/>
              <a:buChar char="•"/>
            </a:pPr>
            <a:r>
              <a:rPr lang="en-IE" dirty="0"/>
              <a:t>Cryptocurrencies</a:t>
            </a:r>
          </a:p>
          <a:p>
            <a:pPr marL="171450" indent="-171450">
              <a:buFont typeface="Arial" panose="020B0604020202020204" pitchFamily="34" charset="0"/>
              <a:buChar char="•"/>
            </a:pPr>
            <a:r>
              <a:rPr lang="en-IE" dirty="0"/>
              <a:t>Sustainability</a:t>
            </a:r>
          </a:p>
          <a:p>
            <a:pPr marL="171450" indent="-171450">
              <a:buFont typeface="Arial" panose="020B0604020202020204" pitchFamily="34" charset="0"/>
              <a:buChar char="•"/>
            </a:pPr>
            <a:endParaRPr lang="en-IE" dirty="0"/>
          </a:p>
          <a:p>
            <a:pPr marL="171450" indent="-171450">
              <a:buFont typeface="Arial" panose="020B0604020202020204" pitchFamily="34" charset="0"/>
              <a:buChar char="•"/>
            </a:pPr>
            <a:r>
              <a:rPr lang="en-IE" dirty="0"/>
              <a:t>We have also have partnerships with Alteryx, </a:t>
            </a:r>
            <a:r>
              <a:rPr lang="en-IE" dirty="0" err="1"/>
              <a:t>UiPAth</a:t>
            </a:r>
            <a:r>
              <a:rPr lang="en-IE" dirty="0"/>
              <a:t> and Tableau so students benefit from practical learning and access to these technologies</a:t>
            </a:r>
          </a:p>
          <a:p>
            <a:pPr marL="171450" indent="-171450">
              <a:buFont typeface="Arial" panose="020B0604020202020204" pitchFamily="34" charset="0"/>
              <a:buChar char="•"/>
            </a:pPr>
            <a:endParaRPr lang="en-IE" dirty="0"/>
          </a:p>
          <a:p>
            <a:pPr marL="171450" indent="-171450">
              <a:buFont typeface="Arial" panose="020B0604020202020204" pitchFamily="34" charset="0"/>
              <a:buChar char="•"/>
            </a:pPr>
            <a:r>
              <a:rPr lang="en-IE" dirty="0"/>
              <a:t>We have a state of the art learning management hub and have dedicated supports to assist our students through. Our programme is delivered and examined online making it accessible and convenient for students. </a:t>
            </a:r>
          </a:p>
          <a:p>
            <a:pPr marL="171450" indent="-171450">
              <a:buFont typeface="Arial" panose="020B0604020202020204" pitchFamily="34" charset="0"/>
              <a:buChar char="•"/>
            </a:pPr>
            <a:endParaRPr lang="en-IE" dirty="0"/>
          </a:p>
          <a:p>
            <a:pPr marL="171450" indent="-171450">
              <a:buFont typeface="Arial" panose="020B0604020202020204" pitchFamily="34" charset="0"/>
              <a:buChar char="•"/>
            </a:pPr>
            <a:r>
              <a:rPr lang="en-IE" dirty="0"/>
              <a:t>In fact our delivery is market leading and we are trailblazing with innovation – we are using cutting edge technology and embracing adaptive learning to create a more tailored and sophisticated experience for our students who are reaping the rewards from our investment in and </a:t>
            </a:r>
            <a:r>
              <a:rPr lang="en-IE" dirty="0" err="1"/>
              <a:t>committment</a:t>
            </a:r>
            <a:r>
              <a:rPr lang="en-IE" dirty="0"/>
              <a:t> to best in class professional education.</a:t>
            </a:r>
          </a:p>
          <a:p>
            <a:pPr marL="171450" indent="-171450">
              <a:buFont typeface="Arial" panose="020B0604020202020204" pitchFamily="34" charset="0"/>
              <a:buChar char="•"/>
            </a:pPr>
            <a:endParaRPr lang="en-IE" dirty="0"/>
          </a:p>
          <a:p>
            <a:pPr marL="171450" indent="-171450">
              <a:buFont typeface="Arial" panose="020B0604020202020204" pitchFamily="34" charset="0"/>
              <a:buChar char="•"/>
            </a:pPr>
            <a:r>
              <a:rPr lang="en-IE" dirty="0"/>
              <a:t>There are also future lifelong learning options post qualification and continuous professional development offerings. </a:t>
            </a:r>
          </a:p>
          <a:p>
            <a:pPr marL="171450" indent="-171450">
              <a:buFont typeface="Arial" panose="020B0604020202020204" pitchFamily="34" charset="0"/>
              <a:buChar char="•"/>
            </a:pPr>
            <a:endParaRPr lang="en-IE" dirty="0"/>
          </a:p>
          <a:p>
            <a:pPr marL="171450" indent="-171450">
              <a:buFont typeface="Arial" panose="020B0604020202020204" pitchFamily="34" charset="0"/>
              <a:buChar char="•"/>
            </a:pPr>
            <a:r>
              <a:rPr lang="en-IE" dirty="0"/>
              <a:t>Chartered Accountants Ireland is well placed to support the skill development of business leaders at all stages of their journeys.</a:t>
            </a:r>
          </a:p>
          <a:p>
            <a:endParaRPr lang="en-GB" dirty="0"/>
          </a:p>
        </p:txBody>
      </p:sp>
      <p:sp>
        <p:nvSpPr>
          <p:cNvPr id="4" name="Slide Number Placeholder 3"/>
          <p:cNvSpPr>
            <a:spLocks noGrp="1"/>
          </p:cNvSpPr>
          <p:nvPr>
            <p:ph type="sldNum" sz="quarter" idx="5"/>
          </p:nvPr>
        </p:nvSpPr>
        <p:spPr/>
        <p:txBody>
          <a:bodyPr/>
          <a:lstStyle/>
          <a:p>
            <a:fld id="{5C3D889E-3F6E-464D-98C7-DF55BC5BB231}" type="slidenum">
              <a:rPr lang="en-GB" smtClean="0"/>
              <a:t>7</a:t>
            </a:fld>
            <a:endParaRPr lang="en-GB"/>
          </a:p>
        </p:txBody>
      </p:sp>
    </p:spTree>
    <p:extLst>
      <p:ext uri="{BB962C8B-B14F-4D97-AF65-F5344CB8AC3E}">
        <p14:creationId xmlns:p14="http://schemas.microsoft.com/office/powerpoint/2010/main" val="34912116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IE"/>
          </a:p>
        </p:txBody>
      </p:sp>
      <p:sp>
        <p:nvSpPr>
          <p:cNvPr id="3" name="Notes Placeholder 2"/>
          <p:cNvSpPr>
            <a:spLocks noGrp="1"/>
          </p:cNvSpPr>
          <p:nvPr>
            <p:ph type="body" idx="1"/>
          </p:nvPr>
        </p:nvSpPr>
        <p:spPr/>
        <p:txBody>
          <a:bodyPr/>
          <a:lstStyle/>
          <a:p>
            <a:r>
              <a:rPr lang="en-GB" dirty="0"/>
              <a:t>The next key theme to chat about is travel and international work</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IE" dirty="0"/>
              <a:t>The ACA qualification is very much a global passport also, in that it is an internationally recognised professional accreditation.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dirty="0"/>
          </a:p>
          <a:p>
            <a:r>
              <a:rPr lang="en-IE" dirty="0"/>
              <a:t>Chartered Accountants Ireland is part of  the Chartered Accountants Worldwide family which is 15 professional bodies coming together around the globe representing over 700,000 members and 1m students</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IE" dirty="0"/>
          </a:p>
          <a:p>
            <a:pPr marL="0" marR="0" lvl="0" indent="0" algn="l" defTabSz="914400" rtl="0" eaLnBrk="1" fontAlgn="auto" latinLnBrk="0" hangingPunct="1">
              <a:lnSpc>
                <a:spcPct val="100000"/>
              </a:lnSpc>
              <a:spcBef>
                <a:spcPts val="0"/>
              </a:spcBef>
              <a:spcAft>
                <a:spcPts val="0"/>
              </a:spcAft>
              <a:buClrTx/>
              <a:buSzTx/>
              <a:buFontTx/>
              <a:buNone/>
              <a:tabLst/>
              <a:defRPr/>
            </a:pPr>
            <a:r>
              <a:rPr lang="en-IE" dirty="0"/>
              <a:t>Many of our members chose to travel with the qualification and about 5000 Irish Chartered Accountants work overseas and in fact are in hot demand! The Irish qualified Chartered Accountants are sought after by international employers!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dirty="0"/>
          </a:p>
          <a:p>
            <a:pPr marL="0" marR="0" lvl="0" indent="0" algn="l" defTabSz="914400" rtl="0" eaLnBrk="1" fontAlgn="auto" latinLnBrk="0" hangingPunct="1">
              <a:lnSpc>
                <a:spcPct val="100000"/>
              </a:lnSpc>
              <a:spcBef>
                <a:spcPts val="0"/>
              </a:spcBef>
              <a:spcAft>
                <a:spcPts val="0"/>
              </a:spcAft>
              <a:buClrTx/>
              <a:buSzTx/>
              <a:buFontTx/>
              <a:buNone/>
              <a:tabLst/>
              <a:defRPr/>
            </a:pPr>
            <a:r>
              <a:rPr lang="en-IE" dirty="0"/>
              <a:t>Popular destination hotspots include USA, Canada, Australia, New Zealand, Singapore, Dubai to name a few. The warmer and dryer climates are definitely attractive!</a:t>
            </a:r>
          </a:p>
          <a:p>
            <a:endParaRPr lang="en-IE"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333333"/>
                </a:solidFill>
                <a:effectLst/>
                <a:latin typeface="Segoe UI" panose="020B0502040204020203" pitchFamily="34" charset="0"/>
              </a:rPr>
              <a:t>Where there isn’t a home ‘Chartered’ body in a country we tend to have Mutual Recognition Agreements (MRA’s) in place. A notable example is America where we have one with AICPA which is the dominant Accounting body in the States. We have lots of US companies in Ireland now so it's fantastic that our Irish ACA qualification is recognised in America, because its worth noting that not all professional Accounting qualifications are so that’s another reason why many choose Chartered. The same can be said for Canada. In effect, CPA in the States and CPA in Canada although being different bodies are then treated as equivalents to the Irish ACA.</a:t>
            </a:r>
            <a:endParaRPr lang="en-IE" dirty="0"/>
          </a:p>
          <a:p>
            <a:endParaRPr lang="en-IE" dirty="0"/>
          </a:p>
          <a:p>
            <a:endParaRPr lang="en-IE" dirty="0"/>
          </a:p>
          <a:p>
            <a:r>
              <a:rPr lang="en-IE" dirty="0"/>
              <a:t>A few other interesting facts of note – </a:t>
            </a:r>
          </a:p>
          <a:p>
            <a:pPr marL="171450" indent="-171450">
              <a:buFont typeface="Arial" panose="020B0604020202020204" pitchFamily="34" charset="0"/>
              <a:buChar char="•"/>
            </a:pPr>
            <a:r>
              <a:rPr lang="en-IE" sz="1200" dirty="0">
                <a:solidFill>
                  <a:schemeClr val="bg1"/>
                </a:solidFill>
                <a:latin typeface="Passion One" panose="02000506080000020004" pitchFamily="2" charset="77"/>
              </a:rPr>
              <a:t>99 of 100 Best Global Brands employ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IE" sz="1200" dirty="0">
                <a:solidFill>
                  <a:schemeClr val="bg1"/>
                </a:solidFill>
                <a:latin typeface="Passion One" panose="02000506080000020004" pitchFamily="2" charset="77"/>
              </a:rPr>
              <a:t>Chartered Accountants work in more than 200 countries worldwide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IE" sz="1200" dirty="0">
                <a:solidFill>
                  <a:schemeClr val="bg1"/>
                </a:solidFill>
                <a:latin typeface="Passion One" panose="02000506080000020004" pitchFamily="2" charset="77"/>
              </a:rPr>
              <a:t>More than 50 of the FTSE 100 have a Chartered Accountant as Chief Financial Officer or CFO (but as I said before you are not restricted to Accounting/Finance roles, our members are at senior levels across business areas and sectors)</a:t>
            </a:r>
            <a:endParaRPr lang="en-IE" sz="1200" dirty="0">
              <a:solidFill>
                <a:schemeClr val="bg1"/>
              </a:solidFill>
              <a:effectLst/>
              <a:latin typeface="Passion One" panose="02000506080000020004" pitchFamily="2" charset="77"/>
            </a:endParaRPr>
          </a:p>
          <a:p>
            <a:endParaRPr lang="en-GB" dirty="0"/>
          </a:p>
          <a:p>
            <a:r>
              <a:rPr lang="en-GB" dirty="0"/>
              <a:t>So if travel is on your vision board – the ACA qualification will absolutely support you.</a:t>
            </a:r>
          </a:p>
        </p:txBody>
      </p:sp>
      <p:sp>
        <p:nvSpPr>
          <p:cNvPr id="4" name="Slide Number Placeholder 3"/>
          <p:cNvSpPr>
            <a:spLocks noGrp="1"/>
          </p:cNvSpPr>
          <p:nvPr>
            <p:ph type="sldNum" sz="quarter" idx="5"/>
          </p:nvPr>
        </p:nvSpPr>
        <p:spPr/>
        <p:txBody>
          <a:bodyPr/>
          <a:lstStyle/>
          <a:p>
            <a:fld id="{5C3D889E-3F6E-464D-98C7-DF55BC5BB231}" type="slidenum">
              <a:rPr lang="en-GB" smtClean="0"/>
              <a:t>8</a:t>
            </a:fld>
            <a:endParaRPr lang="en-GB"/>
          </a:p>
        </p:txBody>
      </p:sp>
    </p:spTree>
    <p:extLst>
      <p:ext uri="{BB962C8B-B14F-4D97-AF65-F5344CB8AC3E}">
        <p14:creationId xmlns:p14="http://schemas.microsoft.com/office/powerpoint/2010/main" val="9180417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IE"/>
          </a:p>
        </p:txBody>
      </p:sp>
      <p:sp>
        <p:nvSpPr>
          <p:cNvPr id="3" name="Notes Placeholder 2"/>
          <p:cNvSpPr>
            <a:spLocks noGrp="1"/>
          </p:cNvSpPr>
          <p:nvPr>
            <p:ph type="body" idx="1"/>
          </p:nvPr>
        </p:nvSpPr>
        <p:spPr/>
        <p:txBody>
          <a:bodyPr/>
          <a:lstStyle/>
          <a:p>
            <a:r>
              <a:rPr lang="en-GB" dirty="0"/>
              <a:t>Let's move on to talking about our Connected Community</a:t>
            </a:r>
          </a:p>
          <a:p>
            <a:endParaRPr lang="en-GB" dirty="0"/>
          </a:p>
          <a:p>
            <a:r>
              <a:rPr lang="en-GB" dirty="0"/>
              <a:t>Chartered Accountants Ireland is renowned for its connectedness – we are a closely knit exclusive network of business professionals. By joining our body, you become part of a really supportive community of peers. With 7000 students and 39,000 members you are in great company.</a:t>
            </a:r>
          </a:p>
          <a:p>
            <a:endParaRPr lang="en-GB" dirty="0"/>
          </a:p>
          <a:p>
            <a:r>
              <a:rPr lang="en-GB" dirty="0"/>
              <a:t>In addition to this, you gain a lifelong career partner in ourselves ‘the Institute’ also.  We are committed to engaging with and supporting our students and members on their professional journeys and we have a wide range of service offerings including a dedicated CA Support function which helps with matters of </a:t>
            </a:r>
            <a:r>
              <a:rPr lang="en-GB" b="0" i="0" dirty="0">
                <a:solidFill>
                  <a:srgbClr val="000000"/>
                </a:solidFill>
                <a:effectLst/>
                <a:latin typeface="Source Sans Pro" panose="020B0503030403020204" pitchFamily="34" charset="0"/>
              </a:rPr>
              <a:t>emotional and practical support. We are very invested in helping our students and members in the round. We have special interest groups e.g. Sustainability, D&amp;I and lots community activity.</a:t>
            </a:r>
          </a:p>
          <a:p>
            <a:endParaRPr lang="en-GB" b="0" i="0" dirty="0">
              <a:solidFill>
                <a:srgbClr val="000000"/>
              </a:solidFill>
              <a:effectLst/>
              <a:latin typeface="Source Sans Pro" panose="020B0503030403020204" pitchFamily="34" charset="0"/>
            </a:endParaRPr>
          </a:p>
          <a:p>
            <a:r>
              <a:rPr lang="en-GB" b="0" i="0" dirty="0">
                <a:solidFill>
                  <a:srgbClr val="000000"/>
                </a:solidFill>
                <a:effectLst/>
                <a:latin typeface="Source Sans Pro" panose="020B0503030403020204" pitchFamily="34" charset="0"/>
              </a:rPr>
              <a:t>We also are keen to ensure we remain relevant and stay well connected across our special Chartered community. So i</a:t>
            </a:r>
            <a:r>
              <a:rPr lang="en-GB" dirty="0"/>
              <a:t>n addition to centrally ran activity we also have regional and society activity. We have a strong network of student and member led committees which helps us to keep us accessible and linked in to </a:t>
            </a:r>
            <a:r>
              <a:rPr lang="en-GB" dirty="0" err="1"/>
              <a:t>whats</a:t>
            </a:r>
            <a:r>
              <a:rPr lang="en-GB" dirty="0"/>
              <a:t> happening within  the profession.</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Its perhaps worth mentioning our community is diverse and inclusive. Another myth that exists is that it’s an old gents club – not the case at all. Delighted to say it’s a really fresh dynamic profession and the female representation is almost at equilibrium to the males which is fantastic.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It's also a profession that is invested in the public good – that's exactly what our Charter represents. And we are always so proud to see the amazing charity work of our members – both from a fundraising point of view but also in terms of them giving their time and expertise to deserving charities and community groups. Being a Chartered Accountant equips you with a fantastic skill set that allows you to help others and to make a difference. At Chartered Accountants Ireland we are also proud to be sustainability and SDG advocates, and we are working to ensure the profession and sector play an active role in making a positive impact in this space also – we are invested in building a brighter and better future for all.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All of these wonderful things I've mentioned are central to our profession and keep us all busy however we also facilitate a programme of social activity as we recognise the importance of relationship building and opportunities to engage. So from balls, quizzes, sports events, comedy nights, food tours, international trips – we have a wide-ranging agenda with something for everyone. As I mentioned before, we are far from boring and we really like having fun too! </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So our rounded approach helps ensure we remain well connected and our students and members thoroughly enjoy the reward and benefits of being part of a professional family. And there is a genuine sense of pride and belonging which is pretty special.</a:t>
            </a:r>
          </a:p>
          <a:p>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fld id="{5C3D889E-3F6E-464D-98C7-DF55BC5BB231}" type="slidenum">
              <a:rPr lang="en-GB" smtClean="0"/>
              <a:t>9</a:t>
            </a:fld>
            <a:endParaRPr lang="en-GB"/>
          </a:p>
        </p:txBody>
      </p:sp>
    </p:spTree>
    <p:extLst>
      <p:ext uri="{BB962C8B-B14F-4D97-AF65-F5344CB8AC3E}">
        <p14:creationId xmlns:p14="http://schemas.microsoft.com/office/powerpoint/2010/main" val="269968194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8.sv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2.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8.svg"/><Relationship Id="rId4" Type="http://schemas.openxmlformats.org/officeDocument/2006/relationships/image" Target="../media/image7.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2.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8.svg"/><Relationship Id="rId4" Type="http://schemas.openxmlformats.org/officeDocument/2006/relationships/image" Target="../media/image7.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8.sv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8.sv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8.sv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Dublin Title Slide">
    <p:bg>
      <p:bgPr>
        <a:solidFill>
          <a:srgbClr val="FFFFFF"/>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1C2A9E1A-4D73-1281-0C11-78FAD51F0FA0}"/>
              </a:ext>
            </a:extLst>
          </p:cNvPr>
          <p:cNvGrpSpPr/>
          <p:nvPr userDrawn="1"/>
        </p:nvGrpSpPr>
        <p:grpSpPr>
          <a:xfrm flipH="1">
            <a:off x="-900859" y="-803988"/>
            <a:ext cx="14153908" cy="8280054"/>
            <a:chOff x="13077671" y="-803988"/>
            <a:chExt cx="14153908" cy="8280054"/>
          </a:xfrm>
        </p:grpSpPr>
        <p:sp>
          <p:nvSpPr>
            <p:cNvPr id="12" name="Rectangle 11">
              <a:extLst>
                <a:ext uri="{FF2B5EF4-FFF2-40B4-BE49-F238E27FC236}">
                  <a16:creationId xmlns:a16="http://schemas.microsoft.com/office/drawing/2014/main" id="{12AB2C63-7635-33E5-F4EF-FCDEA4F233FF}"/>
                </a:ext>
              </a:extLst>
            </p:cNvPr>
            <p:cNvSpPr/>
            <p:nvPr userDrawn="1"/>
          </p:nvSpPr>
          <p:spPr>
            <a:xfrm>
              <a:off x="14138720" y="0"/>
              <a:ext cx="12192000" cy="6858000"/>
            </a:xfrm>
            <a:prstGeom prst="rect">
              <a:avLst/>
            </a:prstGeom>
            <a:solidFill>
              <a:srgbClr val="F6EF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Freeform: Shape 21">
              <a:extLst>
                <a:ext uri="{FF2B5EF4-FFF2-40B4-BE49-F238E27FC236}">
                  <a16:creationId xmlns:a16="http://schemas.microsoft.com/office/drawing/2014/main" id="{255A0A4B-319A-5867-E3AB-66D75793F92E}"/>
                </a:ext>
              </a:extLst>
            </p:cNvPr>
            <p:cNvSpPr/>
            <p:nvPr userDrawn="1"/>
          </p:nvSpPr>
          <p:spPr>
            <a:xfrm flipV="1">
              <a:off x="14592604" y="-803988"/>
              <a:ext cx="12638975" cy="6596048"/>
            </a:xfrm>
            <a:custGeom>
              <a:avLst/>
              <a:gdLst>
                <a:gd name="connsiteX0" fmla="*/ 874643 w 6383130"/>
                <a:gd name="connsiteY0" fmla="*/ 1122017 h 3330713"/>
                <a:gd name="connsiteX1" fmla="*/ 2341217 w 6383130"/>
                <a:gd name="connsiteY1" fmla="*/ 2199861 h 3330713"/>
                <a:gd name="connsiteX2" fmla="*/ 2893391 w 6383130"/>
                <a:gd name="connsiteY2" fmla="*/ 3012661 h 3330713"/>
                <a:gd name="connsiteX3" fmla="*/ 3953565 w 6383130"/>
                <a:gd name="connsiteY3" fmla="*/ 3330713 h 3330713"/>
                <a:gd name="connsiteX4" fmla="*/ 5106504 w 6383130"/>
                <a:gd name="connsiteY4" fmla="*/ 3083339 h 3330713"/>
                <a:gd name="connsiteX5" fmla="*/ 5464313 w 6383130"/>
                <a:gd name="connsiteY5" fmla="*/ 2425148 h 3330713"/>
                <a:gd name="connsiteX6" fmla="*/ 4753113 w 6383130"/>
                <a:gd name="connsiteY6" fmla="*/ 1696278 h 3330713"/>
                <a:gd name="connsiteX7" fmla="*/ 6007652 w 6383130"/>
                <a:gd name="connsiteY7" fmla="*/ 1532835 h 3330713"/>
                <a:gd name="connsiteX8" fmla="*/ 6383130 w 6383130"/>
                <a:gd name="connsiteY8" fmla="*/ 1334052 h 3330713"/>
                <a:gd name="connsiteX9" fmla="*/ 6383130 w 6383130"/>
                <a:gd name="connsiteY9" fmla="*/ 216452 h 3330713"/>
                <a:gd name="connsiteX10" fmla="*/ 4117008 w 6383130"/>
                <a:gd name="connsiteY10" fmla="*/ 0 h 3330713"/>
                <a:gd name="connsiteX11" fmla="*/ 2531165 w 6383130"/>
                <a:gd name="connsiteY11" fmla="*/ 287130 h 3330713"/>
                <a:gd name="connsiteX12" fmla="*/ 812800 w 6383130"/>
                <a:gd name="connsiteY12" fmla="*/ 437322 h 3330713"/>
                <a:gd name="connsiteX13" fmla="*/ 0 w 6383130"/>
                <a:gd name="connsiteY13" fmla="*/ 689113 h 3330713"/>
                <a:gd name="connsiteX14" fmla="*/ 874643 w 6383130"/>
                <a:gd name="connsiteY14" fmla="*/ 1122017 h 3330713"/>
                <a:gd name="connsiteX0" fmla="*/ 874643 w 6383130"/>
                <a:gd name="connsiteY0" fmla="*/ 1122017 h 3330713"/>
                <a:gd name="connsiteX1" fmla="*/ 2341217 w 6383130"/>
                <a:gd name="connsiteY1" fmla="*/ 2199861 h 3330713"/>
                <a:gd name="connsiteX2" fmla="*/ 2893391 w 6383130"/>
                <a:gd name="connsiteY2" fmla="*/ 3012661 h 3330713"/>
                <a:gd name="connsiteX3" fmla="*/ 3953565 w 6383130"/>
                <a:gd name="connsiteY3" fmla="*/ 3330713 h 3330713"/>
                <a:gd name="connsiteX4" fmla="*/ 5106504 w 6383130"/>
                <a:gd name="connsiteY4" fmla="*/ 3083339 h 3330713"/>
                <a:gd name="connsiteX5" fmla="*/ 5464313 w 6383130"/>
                <a:gd name="connsiteY5" fmla="*/ 2425148 h 3330713"/>
                <a:gd name="connsiteX6" fmla="*/ 4753113 w 6383130"/>
                <a:gd name="connsiteY6" fmla="*/ 1696278 h 3330713"/>
                <a:gd name="connsiteX7" fmla="*/ 6007652 w 6383130"/>
                <a:gd name="connsiteY7" fmla="*/ 1532835 h 3330713"/>
                <a:gd name="connsiteX8" fmla="*/ 6383130 w 6383130"/>
                <a:gd name="connsiteY8" fmla="*/ 216452 h 3330713"/>
                <a:gd name="connsiteX9" fmla="*/ 4117008 w 6383130"/>
                <a:gd name="connsiteY9" fmla="*/ 0 h 3330713"/>
                <a:gd name="connsiteX10" fmla="*/ 2531165 w 6383130"/>
                <a:gd name="connsiteY10" fmla="*/ 287130 h 3330713"/>
                <a:gd name="connsiteX11" fmla="*/ 812800 w 6383130"/>
                <a:gd name="connsiteY11" fmla="*/ 437322 h 3330713"/>
                <a:gd name="connsiteX12" fmla="*/ 0 w 6383130"/>
                <a:gd name="connsiteY12" fmla="*/ 689113 h 3330713"/>
                <a:gd name="connsiteX13" fmla="*/ 874643 w 6383130"/>
                <a:gd name="connsiteY13" fmla="*/ 1122017 h 3330713"/>
                <a:gd name="connsiteX0" fmla="*/ 874643 w 6007652"/>
                <a:gd name="connsiteY0" fmla="*/ 1122017 h 3330713"/>
                <a:gd name="connsiteX1" fmla="*/ 2341217 w 6007652"/>
                <a:gd name="connsiteY1" fmla="*/ 2199861 h 3330713"/>
                <a:gd name="connsiteX2" fmla="*/ 2893391 w 6007652"/>
                <a:gd name="connsiteY2" fmla="*/ 3012661 h 3330713"/>
                <a:gd name="connsiteX3" fmla="*/ 3953565 w 6007652"/>
                <a:gd name="connsiteY3" fmla="*/ 3330713 h 3330713"/>
                <a:gd name="connsiteX4" fmla="*/ 5106504 w 6007652"/>
                <a:gd name="connsiteY4" fmla="*/ 3083339 h 3330713"/>
                <a:gd name="connsiteX5" fmla="*/ 5464313 w 6007652"/>
                <a:gd name="connsiteY5" fmla="*/ 2425148 h 3330713"/>
                <a:gd name="connsiteX6" fmla="*/ 4753113 w 6007652"/>
                <a:gd name="connsiteY6" fmla="*/ 1696278 h 3330713"/>
                <a:gd name="connsiteX7" fmla="*/ 6007652 w 6007652"/>
                <a:gd name="connsiteY7" fmla="*/ 1532835 h 3330713"/>
                <a:gd name="connsiteX8" fmla="*/ 5942502 w 6007652"/>
                <a:gd name="connsiteY8" fmla="*/ 158750 h 3330713"/>
                <a:gd name="connsiteX9" fmla="*/ 4117008 w 6007652"/>
                <a:gd name="connsiteY9" fmla="*/ 0 h 3330713"/>
                <a:gd name="connsiteX10" fmla="*/ 2531165 w 6007652"/>
                <a:gd name="connsiteY10" fmla="*/ 287130 h 3330713"/>
                <a:gd name="connsiteX11" fmla="*/ 812800 w 6007652"/>
                <a:gd name="connsiteY11" fmla="*/ 437322 h 3330713"/>
                <a:gd name="connsiteX12" fmla="*/ 0 w 6007652"/>
                <a:gd name="connsiteY12" fmla="*/ 689113 h 3330713"/>
                <a:gd name="connsiteX13" fmla="*/ 874643 w 6007652"/>
                <a:gd name="connsiteY13" fmla="*/ 1122017 h 3330713"/>
                <a:gd name="connsiteX0" fmla="*/ 874643 w 5942502"/>
                <a:gd name="connsiteY0" fmla="*/ 1122017 h 3330713"/>
                <a:gd name="connsiteX1" fmla="*/ 2341217 w 5942502"/>
                <a:gd name="connsiteY1" fmla="*/ 2199861 h 3330713"/>
                <a:gd name="connsiteX2" fmla="*/ 2893391 w 5942502"/>
                <a:gd name="connsiteY2" fmla="*/ 3012661 h 3330713"/>
                <a:gd name="connsiteX3" fmla="*/ 3953565 w 5942502"/>
                <a:gd name="connsiteY3" fmla="*/ 3330713 h 3330713"/>
                <a:gd name="connsiteX4" fmla="*/ 5106504 w 5942502"/>
                <a:gd name="connsiteY4" fmla="*/ 3083339 h 3330713"/>
                <a:gd name="connsiteX5" fmla="*/ 5464313 w 5942502"/>
                <a:gd name="connsiteY5" fmla="*/ 2425148 h 3330713"/>
                <a:gd name="connsiteX6" fmla="*/ 4753113 w 5942502"/>
                <a:gd name="connsiteY6" fmla="*/ 1696278 h 3330713"/>
                <a:gd name="connsiteX7" fmla="*/ 5881758 w 5942502"/>
                <a:gd name="connsiteY7" fmla="*/ 1532835 h 3330713"/>
                <a:gd name="connsiteX8" fmla="*/ 5942502 w 5942502"/>
                <a:gd name="connsiteY8" fmla="*/ 158750 h 3330713"/>
                <a:gd name="connsiteX9" fmla="*/ 4117008 w 5942502"/>
                <a:gd name="connsiteY9" fmla="*/ 0 h 3330713"/>
                <a:gd name="connsiteX10" fmla="*/ 2531165 w 5942502"/>
                <a:gd name="connsiteY10" fmla="*/ 287130 h 3330713"/>
                <a:gd name="connsiteX11" fmla="*/ 812800 w 5942502"/>
                <a:gd name="connsiteY11" fmla="*/ 437322 h 3330713"/>
                <a:gd name="connsiteX12" fmla="*/ 0 w 5942502"/>
                <a:gd name="connsiteY12" fmla="*/ 689113 h 3330713"/>
                <a:gd name="connsiteX13" fmla="*/ 874643 w 5942502"/>
                <a:gd name="connsiteY13" fmla="*/ 1122017 h 3330713"/>
                <a:gd name="connsiteX0" fmla="*/ 874643 w 5942502"/>
                <a:gd name="connsiteY0" fmla="*/ 1122017 h 3330713"/>
                <a:gd name="connsiteX1" fmla="*/ 2341217 w 5942502"/>
                <a:gd name="connsiteY1" fmla="*/ 2199861 h 3330713"/>
                <a:gd name="connsiteX2" fmla="*/ 2893391 w 5942502"/>
                <a:gd name="connsiteY2" fmla="*/ 3012661 h 3330713"/>
                <a:gd name="connsiteX3" fmla="*/ 3953565 w 5942502"/>
                <a:gd name="connsiteY3" fmla="*/ 3330713 h 3330713"/>
                <a:gd name="connsiteX4" fmla="*/ 5106504 w 5942502"/>
                <a:gd name="connsiteY4" fmla="*/ 3083339 h 3330713"/>
                <a:gd name="connsiteX5" fmla="*/ 5464313 w 5942502"/>
                <a:gd name="connsiteY5" fmla="*/ 2425148 h 3330713"/>
                <a:gd name="connsiteX6" fmla="*/ 5109813 w 5942502"/>
                <a:gd name="connsiteY6" fmla="*/ 1712015 h 3330713"/>
                <a:gd name="connsiteX7" fmla="*/ 5881758 w 5942502"/>
                <a:gd name="connsiteY7" fmla="*/ 1532835 h 3330713"/>
                <a:gd name="connsiteX8" fmla="*/ 5942502 w 5942502"/>
                <a:gd name="connsiteY8" fmla="*/ 158750 h 3330713"/>
                <a:gd name="connsiteX9" fmla="*/ 4117008 w 5942502"/>
                <a:gd name="connsiteY9" fmla="*/ 0 h 3330713"/>
                <a:gd name="connsiteX10" fmla="*/ 2531165 w 5942502"/>
                <a:gd name="connsiteY10" fmla="*/ 287130 h 3330713"/>
                <a:gd name="connsiteX11" fmla="*/ 812800 w 5942502"/>
                <a:gd name="connsiteY11" fmla="*/ 437322 h 3330713"/>
                <a:gd name="connsiteX12" fmla="*/ 0 w 5942502"/>
                <a:gd name="connsiteY12" fmla="*/ 689113 h 3330713"/>
                <a:gd name="connsiteX13" fmla="*/ 874643 w 5942502"/>
                <a:gd name="connsiteY13" fmla="*/ 1122017 h 3330713"/>
                <a:gd name="connsiteX0" fmla="*/ 874643 w 5942502"/>
                <a:gd name="connsiteY0" fmla="*/ 1122017 h 3330713"/>
                <a:gd name="connsiteX1" fmla="*/ 2341217 w 5942502"/>
                <a:gd name="connsiteY1" fmla="*/ 2199861 h 3330713"/>
                <a:gd name="connsiteX2" fmla="*/ 2893391 w 5942502"/>
                <a:gd name="connsiteY2" fmla="*/ 3012661 h 3330713"/>
                <a:gd name="connsiteX3" fmla="*/ 3953565 w 5942502"/>
                <a:gd name="connsiteY3" fmla="*/ 3330713 h 3330713"/>
                <a:gd name="connsiteX4" fmla="*/ 5106504 w 5942502"/>
                <a:gd name="connsiteY4" fmla="*/ 3083339 h 3330713"/>
                <a:gd name="connsiteX5" fmla="*/ 5464313 w 5942502"/>
                <a:gd name="connsiteY5" fmla="*/ 2425148 h 3330713"/>
                <a:gd name="connsiteX6" fmla="*/ 5235707 w 5942502"/>
                <a:gd name="connsiteY6" fmla="*/ 1727752 h 3330713"/>
                <a:gd name="connsiteX7" fmla="*/ 5881758 w 5942502"/>
                <a:gd name="connsiteY7" fmla="*/ 1532835 h 3330713"/>
                <a:gd name="connsiteX8" fmla="*/ 5942502 w 5942502"/>
                <a:gd name="connsiteY8" fmla="*/ 158750 h 3330713"/>
                <a:gd name="connsiteX9" fmla="*/ 4117008 w 5942502"/>
                <a:gd name="connsiteY9" fmla="*/ 0 h 3330713"/>
                <a:gd name="connsiteX10" fmla="*/ 2531165 w 5942502"/>
                <a:gd name="connsiteY10" fmla="*/ 287130 h 3330713"/>
                <a:gd name="connsiteX11" fmla="*/ 812800 w 5942502"/>
                <a:gd name="connsiteY11" fmla="*/ 437322 h 3330713"/>
                <a:gd name="connsiteX12" fmla="*/ 0 w 5942502"/>
                <a:gd name="connsiteY12" fmla="*/ 689113 h 3330713"/>
                <a:gd name="connsiteX13" fmla="*/ 874643 w 5942502"/>
                <a:gd name="connsiteY13" fmla="*/ 1122017 h 3330713"/>
                <a:gd name="connsiteX0" fmla="*/ 874643 w 5942502"/>
                <a:gd name="connsiteY0" fmla="*/ 1122017 h 3330713"/>
                <a:gd name="connsiteX1" fmla="*/ 2341217 w 5942502"/>
                <a:gd name="connsiteY1" fmla="*/ 2199861 h 3330713"/>
                <a:gd name="connsiteX2" fmla="*/ 2893391 w 5942502"/>
                <a:gd name="connsiteY2" fmla="*/ 3012661 h 3330713"/>
                <a:gd name="connsiteX3" fmla="*/ 3953565 w 5942502"/>
                <a:gd name="connsiteY3" fmla="*/ 3330713 h 3330713"/>
                <a:gd name="connsiteX4" fmla="*/ 5106504 w 5942502"/>
                <a:gd name="connsiteY4" fmla="*/ 3083339 h 3330713"/>
                <a:gd name="connsiteX5" fmla="*/ 5605944 w 5942502"/>
                <a:gd name="connsiteY5" fmla="*/ 2472358 h 3330713"/>
                <a:gd name="connsiteX6" fmla="*/ 5235707 w 5942502"/>
                <a:gd name="connsiteY6" fmla="*/ 1727752 h 3330713"/>
                <a:gd name="connsiteX7" fmla="*/ 5881758 w 5942502"/>
                <a:gd name="connsiteY7" fmla="*/ 1532835 h 3330713"/>
                <a:gd name="connsiteX8" fmla="*/ 5942502 w 5942502"/>
                <a:gd name="connsiteY8" fmla="*/ 158750 h 3330713"/>
                <a:gd name="connsiteX9" fmla="*/ 4117008 w 5942502"/>
                <a:gd name="connsiteY9" fmla="*/ 0 h 3330713"/>
                <a:gd name="connsiteX10" fmla="*/ 2531165 w 5942502"/>
                <a:gd name="connsiteY10" fmla="*/ 287130 h 3330713"/>
                <a:gd name="connsiteX11" fmla="*/ 812800 w 5942502"/>
                <a:gd name="connsiteY11" fmla="*/ 437322 h 3330713"/>
                <a:gd name="connsiteX12" fmla="*/ 0 w 5942502"/>
                <a:gd name="connsiteY12" fmla="*/ 689113 h 3330713"/>
                <a:gd name="connsiteX13" fmla="*/ 874643 w 5942502"/>
                <a:gd name="connsiteY13" fmla="*/ 1122017 h 3330713"/>
                <a:gd name="connsiteX0" fmla="*/ 874643 w 5942502"/>
                <a:gd name="connsiteY0" fmla="*/ 1122017 h 3330713"/>
                <a:gd name="connsiteX1" fmla="*/ 2341217 w 5942502"/>
                <a:gd name="connsiteY1" fmla="*/ 2199861 h 3330713"/>
                <a:gd name="connsiteX2" fmla="*/ 2893391 w 5942502"/>
                <a:gd name="connsiteY2" fmla="*/ 3012661 h 3330713"/>
                <a:gd name="connsiteX3" fmla="*/ 3953565 w 5942502"/>
                <a:gd name="connsiteY3" fmla="*/ 3330713 h 3330713"/>
                <a:gd name="connsiteX4" fmla="*/ 5106504 w 5942502"/>
                <a:gd name="connsiteY4" fmla="*/ 3083339 h 3330713"/>
                <a:gd name="connsiteX5" fmla="*/ 5605944 w 5942502"/>
                <a:gd name="connsiteY5" fmla="*/ 2472358 h 3330713"/>
                <a:gd name="connsiteX6" fmla="*/ 5382584 w 5942502"/>
                <a:gd name="connsiteY6" fmla="*/ 1727752 h 3330713"/>
                <a:gd name="connsiteX7" fmla="*/ 5881758 w 5942502"/>
                <a:gd name="connsiteY7" fmla="*/ 1532835 h 3330713"/>
                <a:gd name="connsiteX8" fmla="*/ 5942502 w 5942502"/>
                <a:gd name="connsiteY8" fmla="*/ 158750 h 3330713"/>
                <a:gd name="connsiteX9" fmla="*/ 4117008 w 5942502"/>
                <a:gd name="connsiteY9" fmla="*/ 0 h 3330713"/>
                <a:gd name="connsiteX10" fmla="*/ 2531165 w 5942502"/>
                <a:gd name="connsiteY10" fmla="*/ 287130 h 3330713"/>
                <a:gd name="connsiteX11" fmla="*/ 812800 w 5942502"/>
                <a:gd name="connsiteY11" fmla="*/ 437322 h 3330713"/>
                <a:gd name="connsiteX12" fmla="*/ 0 w 5942502"/>
                <a:gd name="connsiteY12" fmla="*/ 689113 h 3330713"/>
                <a:gd name="connsiteX13" fmla="*/ 874643 w 5942502"/>
                <a:gd name="connsiteY13" fmla="*/ 1122017 h 3330713"/>
                <a:gd name="connsiteX0" fmla="*/ 874643 w 5942502"/>
                <a:gd name="connsiteY0" fmla="*/ 1122017 h 3330713"/>
                <a:gd name="connsiteX1" fmla="*/ 2341217 w 5942502"/>
                <a:gd name="connsiteY1" fmla="*/ 2199861 h 3330713"/>
                <a:gd name="connsiteX2" fmla="*/ 2898637 w 5942502"/>
                <a:gd name="connsiteY2" fmla="*/ 3091345 h 3330713"/>
                <a:gd name="connsiteX3" fmla="*/ 3953565 w 5942502"/>
                <a:gd name="connsiteY3" fmla="*/ 3330713 h 3330713"/>
                <a:gd name="connsiteX4" fmla="*/ 5106504 w 5942502"/>
                <a:gd name="connsiteY4" fmla="*/ 3083339 h 3330713"/>
                <a:gd name="connsiteX5" fmla="*/ 5605944 w 5942502"/>
                <a:gd name="connsiteY5" fmla="*/ 2472358 h 3330713"/>
                <a:gd name="connsiteX6" fmla="*/ 5382584 w 5942502"/>
                <a:gd name="connsiteY6" fmla="*/ 1727752 h 3330713"/>
                <a:gd name="connsiteX7" fmla="*/ 5881758 w 5942502"/>
                <a:gd name="connsiteY7" fmla="*/ 1532835 h 3330713"/>
                <a:gd name="connsiteX8" fmla="*/ 5942502 w 5942502"/>
                <a:gd name="connsiteY8" fmla="*/ 158750 h 3330713"/>
                <a:gd name="connsiteX9" fmla="*/ 4117008 w 5942502"/>
                <a:gd name="connsiteY9" fmla="*/ 0 h 3330713"/>
                <a:gd name="connsiteX10" fmla="*/ 2531165 w 5942502"/>
                <a:gd name="connsiteY10" fmla="*/ 287130 h 3330713"/>
                <a:gd name="connsiteX11" fmla="*/ 812800 w 5942502"/>
                <a:gd name="connsiteY11" fmla="*/ 437322 h 3330713"/>
                <a:gd name="connsiteX12" fmla="*/ 0 w 5942502"/>
                <a:gd name="connsiteY12" fmla="*/ 689113 h 3330713"/>
                <a:gd name="connsiteX13" fmla="*/ 874643 w 5942502"/>
                <a:gd name="connsiteY13" fmla="*/ 1122017 h 3330713"/>
                <a:gd name="connsiteX0" fmla="*/ 874643 w 5942502"/>
                <a:gd name="connsiteY0" fmla="*/ 996123 h 3204819"/>
                <a:gd name="connsiteX1" fmla="*/ 2341217 w 5942502"/>
                <a:gd name="connsiteY1" fmla="*/ 2073967 h 3204819"/>
                <a:gd name="connsiteX2" fmla="*/ 2898637 w 5942502"/>
                <a:gd name="connsiteY2" fmla="*/ 2965451 h 3204819"/>
                <a:gd name="connsiteX3" fmla="*/ 3953565 w 5942502"/>
                <a:gd name="connsiteY3" fmla="*/ 3204819 h 3204819"/>
                <a:gd name="connsiteX4" fmla="*/ 5106504 w 5942502"/>
                <a:gd name="connsiteY4" fmla="*/ 2957445 h 3204819"/>
                <a:gd name="connsiteX5" fmla="*/ 5605944 w 5942502"/>
                <a:gd name="connsiteY5" fmla="*/ 2346464 h 3204819"/>
                <a:gd name="connsiteX6" fmla="*/ 5382584 w 5942502"/>
                <a:gd name="connsiteY6" fmla="*/ 1601858 h 3204819"/>
                <a:gd name="connsiteX7" fmla="*/ 5881758 w 5942502"/>
                <a:gd name="connsiteY7" fmla="*/ 1406941 h 3204819"/>
                <a:gd name="connsiteX8" fmla="*/ 5942502 w 5942502"/>
                <a:gd name="connsiteY8" fmla="*/ 32856 h 3204819"/>
                <a:gd name="connsiteX9" fmla="*/ 4169464 w 5942502"/>
                <a:gd name="connsiteY9" fmla="*/ 0 h 3204819"/>
                <a:gd name="connsiteX10" fmla="*/ 2531165 w 5942502"/>
                <a:gd name="connsiteY10" fmla="*/ 161236 h 3204819"/>
                <a:gd name="connsiteX11" fmla="*/ 812800 w 5942502"/>
                <a:gd name="connsiteY11" fmla="*/ 311428 h 3204819"/>
                <a:gd name="connsiteX12" fmla="*/ 0 w 5942502"/>
                <a:gd name="connsiteY12" fmla="*/ 563219 h 3204819"/>
                <a:gd name="connsiteX13" fmla="*/ 874643 w 5942502"/>
                <a:gd name="connsiteY13" fmla="*/ 996123 h 3204819"/>
                <a:gd name="connsiteX0" fmla="*/ 874643 w 5932010"/>
                <a:gd name="connsiteY0" fmla="*/ 996123 h 3204819"/>
                <a:gd name="connsiteX1" fmla="*/ 2341217 w 5932010"/>
                <a:gd name="connsiteY1" fmla="*/ 2073967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605944 w 5932010"/>
                <a:gd name="connsiteY5" fmla="*/ 2346464 h 3204819"/>
                <a:gd name="connsiteX6" fmla="*/ 5382584 w 5932010"/>
                <a:gd name="connsiteY6" fmla="*/ 1601858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74643 w 5932010"/>
                <a:gd name="connsiteY13" fmla="*/ 996123 h 3204819"/>
                <a:gd name="connsiteX0" fmla="*/ 874643 w 5932010"/>
                <a:gd name="connsiteY0" fmla="*/ 996123 h 3204819"/>
                <a:gd name="connsiteX1" fmla="*/ 2341217 w 5932010"/>
                <a:gd name="connsiteY1" fmla="*/ 2073967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605944 w 5932010"/>
                <a:gd name="connsiteY5" fmla="*/ 2346464 h 3204819"/>
                <a:gd name="connsiteX6" fmla="*/ 5503232 w 5932010"/>
                <a:gd name="connsiteY6" fmla="*/ 1575630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74643 w 5932010"/>
                <a:gd name="connsiteY13" fmla="*/ 996123 h 3204819"/>
                <a:gd name="connsiteX0" fmla="*/ 874643 w 5932010"/>
                <a:gd name="connsiteY0" fmla="*/ 996123 h 3204819"/>
                <a:gd name="connsiteX1" fmla="*/ 2341217 w 5932010"/>
                <a:gd name="connsiteY1" fmla="*/ 2073967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443331 w 5932010"/>
                <a:gd name="connsiteY5" fmla="*/ 2346464 h 3204819"/>
                <a:gd name="connsiteX6" fmla="*/ 5503232 w 5932010"/>
                <a:gd name="connsiteY6" fmla="*/ 1575630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74643 w 5932010"/>
                <a:gd name="connsiteY13" fmla="*/ 996123 h 3204819"/>
                <a:gd name="connsiteX0" fmla="*/ 874643 w 5932010"/>
                <a:gd name="connsiteY0" fmla="*/ 996123 h 3204819"/>
                <a:gd name="connsiteX1" fmla="*/ 2341217 w 5932010"/>
                <a:gd name="connsiteY1" fmla="*/ 2073967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527261 w 5932010"/>
                <a:gd name="connsiteY5" fmla="*/ 2346464 h 3204819"/>
                <a:gd name="connsiteX6" fmla="*/ 5503232 w 5932010"/>
                <a:gd name="connsiteY6" fmla="*/ 1575630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74643 w 5932010"/>
                <a:gd name="connsiteY13" fmla="*/ 996123 h 3204819"/>
                <a:gd name="connsiteX0" fmla="*/ 874643 w 5932010"/>
                <a:gd name="connsiteY0" fmla="*/ 996123 h 3204819"/>
                <a:gd name="connsiteX1" fmla="*/ 2341217 w 5932010"/>
                <a:gd name="connsiteY1" fmla="*/ 2073967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527261 w 5932010"/>
                <a:gd name="connsiteY5" fmla="*/ 2346464 h 3204819"/>
                <a:gd name="connsiteX6" fmla="*/ 5414057 w 5932010"/>
                <a:gd name="connsiteY6" fmla="*/ 1591367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74643 w 5932010"/>
                <a:gd name="connsiteY13" fmla="*/ 996123 h 3204819"/>
                <a:gd name="connsiteX0" fmla="*/ 837924 w 5932010"/>
                <a:gd name="connsiteY0" fmla="*/ 1300366 h 3204819"/>
                <a:gd name="connsiteX1" fmla="*/ 2341217 w 5932010"/>
                <a:gd name="connsiteY1" fmla="*/ 2073967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527261 w 5932010"/>
                <a:gd name="connsiteY5" fmla="*/ 2346464 h 3204819"/>
                <a:gd name="connsiteX6" fmla="*/ 5414057 w 5932010"/>
                <a:gd name="connsiteY6" fmla="*/ 1591367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37924 w 5932010"/>
                <a:gd name="connsiteY13" fmla="*/ 1300366 h 3204819"/>
                <a:gd name="connsiteX0" fmla="*/ 837924 w 5932010"/>
                <a:gd name="connsiteY0" fmla="*/ 1300366 h 3204819"/>
                <a:gd name="connsiteX1" fmla="*/ 2236306 w 5932010"/>
                <a:gd name="connsiteY1" fmla="*/ 2094949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527261 w 5932010"/>
                <a:gd name="connsiteY5" fmla="*/ 2346464 h 3204819"/>
                <a:gd name="connsiteX6" fmla="*/ 5414057 w 5932010"/>
                <a:gd name="connsiteY6" fmla="*/ 1591367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37924 w 5932010"/>
                <a:gd name="connsiteY13" fmla="*/ 1300366 h 3204819"/>
                <a:gd name="connsiteX0" fmla="*/ 25124 w 5119210"/>
                <a:gd name="connsiteY0" fmla="*/ 1300366 h 3204819"/>
                <a:gd name="connsiteX1" fmla="*/ 1423506 w 5119210"/>
                <a:gd name="connsiteY1" fmla="*/ 2094949 h 3204819"/>
                <a:gd name="connsiteX2" fmla="*/ 2085837 w 5119210"/>
                <a:gd name="connsiteY2" fmla="*/ 2965451 h 3204819"/>
                <a:gd name="connsiteX3" fmla="*/ 3140765 w 5119210"/>
                <a:gd name="connsiteY3" fmla="*/ 3204819 h 3204819"/>
                <a:gd name="connsiteX4" fmla="*/ 4293704 w 5119210"/>
                <a:gd name="connsiteY4" fmla="*/ 2957445 h 3204819"/>
                <a:gd name="connsiteX5" fmla="*/ 4714461 w 5119210"/>
                <a:gd name="connsiteY5" fmla="*/ 2346464 h 3204819"/>
                <a:gd name="connsiteX6" fmla="*/ 4601257 w 5119210"/>
                <a:gd name="connsiteY6" fmla="*/ 1591367 h 3204819"/>
                <a:gd name="connsiteX7" fmla="*/ 5068958 w 5119210"/>
                <a:gd name="connsiteY7" fmla="*/ 1406941 h 3204819"/>
                <a:gd name="connsiteX8" fmla="*/ 5119210 w 5119210"/>
                <a:gd name="connsiteY8" fmla="*/ 410537 h 3204819"/>
                <a:gd name="connsiteX9" fmla="*/ 3356664 w 5119210"/>
                <a:gd name="connsiteY9" fmla="*/ 0 h 3204819"/>
                <a:gd name="connsiteX10" fmla="*/ 1718365 w 5119210"/>
                <a:gd name="connsiteY10" fmla="*/ 161236 h 3204819"/>
                <a:gd name="connsiteX11" fmla="*/ 0 w 5119210"/>
                <a:gd name="connsiteY11" fmla="*/ 311428 h 3204819"/>
                <a:gd name="connsiteX12" fmla="*/ 68715 w 5119210"/>
                <a:gd name="connsiteY12" fmla="*/ 579863 h 3204819"/>
                <a:gd name="connsiteX13" fmla="*/ 25124 w 5119210"/>
                <a:gd name="connsiteY13" fmla="*/ 1300366 h 3204819"/>
                <a:gd name="connsiteX0" fmla="*/ 25124 w 5119210"/>
                <a:gd name="connsiteY0" fmla="*/ 1300366 h 3204819"/>
                <a:gd name="connsiteX1" fmla="*/ 1423506 w 5119210"/>
                <a:gd name="connsiteY1" fmla="*/ 2094949 h 3204819"/>
                <a:gd name="connsiteX2" fmla="*/ 2085837 w 5119210"/>
                <a:gd name="connsiteY2" fmla="*/ 2965451 h 3204819"/>
                <a:gd name="connsiteX3" fmla="*/ 3140765 w 5119210"/>
                <a:gd name="connsiteY3" fmla="*/ 3204819 h 3204819"/>
                <a:gd name="connsiteX4" fmla="*/ 4293704 w 5119210"/>
                <a:gd name="connsiteY4" fmla="*/ 2957445 h 3204819"/>
                <a:gd name="connsiteX5" fmla="*/ 4714461 w 5119210"/>
                <a:gd name="connsiteY5" fmla="*/ 2346464 h 3204819"/>
                <a:gd name="connsiteX6" fmla="*/ 4601257 w 5119210"/>
                <a:gd name="connsiteY6" fmla="*/ 1591367 h 3204819"/>
                <a:gd name="connsiteX7" fmla="*/ 5068958 w 5119210"/>
                <a:gd name="connsiteY7" fmla="*/ 1406941 h 3204819"/>
                <a:gd name="connsiteX8" fmla="*/ 5119210 w 5119210"/>
                <a:gd name="connsiteY8" fmla="*/ 410537 h 3204819"/>
                <a:gd name="connsiteX9" fmla="*/ 3356664 w 5119210"/>
                <a:gd name="connsiteY9" fmla="*/ 0 h 3204819"/>
                <a:gd name="connsiteX10" fmla="*/ 1718365 w 5119210"/>
                <a:gd name="connsiteY10" fmla="*/ 161236 h 3204819"/>
                <a:gd name="connsiteX11" fmla="*/ 0 w 5119210"/>
                <a:gd name="connsiteY11" fmla="*/ 311428 h 3204819"/>
                <a:gd name="connsiteX12" fmla="*/ 586126 w 5119210"/>
                <a:gd name="connsiteY12" fmla="*/ 918292 h 3204819"/>
                <a:gd name="connsiteX13" fmla="*/ 25124 w 5119210"/>
                <a:gd name="connsiteY13" fmla="*/ 1300366 h 3204819"/>
                <a:gd name="connsiteX0" fmla="*/ 0 w 6103356"/>
                <a:gd name="connsiteY0" fmla="*/ 1411326 h 3204819"/>
                <a:gd name="connsiteX1" fmla="*/ 2407652 w 6103356"/>
                <a:gd name="connsiteY1" fmla="*/ 2094949 h 3204819"/>
                <a:gd name="connsiteX2" fmla="*/ 3069983 w 6103356"/>
                <a:gd name="connsiteY2" fmla="*/ 2965451 h 3204819"/>
                <a:gd name="connsiteX3" fmla="*/ 4124911 w 6103356"/>
                <a:gd name="connsiteY3" fmla="*/ 3204819 h 3204819"/>
                <a:gd name="connsiteX4" fmla="*/ 5277850 w 6103356"/>
                <a:gd name="connsiteY4" fmla="*/ 2957445 h 3204819"/>
                <a:gd name="connsiteX5" fmla="*/ 5698607 w 6103356"/>
                <a:gd name="connsiteY5" fmla="*/ 2346464 h 3204819"/>
                <a:gd name="connsiteX6" fmla="*/ 5585403 w 6103356"/>
                <a:gd name="connsiteY6" fmla="*/ 1591367 h 3204819"/>
                <a:gd name="connsiteX7" fmla="*/ 6053104 w 6103356"/>
                <a:gd name="connsiteY7" fmla="*/ 1406941 h 3204819"/>
                <a:gd name="connsiteX8" fmla="*/ 6103356 w 6103356"/>
                <a:gd name="connsiteY8" fmla="*/ 410537 h 3204819"/>
                <a:gd name="connsiteX9" fmla="*/ 4340810 w 6103356"/>
                <a:gd name="connsiteY9" fmla="*/ 0 h 3204819"/>
                <a:gd name="connsiteX10" fmla="*/ 2702511 w 6103356"/>
                <a:gd name="connsiteY10" fmla="*/ 161236 h 3204819"/>
                <a:gd name="connsiteX11" fmla="*/ 984146 w 6103356"/>
                <a:gd name="connsiteY11" fmla="*/ 311428 h 3204819"/>
                <a:gd name="connsiteX12" fmla="*/ 1570272 w 6103356"/>
                <a:gd name="connsiteY12" fmla="*/ 918292 h 3204819"/>
                <a:gd name="connsiteX13" fmla="*/ 0 w 6103356"/>
                <a:gd name="connsiteY13" fmla="*/ 1411326 h 3204819"/>
                <a:gd name="connsiteX0" fmla="*/ 0 w 6103356"/>
                <a:gd name="connsiteY0" fmla="*/ 1411326 h 3204819"/>
                <a:gd name="connsiteX1" fmla="*/ 900135 w 6103356"/>
                <a:gd name="connsiteY1" fmla="*/ 2122689 h 3204819"/>
                <a:gd name="connsiteX2" fmla="*/ 3069983 w 6103356"/>
                <a:gd name="connsiteY2" fmla="*/ 2965451 h 3204819"/>
                <a:gd name="connsiteX3" fmla="*/ 4124911 w 6103356"/>
                <a:gd name="connsiteY3" fmla="*/ 3204819 h 3204819"/>
                <a:gd name="connsiteX4" fmla="*/ 5277850 w 6103356"/>
                <a:gd name="connsiteY4" fmla="*/ 2957445 h 3204819"/>
                <a:gd name="connsiteX5" fmla="*/ 5698607 w 6103356"/>
                <a:gd name="connsiteY5" fmla="*/ 2346464 h 3204819"/>
                <a:gd name="connsiteX6" fmla="*/ 5585403 w 6103356"/>
                <a:gd name="connsiteY6" fmla="*/ 1591367 h 3204819"/>
                <a:gd name="connsiteX7" fmla="*/ 6053104 w 6103356"/>
                <a:gd name="connsiteY7" fmla="*/ 1406941 h 3204819"/>
                <a:gd name="connsiteX8" fmla="*/ 6103356 w 6103356"/>
                <a:gd name="connsiteY8" fmla="*/ 410537 h 3204819"/>
                <a:gd name="connsiteX9" fmla="*/ 4340810 w 6103356"/>
                <a:gd name="connsiteY9" fmla="*/ 0 h 3204819"/>
                <a:gd name="connsiteX10" fmla="*/ 2702511 w 6103356"/>
                <a:gd name="connsiteY10" fmla="*/ 161236 h 3204819"/>
                <a:gd name="connsiteX11" fmla="*/ 984146 w 6103356"/>
                <a:gd name="connsiteY11" fmla="*/ 311428 h 3204819"/>
                <a:gd name="connsiteX12" fmla="*/ 1570272 w 6103356"/>
                <a:gd name="connsiteY12" fmla="*/ 918292 h 3204819"/>
                <a:gd name="connsiteX13" fmla="*/ 0 w 6103356"/>
                <a:gd name="connsiteY13" fmla="*/ 1411326 h 3204819"/>
                <a:gd name="connsiteX0" fmla="*/ 0 w 5918110"/>
                <a:gd name="connsiteY0" fmla="*/ 1244886 h 3204819"/>
                <a:gd name="connsiteX1" fmla="*/ 714889 w 5918110"/>
                <a:gd name="connsiteY1" fmla="*/ 2122689 h 3204819"/>
                <a:gd name="connsiteX2" fmla="*/ 2884737 w 5918110"/>
                <a:gd name="connsiteY2" fmla="*/ 2965451 h 3204819"/>
                <a:gd name="connsiteX3" fmla="*/ 3939665 w 5918110"/>
                <a:gd name="connsiteY3" fmla="*/ 3204819 h 3204819"/>
                <a:gd name="connsiteX4" fmla="*/ 5092604 w 5918110"/>
                <a:gd name="connsiteY4" fmla="*/ 2957445 h 3204819"/>
                <a:gd name="connsiteX5" fmla="*/ 5513361 w 5918110"/>
                <a:gd name="connsiteY5" fmla="*/ 2346464 h 3204819"/>
                <a:gd name="connsiteX6" fmla="*/ 5400157 w 5918110"/>
                <a:gd name="connsiteY6" fmla="*/ 1591367 h 3204819"/>
                <a:gd name="connsiteX7" fmla="*/ 5867858 w 5918110"/>
                <a:gd name="connsiteY7" fmla="*/ 1406941 h 3204819"/>
                <a:gd name="connsiteX8" fmla="*/ 5918110 w 5918110"/>
                <a:gd name="connsiteY8" fmla="*/ 410537 h 3204819"/>
                <a:gd name="connsiteX9" fmla="*/ 4155564 w 5918110"/>
                <a:gd name="connsiteY9" fmla="*/ 0 h 3204819"/>
                <a:gd name="connsiteX10" fmla="*/ 2517265 w 5918110"/>
                <a:gd name="connsiteY10" fmla="*/ 161236 h 3204819"/>
                <a:gd name="connsiteX11" fmla="*/ 798900 w 5918110"/>
                <a:gd name="connsiteY11" fmla="*/ 311428 h 3204819"/>
                <a:gd name="connsiteX12" fmla="*/ 1385026 w 5918110"/>
                <a:gd name="connsiteY12" fmla="*/ 918292 h 3204819"/>
                <a:gd name="connsiteX13" fmla="*/ 0 w 5918110"/>
                <a:gd name="connsiteY13" fmla="*/ 1244886 h 3204819"/>
                <a:gd name="connsiteX0" fmla="*/ 0 w 5918110"/>
                <a:gd name="connsiteY0" fmla="*/ 1244886 h 3204819"/>
                <a:gd name="connsiteX1" fmla="*/ 548806 w 5918110"/>
                <a:gd name="connsiteY1" fmla="*/ 2461118 h 3204819"/>
                <a:gd name="connsiteX2" fmla="*/ 2884737 w 5918110"/>
                <a:gd name="connsiteY2" fmla="*/ 2965451 h 3204819"/>
                <a:gd name="connsiteX3" fmla="*/ 3939665 w 5918110"/>
                <a:gd name="connsiteY3" fmla="*/ 3204819 h 3204819"/>
                <a:gd name="connsiteX4" fmla="*/ 5092604 w 5918110"/>
                <a:gd name="connsiteY4" fmla="*/ 2957445 h 3204819"/>
                <a:gd name="connsiteX5" fmla="*/ 5513361 w 5918110"/>
                <a:gd name="connsiteY5" fmla="*/ 2346464 h 3204819"/>
                <a:gd name="connsiteX6" fmla="*/ 5400157 w 5918110"/>
                <a:gd name="connsiteY6" fmla="*/ 1591367 h 3204819"/>
                <a:gd name="connsiteX7" fmla="*/ 5867858 w 5918110"/>
                <a:gd name="connsiteY7" fmla="*/ 1406941 h 3204819"/>
                <a:gd name="connsiteX8" fmla="*/ 5918110 w 5918110"/>
                <a:gd name="connsiteY8" fmla="*/ 410537 h 3204819"/>
                <a:gd name="connsiteX9" fmla="*/ 4155564 w 5918110"/>
                <a:gd name="connsiteY9" fmla="*/ 0 h 3204819"/>
                <a:gd name="connsiteX10" fmla="*/ 2517265 w 5918110"/>
                <a:gd name="connsiteY10" fmla="*/ 161236 h 3204819"/>
                <a:gd name="connsiteX11" fmla="*/ 798900 w 5918110"/>
                <a:gd name="connsiteY11" fmla="*/ 311428 h 3204819"/>
                <a:gd name="connsiteX12" fmla="*/ 1385026 w 5918110"/>
                <a:gd name="connsiteY12" fmla="*/ 918292 h 3204819"/>
                <a:gd name="connsiteX13" fmla="*/ 0 w 5918110"/>
                <a:gd name="connsiteY13" fmla="*/ 1244886 h 3204819"/>
                <a:gd name="connsiteX0" fmla="*/ 0 w 5918110"/>
                <a:gd name="connsiteY0" fmla="*/ 1244886 h 3204819"/>
                <a:gd name="connsiteX1" fmla="*/ 727664 w 5918110"/>
                <a:gd name="connsiteY1" fmla="*/ 2810643 h 3204819"/>
                <a:gd name="connsiteX2" fmla="*/ 2884737 w 5918110"/>
                <a:gd name="connsiteY2" fmla="*/ 2965451 h 3204819"/>
                <a:gd name="connsiteX3" fmla="*/ 3939665 w 5918110"/>
                <a:gd name="connsiteY3" fmla="*/ 3204819 h 3204819"/>
                <a:gd name="connsiteX4" fmla="*/ 5092604 w 5918110"/>
                <a:gd name="connsiteY4" fmla="*/ 2957445 h 3204819"/>
                <a:gd name="connsiteX5" fmla="*/ 5513361 w 5918110"/>
                <a:gd name="connsiteY5" fmla="*/ 2346464 h 3204819"/>
                <a:gd name="connsiteX6" fmla="*/ 5400157 w 5918110"/>
                <a:gd name="connsiteY6" fmla="*/ 1591367 h 3204819"/>
                <a:gd name="connsiteX7" fmla="*/ 5867858 w 5918110"/>
                <a:gd name="connsiteY7" fmla="*/ 1406941 h 3204819"/>
                <a:gd name="connsiteX8" fmla="*/ 5918110 w 5918110"/>
                <a:gd name="connsiteY8" fmla="*/ 410537 h 3204819"/>
                <a:gd name="connsiteX9" fmla="*/ 4155564 w 5918110"/>
                <a:gd name="connsiteY9" fmla="*/ 0 h 3204819"/>
                <a:gd name="connsiteX10" fmla="*/ 2517265 w 5918110"/>
                <a:gd name="connsiteY10" fmla="*/ 161236 h 3204819"/>
                <a:gd name="connsiteX11" fmla="*/ 798900 w 5918110"/>
                <a:gd name="connsiteY11" fmla="*/ 311428 h 3204819"/>
                <a:gd name="connsiteX12" fmla="*/ 1385026 w 5918110"/>
                <a:gd name="connsiteY12" fmla="*/ 918292 h 3204819"/>
                <a:gd name="connsiteX13" fmla="*/ 0 w 5918110"/>
                <a:gd name="connsiteY13" fmla="*/ 1244886 h 3204819"/>
                <a:gd name="connsiteX0" fmla="*/ 1067304 w 6985414"/>
                <a:gd name="connsiteY0" fmla="*/ 1244886 h 3204819"/>
                <a:gd name="connsiteX1" fmla="*/ 0 w 6985414"/>
                <a:gd name="connsiteY1" fmla="*/ 2921603 h 3204819"/>
                <a:gd name="connsiteX2" fmla="*/ 3952041 w 6985414"/>
                <a:gd name="connsiteY2" fmla="*/ 2965451 h 3204819"/>
                <a:gd name="connsiteX3" fmla="*/ 5006969 w 6985414"/>
                <a:gd name="connsiteY3" fmla="*/ 3204819 h 3204819"/>
                <a:gd name="connsiteX4" fmla="*/ 6159908 w 6985414"/>
                <a:gd name="connsiteY4" fmla="*/ 2957445 h 3204819"/>
                <a:gd name="connsiteX5" fmla="*/ 6580665 w 6985414"/>
                <a:gd name="connsiteY5" fmla="*/ 2346464 h 3204819"/>
                <a:gd name="connsiteX6" fmla="*/ 6467461 w 6985414"/>
                <a:gd name="connsiteY6" fmla="*/ 1591367 h 3204819"/>
                <a:gd name="connsiteX7" fmla="*/ 6935162 w 6985414"/>
                <a:gd name="connsiteY7" fmla="*/ 1406941 h 3204819"/>
                <a:gd name="connsiteX8" fmla="*/ 6985414 w 6985414"/>
                <a:gd name="connsiteY8" fmla="*/ 410537 h 3204819"/>
                <a:gd name="connsiteX9" fmla="*/ 5222868 w 6985414"/>
                <a:gd name="connsiteY9" fmla="*/ 0 h 3204819"/>
                <a:gd name="connsiteX10" fmla="*/ 3584569 w 6985414"/>
                <a:gd name="connsiteY10" fmla="*/ 161236 h 3204819"/>
                <a:gd name="connsiteX11" fmla="*/ 1866204 w 6985414"/>
                <a:gd name="connsiteY11" fmla="*/ 311428 h 3204819"/>
                <a:gd name="connsiteX12" fmla="*/ 2452330 w 6985414"/>
                <a:gd name="connsiteY12" fmla="*/ 918292 h 3204819"/>
                <a:gd name="connsiteX13" fmla="*/ 1067304 w 6985414"/>
                <a:gd name="connsiteY13" fmla="*/ 1244886 h 3204819"/>
                <a:gd name="connsiteX0" fmla="*/ 1182284 w 7100394"/>
                <a:gd name="connsiteY0" fmla="*/ 1244886 h 3204819"/>
                <a:gd name="connsiteX1" fmla="*/ 0 w 7100394"/>
                <a:gd name="connsiteY1" fmla="*/ 2904959 h 3204819"/>
                <a:gd name="connsiteX2" fmla="*/ 4067021 w 7100394"/>
                <a:gd name="connsiteY2" fmla="*/ 2965451 h 3204819"/>
                <a:gd name="connsiteX3" fmla="*/ 5121949 w 7100394"/>
                <a:gd name="connsiteY3" fmla="*/ 3204819 h 3204819"/>
                <a:gd name="connsiteX4" fmla="*/ 6274888 w 7100394"/>
                <a:gd name="connsiteY4" fmla="*/ 2957445 h 3204819"/>
                <a:gd name="connsiteX5" fmla="*/ 6695645 w 7100394"/>
                <a:gd name="connsiteY5" fmla="*/ 2346464 h 3204819"/>
                <a:gd name="connsiteX6" fmla="*/ 6582441 w 7100394"/>
                <a:gd name="connsiteY6" fmla="*/ 1591367 h 3204819"/>
                <a:gd name="connsiteX7" fmla="*/ 7050142 w 7100394"/>
                <a:gd name="connsiteY7" fmla="*/ 1406941 h 3204819"/>
                <a:gd name="connsiteX8" fmla="*/ 7100394 w 7100394"/>
                <a:gd name="connsiteY8" fmla="*/ 410537 h 3204819"/>
                <a:gd name="connsiteX9" fmla="*/ 5337848 w 7100394"/>
                <a:gd name="connsiteY9" fmla="*/ 0 h 3204819"/>
                <a:gd name="connsiteX10" fmla="*/ 3699549 w 7100394"/>
                <a:gd name="connsiteY10" fmla="*/ 161236 h 3204819"/>
                <a:gd name="connsiteX11" fmla="*/ 1981184 w 7100394"/>
                <a:gd name="connsiteY11" fmla="*/ 311428 h 3204819"/>
                <a:gd name="connsiteX12" fmla="*/ 2567310 w 7100394"/>
                <a:gd name="connsiteY12" fmla="*/ 918292 h 3204819"/>
                <a:gd name="connsiteX13" fmla="*/ 1182284 w 7100394"/>
                <a:gd name="connsiteY13" fmla="*/ 1244886 h 3204819"/>
                <a:gd name="connsiteX0" fmla="*/ 1182284 w 7100394"/>
                <a:gd name="connsiteY0" fmla="*/ 1244886 h 2965451"/>
                <a:gd name="connsiteX1" fmla="*/ 0 w 7100394"/>
                <a:gd name="connsiteY1" fmla="*/ 2904959 h 2965451"/>
                <a:gd name="connsiteX2" fmla="*/ 4067021 w 7100394"/>
                <a:gd name="connsiteY2" fmla="*/ 2965451 h 2965451"/>
                <a:gd name="connsiteX3" fmla="*/ 4553436 w 7100394"/>
                <a:gd name="connsiteY3" fmla="*/ 2478030 h 2965451"/>
                <a:gd name="connsiteX4" fmla="*/ 6274888 w 7100394"/>
                <a:gd name="connsiteY4" fmla="*/ 2957445 h 2965451"/>
                <a:gd name="connsiteX5" fmla="*/ 6695645 w 7100394"/>
                <a:gd name="connsiteY5" fmla="*/ 2346464 h 2965451"/>
                <a:gd name="connsiteX6" fmla="*/ 6582441 w 7100394"/>
                <a:gd name="connsiteY6" fmla="*/ 1591367 h 2965451"/>
                <a:gd name="connsiteX7" fmla="*/ 7050142 w 7100394"/>
                <a:gd name="connsiteY7" fmla="*/ 1406941 h 2965451"/>
                <a:gd name="connsiteX8" fmla="*/ 7100394 w 7100394"/>
                <a:gd name="connsiteY8" fmla="*/ 410537 h 2965451"/>
                <a:gd name="connsiteX9" fmla="*/ 5337848 w 7100394"/>
                <a:gd name="connsiteY9" fmla="*/ 0 h 2965451"/>
                <a:gd name="connsiteX10" fmla="*/ 3699549 w 7100394"/>
                <a:gd name="connsiteY10" fmla="*/ 161236 h 2965451"/>
                <a:gd name="connsiteX11" fmla="*/ 1981184 w 7100394"/>
                <a:gd name="connsiteY11" fmla="*/ 311428 h 2965451"/>
                <a:gd name="connsiteX12" fmla="*/ 2567310 w 7100394"/>
                <a:gd name="connsiteY12" fmla="*/ 918292 h 2965451"/>
                <a:gd name="connsiteX13" fmla="*/ 1182284 w 7100394"/>
                <a:gd name="connsiteY13" fmla="*/ 1244886 h 2965451"/>
                <a:gd name="connsiteX0" fmla="*/ 1182284 w 7100394"/>
                <a:gd name="connsiteY0" fmla="*/ 1244886 h 2965451"/>
                <a:gd name="connsiteX1" fmla="*/ 0 w 7100394"/>
                <a:gd name="connsiteY1" fmla="*/ 2904959 h 2965451"/>
                <a:gd name="connsiteX2" fmla="*/ 4067021 w 7100394"/>
                <a:gd name="connsiteY2" fmla="*/ 2965451 h 2965451"/>
                <a:gd name="connsiteX3" fmla="*/ 4553436 w 7100394"/>
                <a:gd name="connsiteY3" fmla="*/ 2478030 h 2965451"/>
                <a:gd name="connsiteX4" fmla="*/ 5738314 w 7100394"/>
                <a:gd name="connsiteY4" fmla="*/ 2164080 h 2965451"/>
                <a:gd name="connsiteX5" fmla="*/ 6695645 w 7100394"/>
                <a:gd name="connsiteY5" fmla="*/ 2346464 h 2965451"/>
                <a:gd name="connsiteX6" fmla="*/ 6582441 w 7100394"/>
                <a:gd name="connsiteY6" fmla="*/ 1591367 h 2965451"/>
                <a:gd name="connsiteX7" fmla="*/ 7050142 w 7100394"/>
                <a:gd name="connsiteY7" fmla="*/ 1406941 h 2965451"/>
                <a:gd name="connsiteX8" fmla="*/ 7100394 w 7100394"/>
                <a:gd name="connsiteY8" fmla="*/ 410537 h 2965451"/>
                <a:gd name="connsiteX9" fmla="*/ 5337848 w 7100394"/>
                <a:gd name="connsiteY9" fmla="*/ 0 h 2965451"/>
                <a:gd name="connsiteX10" fmla="*/ 3699549 w 7100394"/>
                <a:gd name="connsiteY10" fmla="*/ 161236 h 2965451"/>
                <a:gd name="connsiteX11" fmla="*/ 1981184 w 7100394"/>
                <a:gd name="connsiteY11" fmla="*/ 311428 h 2965451"/>
                <a:gd name="connsiteX12" fmla="*/ 2567310 w 7100394"/>
                <a:gd name="connsiteY12" fmla="*/ 918292 h 2965451"/>
                <a:gd name="connsiteX13" fmla="*/ 1182284 w 7100394"/>
                <a:gd name="connsiteY13" fmla="*/ 1244886 h 2965451"/>
                <a:gd name="connsiteX0" fmla="*/ 1182284 w 7100394"/>
                <a:gd name="connsiteY0" fmla="*/ 1244886 h 2965451"/>
                <a:gd name="connsiteX1" fmla="*/ 0 w 7100394"/>
                <a:gd name="connsiteY1" fmla="*/ 2904959 h 2965451"/>
                <a:gd name="connsiteX2" fmla="*/ 4067021 w 7100394"/>
                <a:gd name="connsiteY2" fmla="*/ 2965451 h 2965451"/>
                <a:gd name="connsiteX3" fmla="*/ 5038908 w 7100394"/>
                <a:gd name="connsiteY3" fmla="*/ 2516866 h 2965451"/>
                <a:gd name="connsiteX4" fmla="*/ 5738314 w 7100394"/>
                <a:gd name="connsiteY4" fmla="*/ 2164080 h 2965451"/>
                <a:gd name="connsiteX5" fmla="*/ 6695645 w 7100394"/>
                <a:gd name="connsiteY5" fmla="*/ 2346464 h 2965451"/>
                <a:gd name="connsiteX6" fmla="*/ 6582441 w 7100394"/>
                <a:gd name="connsiteY6" fmla="*/ 1591367 h 2965451"/>
                <a:gd name="connsiteX7" fmla="*/ 7050142 w 7100394"/>
                <a:gd name="connsiteY7" fmla="*/ 1406941 h 2965451"/>
                <a:gd name="connsiteX8" fmla="*/ 7100394 w 7100394"/>
                <a:gd name="connsiteY8" fmla="*/ 410537 h 2965451"/>
                <a:gd name="connsiteX9" fmla="*/ 5337848 w 7100394"/>
                <a:gd name="connsiteY9" fmla="*/ 0 h 2965451"/>
                <a:gd name="connsiteX10" fmla="*/ 3699549 w 7100394"/>
                <a:gd name="connsiteY10" fmla="*/ 161236 h 2965451"/>
                <a:gd name="connsiteX11" fmla="*/ 1981184 w 7100394"/>
                <a:gd name="connsiteY11" fmla="*/ 311428 h 2965451"/>
                <a:gd name="connsiteX12" fmla="*/ 2567310 w 7100394"/>
                <a:gd name="connsiteY12" fmla="*/ 918292 h 2965451"/>
                <a:gd name="connsiteX13" fmla="*/ 1182284 w 7100394"/>
                <a:gd name="connsiteY13" fmla="*/ 1244886 h 2965451"/>
                <a:gd name="connsiteX0" fmla="*/ 1182284 w 7100394"/>
                <a:gd name="connsiteY0" fmla="*/ 1244886 h 2965451"/>
                <a:gd name="connsiteX1" fmla="*/ 0 w 7100394"/>
                <a:gd name="connsiteY1" fmla="*/ 2904959 h 2965451"/>
                <a:gd name="connsiteX2" fmla="*/ 4067021 w 7100394"/>
                <a:gd name="connsiteY2" fmla="*/ 2965451 h 2965451"/>
                <a:gd name="connsiteX3" fmla="*/ 5038908 w 7100394"/>
                <a:gd name="connsiteY3" fmla="*/ 2516866 h 2965451"/>
                <a:gd name="connsiteX4" fmla="*/ 5738314 w 7100394"/>
                <a:gd name="connsiteY4" fmla="*/ 2164080 h 2965451"/>
                <a:gd name="connsiteX5" fmla="*/ 6357092 w 7100394"/>
                <a:gd name="connsiteY5" fmla="*/ 1830499 h 2965451"/>
                <a:gd name="connsiteX6" fmla="*/ 6582441 w 7100394"/>
                <a:gd name="connsiteY6" fmla="*/ 1591367 h 2965451"/>
                <a:gd name="connsiteX7" fmla="*/ 7050142 w 7100394"/>
                <a:gd name="connsiteY7" fmla="*/ 1406941 h 2965451"/>
                <a:gd name="connsiteX8" fmla="*/ 7100394 w 7100394"/>
                <a:gd name="connsiteY8" fmla="*/ 410537 h 2965451"/>
                <a:gd name="connsiteX9" fmla="*/ 5337848 w 7100394"/>
                <a:gd name="connsiteY9" fmla="*/ 0 h 2965451"/>
                <a:gd name="connsiteX10" fmla="*/ 3699549 w 7100394"/>
                <a:gd name="connsiteY10" fmla="*/ 161236 h 2965451"/>
                <a:gd name="connsiteX11" fmla="*/ 1981184 w 7100394"/>
                <a:gd name="connsiteY11" fmla="*/ 311428 h 2965451"/>
                <a:gd name="connsiteX12" fmla="*/ 2567310 w 7100394"/>
                <a:gd name="connsiteY12" fmla="*/ 918292 h 2965451"/>
                <a:gd name="connsiteX13" fmla="*/ 1182284 w 7100394"/>
                <a:gd name="connsiteY13" fmla="*/ 1244886 h 2965451"/>
                <a:gd name="connsiteX0" fmla="*/ 1182284 w 7100394"/>
                <a:gd name="connsiteY0" fmla="*/ 1244886 h 2965451"/>
                <a:gd name="connsiteX1" fmla="*/ 0 w 7100394"/>
                <a:gd name="connsiteY1" fmla="*/ 2904959 h 2965451"/>
                <a:gd name="connsiteX2" fmla="*/ 4067021 w 7100394"/>
                <a:gd name="connsiteY2" fmla="*/ 2965451 h 2965451"/>
                <a:gd name="connsiteX3" fmla="*/ 5038908 w 7100394"/>
                <a:gd name="connsiteY3" fmla="*/ 2516866 h 2965451"/>
                <a:gd name="connsiteX4" fmla="*/ 5738314 w 7100394"/>
                <a:gd name="connsiteY4" fmla="*/ 2164080 h 2965451"/>
                <a:gd name="connsiteX5" fmla="*/ 6357092 w 7100394"/>
                <a:gd name="connsiteY5" fmla="*/ 1830499 h 2965451"/>
                <a:gd name="connsiteX6" fmla="*/ 5739253 w 7100394"/>
                <a:gd name="connsiteY6" fmla="*/ 1080950 h 2965451"/>
                <a:gd name="connsiteX7" fmla="*/ 7050142 w 7100394"/>
                <a:gd name="connsiteY7" fmla="*/ 1406941 h 2965451"/>
                <a:gd name="connsiteX8" fmla="*/ 7100394 w 7100394"/>
                <a:gd name="connsiteY8" fmla="*/ 410537 h 2965451"/>
                <a:gd name="connsiteX9" fmla="*/ 5337848 w 7100394"/>
                <a:gd name="connsiteY9" fmla="*/ 0 h 2965451"/>
                <a:gd name="connsiteX10" fmla="*/ 3699549 w 7100394"/>
                <a:gd name="connsiteY10" fmla="*/ 161236 h 2965451"/>
                <a:gd name="connsiteX11" fmla="*/ 1981184 w 7100394"/>
                <a:gd name="connsiteY11" fmla="*/ 311428 h 2965451"/>
                <a:gd name="connsiteX12" fmla="*/ 2567310 w 7100394"/>
                <a:gd name="connsiteY12" fmla="*/ 918292 h 2965451"/>
                <a:gd name="connsiteX13" fmla="*/ 1182284 w 7100394"/>
                <a:gd name="connsiteY13" fmla="*/ 1244886 h 2965451"/>
                <a:gd name="connsiteX0" fmla="*/ 1182284 w 7100394"/>
                <a:gd name="connsiteY0" fmla="*/ 1244886 h 2965451"/>
                <a:gd name="connsiteX1" fmla="*/ 0 w 7100394"/>
                <a:gd name="connsiteY1" fmla="*/ 2904959 h 2965451"/>
                <a:gd name="connsiteX2" fmla="*/ 4067021 w 7100394"/>
                <a:gd name="connsiteY2" fmla="*/ 2965451 h 2965451"/>
                <a:gd name="connsiteX3" fmla="*/ 5038908 w 7100394"/>
                <a:gd name="connsiteY3" fmla="*/ 2516866 h 2965451"/>
                <a:gd name="connsiteX4" fmla="*/ 5738314 w 7100394"/>
                <a:gd name="connsiteY4" fmla="*/ 2164080 h 2965451"/>
                <a:gd name="connsiteX5" fmla="*/ 6357092 w 7100394"/>
                <a:gd name="connsiteY5" fmla="*/ 1830499 h 2965451"/>
                <a:gd name="connsiteX6" fmla="*/ 5739253 w 7100394"/>
                <a:gd name="connsiteY6" fmla="*/ 1080950 h 2965451"/>
                <a:gd name="connsiteX7" fmla="*/ 5223235 w 7100394"/>
                <a:gd name="connsiteY7" fmla="*/ 397203 h 2965451"/>
                <a:gd name="connsiteX8" fmla="*/ 7100394 w 7100394"/>
                <a:gd name="connsiteY8" fmla="*/ 410537 h 2965451"/>
                <a:gd name="connsiteX9" fmla="*/ 5337848 w 7100394"/>
                <a:gd name="connsiteY9" fmla="*/ 0 h 2965451"/>
                <a:gd name="connsiteX10" fmla="*/ 3699549 w 7100394"/>
                <a:gd name="connsiteY10" fmla="*/ 161236 h 2965451"/>
                <a:gd name="connsiteX11" fmla="*/ 1981184 w 7100394"/>
                <a:gd name="connsiteY11" fmla="*/ 311428 h 2965451"/>
                <a:gd name="connsiteX12" fmla="*/ 2567310 w 7100394"/>
                <a:gd name="connsiteY12" fmla="*/ 918292 h 2965451"/>
                <a:gd name="connsiteX13" fmla="*/ 1182284 w 7100394"/>
                <a:gd name="connsiteY13" fmla="*/ 1244886 h 2965451"/>
                <a:gd name="connsiteX0" fmla="*/ 1182284 w 6357092"/>
                <a:gd name="connsiteY0" fmla="*/ 1244886 h 2965451"/>
                <a:gd name="connsiteX1" fmla="*/ 0 w 6357092"/>
                <a:gd name="connsiteY1" fmla="*/ 2904959 h 2965451"/>
                <a:gd name="connsiteX2" fmla="*/ 4067021 w 6357092"/>
                <a:gd name="connsiteY2" fmla="*/ 2965451 h 2965451"/>
                <a:gd name="connsiteX3" fmla="*/ 5038908 w 6357092"/>
                <a:gd name="connsiteY3" fmla="*/ 2516866 h 2965451"/>
                <a:gd name="connsiteX4" fmla="*/ 5738314 w 6357092"/>
                <a:gd name="connsiteY4" fmla="*/ 2164080 h 2965451"/>
                <a:gd name="connsiteX5" fmla="*/ 6357092 w 6357092"/>
                <a:gd name="connsiteY5" fmla="*/ 1830499 h 2965451"/>
                <a:gd name="connsiteX6" fmla="*/ 5739253 w 6357092"/>
                <a:gd name="connsiteY6" fmla="*/ 1080950 h 2965451"/>
                <a:gd name="connsiteX7" fmla="*/ 5223235 w 6357092"/>
                <a:gd name="connsiteY7" fmla="*/ 397203 h 2965451"/>
                <a:gd name="connsiteX8" fmla="*/ 5337848 w 6357092"/>
                <a:gd name="connsiteY8" fmla="*/ 0 h 2965451"/>
                <a:gd name="connsiteX9" fmla="*/ 3699549 w 6357092"/>
                <a:gd name="connsiteY9" fmla="*/ 161236 h 2965451"/>
                <a:gd name="connsiteX10" fmla="*/ 1981184 w 6357092"/>
                <a:gd name="connsiteY10" fmla="*/ 311428 h 2965451"/>
                <a:gd name="connsiteX11" fmla="*/ 2567310 w 6357092"/>
                <a:gd name="connsiteY11" fmla="*/ 918292 h 2965451"/>
                <a:gd name="connsiteX12" fmla="*/ 1182284 w 6357092"/>
                <a:gd name="connsiteY12" fmla="*/ 1244886 h 2965451"/>
                <a:gd name="connsiteX0" fmla="*/ 1182284 w 6357092"/>
                <a:gd name="connsiteY0" fmla="*/ 1083650 h 2804215"/>
                <a:gd name="connsiteX1" fmla="*/ 0 w 6357092"/>
                <a:gd name="connsiteY1" fmla="*/ 2743723 h 2804215"/>
                <a:gd name="connsiteX2" fmla="*/ 4067021 w 6357092"/>
                <a:gd name="connsiteY2" fmla="*/ 2804215 h 2804215"/>
                <a:gd name="connsiteX3" fmla="*/ 5038908 w 6357092"/>
                <a:gd name="connsiteY3" fmla="*/ 2355630 h 2804215"/>
                <a:gd name="connsiteX4" fmla="*/ 5738314 w 6357092"/>
                <a:gd name="connsiteY4" fmla="*/ 2002844 h 2804215"/>
                <a:gd name="connsiteX5" fmla="*/ 6357092 w 6357092"/>
                <a:gd name="connsiteY5" fmla="*/ 1669263 h 2804215"/>
                <a:gd name="connsiteX6" fmla="*/ 5739253 w 6357092"/>
                <a:gd name="connsiteY6" fmla="*/ 919714 h 2804215"/>
                <a:gd name="connsiteX7" fmla="*/ 5223235 w 6357092"/>
                <a:gd name="connsiteY7" fmla="*/ 235967 h 2804215"/>
                <a:gd name="connsiteX8" fmla="*/ 3699549 w 6357092"/>
                <a:gd name="connsiteY8" fmla="*/ 0 h 2804215"/>
                <a:gd name="connsiteX9" fmla="*/ 1981184 w 6357092"/>
                <a:gd name="connsiteY9" fmla="*/ 150192 h 2804215"/>
                <a:gd name="connsiteX10" fmla="*/ 2567310 w 6357092"/>
                <a:gd name="connsiteY10" fmla="*/ 757056 h 2804215"/>
                <a:gd name="connsiteX11" fmla="*/ 1182284 w 6357092"/>
                <a:gd name="connsiteY11" fmla="*/ 1083650 h 2804215"/>
                <a:gd name="connsiteX0" fmla="*/ 1182284 w 6357092"/>
                <a:gd name="connsiteY0" fmla="*/ 1083650 h 2804215"/>
                <a:gd name="connsiteX1" fmla="*/ 0 w 6357092"/>
                <a:gd name="connsiteY1" fmla="*/ 2743723 h 2804215"/>
                <a:gd name="connsiteX2" fmla="*/ 4067021 w 6357092"/>
                <a:gd name="connsiteY2" fmla="*/ 2804215 h 2804215"/>
                <a:gd name="connsiteX3" fmla="*/ 5038908 w 6357092"/>
                <a:gd name="connsiteY3" fmla="*/ 2355630 h 2804215"/>
                <a:gd name="connsiteX4" fmla="*/ 5738314 w 6357092"/>
                <a:gd name="connsiteY4" fmla="*/ 2002844 h 2804215"/>
                <a:gd name="connsiteX5" fmla="*/ 6357092 w 6357092"/>
                <a:gd name="connsiteY5" fmla="*/ 1669263 h 2804215"/>
                <a:gd name="connsiteX6" fmla="*/ 5739253 w 6357092"/>
                <a:gd name="connsiteY6" fmla="*/ 919714 h 2804215"/>
                <a:gd name="connsiteX7" fmla="*/ 5600114 w 6357092"/>
                <a:gd name="connsiteY7" fmla="*/ 125007 h 2804215"/>
                <a:gd name="connsiteX8" fmla="*/ 3699549 w 6357092"/>
                <a:gd name="connsiteY8" fmla="*/ 0 h 2804215"/>
                <a:gd name="connsiteX9" fmla="*/ 1981184 w 6357092"/>
                <a:gd name="connsiteY9" fmla="*/ 150192 h 2804215"/>
                <a:gd name="connsiteX10" fmla="*/ 2567310 w 6357092"/>
                <a:gd name="connsiteY10" fmla="*/ 757056 h 2804215"/>
                <a:gd name="connsiteX11" fmla="*/ 1182284 w 6357092"/>
                <a:gd name="connsiteY11" fmla="*/ 1083650 h 2804215"/>
                <a:gd name="connsiteX0" fmla="*/ 1182284 w 6357092"/>
                <a:gd name="connsiteY0" fmla="*/ 1083650 h 2804215"/>
                <a:gd name="connsiteX1" fmla="*/ 0 w 6357092"/>
                <a:gd name="connsiteY1" fmla="*/ 2743723 h 2804215"/>
                <a:gd name="connsiteX2" fmla="*/ 4067021 w 6357092"/>
                <a:gd name="connsiteY2" fmla="*/ 2804215 h 2804215"/>
                <a:gd name="connsiteX3" fmla="*/ 5038908 w 6357092"/>
                <a:gd name="connsiteY3" fmla="*/ 2355630 h 2804215"/>
                <a:gd name="connsiteX4" fmla="*/ 5738314 w 6357092"/>
                <a:gd name="connsiteY4" fmla="*/ 2002844 h 2804215"/>
                <a:gd name="connsiteX5" fmla="*/ 6357092 w 6357092"/>
                <a:gd name="connsiteY5" fmla="*/ 1669263 h 2804215"/>
                <a:gd name="connsiteX6" fmla="*/ 5739253 w 6357092"/>
                <a:gd name="connsiteY6" fmla="*/ 919714 h 2804215"/>
                <a:gd name="connsiteX7" fmla="*/ 5402093 w 6357092"/>
                <a:gd name="connsiteY7" fmla="*/ 219323 h 2804215"/>
                <a:gd name="connsiteX8" fmla="*/ 3699549 w 6357092"/>
                <a:gd name="connsiteY8" fmla="*/ 0 h 2804215"/>
                <a:gd name="connsiteX9" fmla="*/ 1981184 w 6357092"/>
                <a:gd name="connsiteY9" fmla="*/ 150192 h 2804215"/>
                <a:gd name="connsiteX10" fmla="*/ 2567310 w 6357092"/>
                <a:gd name="connsiteY10" fmla="*/ 757056 h 2804215"/>
                <a:gd name="connsiteX11" fmla="*/ 1182284 w 6357092"/>
                <a:gd name="connsiteY11" fmla="*/ 1083650 h 2804215"/>
                <a:gd name="connsiteX0" fmla="*/ 1182284 w 6357092"/>
                <a:gd name="connsiteY0" fmla="*/ 1083650 h 2804215"/>
                <a:gd name="connsiteX1" fmla="*/ 0 w 6357092"/>
                <a:gd name="connsiteY1" fmla="*/ 2743723 h 2804215"/>
                <a:gd name="connsiteX2" fmla="*/ 4067021 w 6357092"/>
                <a:gd name="connsiteY2" fmla="*/ 2804215 h 2804215"/>
                <a:gd name="connsiteX3" fmla="*/ 5038908 w 6357092"/>
                <a:gd name="connsiteY3" fmla="*/ 2355630 h 2804215"/>
                <a:gd name="connsiteX4" fmla="*/ 5738314 w 6357092"/>
                <a:gd name="connsiteY4" fmla="*/ 2002844 h 2804215"/>
                <a:gd name="connsiteX5" fmla="*/ 6357092 w 6357092"/>
                <a:gd name="connsiteY5" fmla="*/ 1669263 h 2804215"/>
                <a:gd name="connsiteX6" fmla="*/ 5892560 w 6357092"/>
                <a:gd name="connsiteY6" fmla="*/ 919714 h 2804215"/>
                <a:gd name="connsiteX7" fmla="*/ 5402093 w 6357092"/>
                <a:gd name="connsiteY7" fmla="*/ 219323 h 2804215"/>
                <a:gd name="connsiteX8" fmla="*/ 3699549 w 6357092"/>
                <a:gd name="connsiteY8" fmla="*/ 0 h 2804215"/>
                <a:gd name="connsiteX9" fmla="*/ 1981184 w 6357092"/>
                <a:gd name="connsiteY9" fmla="*/ 150192 h 2804215"/>
                <a:gd name="connsiteX10" fmla="*/ 2567310 w 6357092"/>
                <a:gd name="connsiteY10" fmla="*/ 757056 h 2804215"/>
                <a:gd name="connsiteX11" fmla="*/ 1182284 w 6357092"/>
                <a:gd name="connsiteY11" fmla="*/ 1083650 h 2804215"/>
                <a:gd name="connsiteX0" fmla="*/ 1182284 w 6357092"/>
                <a:gd name="connsiteY0" fmla="*/ 933458 h 2654023"/>
                <a:gd name="connsiteX1" fmla="*/ 0 w 6357092"/>
                <a:gd name="connsiteY1" fmla="*/ 2593531 h 2654023"/>
                <a:gd name="connsiteX2" fmla="*/ 4067021 w 6357092"/>
                <a:gd name="connsiteY2" fmla="*/ 2654023 h 2654023"/>
                <a:gd name="connsiteX3" fmla="*/ 5038908 w 6357092"/>
                <a:gd name="connsiteY3" fmla="*/ 2205438 h 2654023"/>
                <a:gd name="connsiteX4" fmla="*/ 5738314 w 6357092"/>
                <a:gd name="connsiteY4" fmla="*/ 1852652 h 2654023"/>
                <a:gd name="connsiteX5" fmla="*/ 6357092 w 6357092"/>
                <a:gd name="connsiteY5" fmla="*/ 1519071 h 2654023"/>
                <a:gd name="connsiteX6" fmla="*/ 5892560 w 6357092"/>
                <a:gd name="connsiteY6" fmla="*/ 769522 h 2654023"/>
                <a:gd name="connsiteX7" fmla="*/ 5402093 w 6357092"/>
                <a:gd name="connsiteY7" fmla="*/ 69131 h 2654023"/>
                <a:gd name="connsiteX8" fmla="*/ 3712325 w 6357092"/>
                <a:gd name="connsiteY8" fmla="*/ 171593 h 2654023"/>
                <a:gd name="connsiteX9" fmla="*/ 1981184 w 6357092"/>
                <a:gd name="connsiteY9" fmla="*/ 0 h 2654023"/>
                <a:gd name="connsiteX10" fmla="*/ 2567310 w 6357092"/>
                <a:gd name="connsiteY10" fmla="*/ 606864 h 2654023"/>
                <a:gd name="connsiteX11" fmla="*/ 1182284 w 6357092"/>
                <a:gd name="connsiteY11" fmla="*/ 933458 h 2654023"/>
                <a:gd name="connsiteX0" fmla="*/ 1182284 w 6357092"/>
                <a:gd name="connsiteY0" fmla="*/ 933458 h 2654023"/>
                <a:gd name="connsiteX1" fmla="*/ 0 w 6357092"/>
                <a:gd name="connsiteY1" fmla="*/ 2593531 h 2654023"/>
                <a:gd name="connsiteX2" fmla="*/ 4067021 w 6357092"/>
                <a:gd name="connsiteY2" fmla="*/ 2654023 h 2654023"/>
                <a:gd name="connsiteX3" fmla="*/ 5038908 w 6357092"/>
                <a:gd name="connsiteY3" fmla="*/ 2205438 h 2654023"/>
                <a:gd name="connsiteX4" fmla="*/ 5738314 w 6357092"/>
                <a:gd name="connsiteY4" fmla="*/ 1852652 h 2654023"/>
                <a:gd name="connsiteX5" fmla="*/ 6357092 w 6357092"/>
                <a:gd name="connsiteY5" fmla="*/ 1519071 h 2654023"/>
                <a:gd name="connsiteX6" fmla="*/ 5892560 w 6357092"/>
                <a:gd name="connsiteY6" fmla="*/ 769522 h 2654023"/>
                <a:gd name="connsiteX7" fmla="*/ 5402093 w 6357092"/>
                <a:gd name="connsiteY7" fmla="*/ 69131 h 2654023"/>
                <a:gd name="connsiteX8" fmla="*/ 3699550 w 6357092"/>
                <a:gd name="connsiteY8" fmla="*/ 154949 h 2654023"/>
                <a:gd name="connsiteX9" fmla="*/ 1981184 w 6357092"/>
                <a:gd name="connsiteY9" fmla="*/ 0 h 2654023"/>
                <a:gd name="connsiteX10" fmla="*/ 2567310 w 6357092"/>
                <a:gd name="connsiteY10" fmla="*/ 606864 h 2654023"/>
                <a:gd name="connsiteX11" fmla="*/ 1182284 w 6357092"/>
                <a:gd name="connsiteY11" fmla="*/ 933458 h 2654023"/>
                <a:gd name="connsiteX0" fmla="*/ 1182284 w 6357092"/>
                <a:gd name="connsiteY0" fmla="*/ 1086248 h 2806813"/>
                <a:gd name="connsiteX1" fmla="*/ 0 w 6357092"/>
                <a:gd name="connsiteY1" fmla="*/ 2746321 h 2806813"/>
                <a:gd name="connsiteX2" fmla="*/ 4067021 w 6357092"/>
                <a:gd name="connsiteY2" fmla="*/ 2806813 h 2806813"/>
                <a:gd name="connsiteX3" fmla="*/ 5038908 w 6357092"/>
                <a:gd name="connsiteY3" fmla="*/ 2358228 h 2806813"/>
                <a:gd name="connsiteX4" fmla="*/ 5738314 w 6357092"/>
                <a:gd name="connsiteY4" fmla="*/ 2005442 h 2806813"/>
                <a:gd name="connsiteX5" fmla="*/ 6357092 w 6357092"/>
                <a:gd name="connsiteY5" fmla="*/ 1671861 h 2806813"/>
                <a:gd name="connsiteX6" fmla="*/ 5892560 w 6357092"/>
                <a:gd name="connsiteY6" fmla="*/ 922312 h 2806813"/>
                <a:gd name="connsiteX7" fmla="*/ 5402093 w 6357092"/>
                <a:gd name="connsiteY7" fmla="*/ 0 h 2806813"/>
                <a:gd name="connsiteX8" fmla="*/ 3699550 w 6357092"/>
                <a:gd name="connsiteY8" fmla="*/ 307739 h 2806813"/>
                <a:gd name="connsiteX9" fmla="*/ 1981184 w 6357092"/>
                <a:gd name="connsiteY9" fmla="*/ 152790 h 2806813"/>
                <a:gd name="connsiteX10" fmla="*/ 2567310 w 6357092"/>
                <a:gd name="connsiteY10" fmla="*/ 759654 h 2806813"/>
                <a:gd name="connsiteX11" fmla="*/ 1182284 w 6357092"/>
                <a:gd name="connsiteY11" fmla="*/ 1086248 h 2806813"/>
                <a:gd name="connsiteX0" fmla="*/ 1182284 w 6357092"/>
                <a:gd name="connsiteY0" fmla="*/ 1086248 h 2806813"/>
                <a:gd name="connsiteX1" fmla="*/ 0 w 6357092"/>
                <a:gd name="connsiteY1" fmla="*/ 2746321 h 2806813"/>
                <a:gd name="connsiteX2" fmla="*/ 4067021 w 6357092"/>
                <a:gd name="connsiteY2" fmla="*/ 2806813 h 2806813"/>
                <a:gd name="connsiteX3" fmla="*/ 5038908 w 6357092"/>
                <a:gd name="connsiteY3" fmla="*/ 2358228 h 2806813"/>
                <a:gd name="connsiteX4" fmla="*/ 5738314 w 6357092"/>
                <a:gd name="connsiteY4" fmla="*/ 2005442 h 2806813"/>
                <a:gd name="connsiteX5" fmla="*/ 6357092 w 6357092"/>
                <a:gd name="connsiteY5" fmla="*/ 1671861 h 2806813"/>
                <a:gd name="connsiteX6" fmla="*/ 5892560 w 6357092"/>
                <a:gd name="connsiteY6" fmla="*/ 922312 h 2806813"/>
                <a:gd name="connsiteX7" fmla="*/ 5402093 w 6357092"/>
                <a:gd name="connsiteY7" fmla="*/ 0 h 2806813"/>
                <a:gd name="connsiteX8" fmla="*/ 3642060 w 6357092"/>
                <a:gd name="connsiteY8" fmla="*/ 69175 h 2806813"/>
                <a:gd name="connsiteX9" fmla="*/ 1981184 w 6357092"/>
                <a:gd name="connsiteY9" fmla="*/ 152790 h 2806813"/>
                <a:gd name="connsiteX10" fmla="*/ 2567310 w 6357092"/>
                <a:gd name="connsiteY10" fmla="*/ 759654 h 2806813"/>
                <a:gd name="connsiteX11" fmla="*/ 1182284 w 6357092"/>
                <a:gd name="connsiteY11" fmla="*/ 1086248 h 2806813"/>
                <a:gd name="connsiteX0" fmla="*/ 1182284 w 6357092"/>
                <a:gd name="connsiteY0" fmla="*/ 1086248 h 2806813"/>
                <a:gd name="connsiteX1" fmla="*/ 0 w 6357092"/>
                <a:gd name="connsiteY1" fmla="*/ 2746321 h 2806813"/>
                <a:gd name="connsiteX2" fmla="*/ 4067021 w 6357092"/>
                <a:gd name="connsiteY2" fmla="*/ 2806813 h 2806813"/>
                <a:gd name="connsiteX3" fmla="*/ 5038908 w 6357092"/>
                <a:gd name="connsiteY3" fmla="*/ 2358228 h 2806813"/>
                <a:gd name="connsiteX4" fmla="*/ 5738314 w 6357092"/>
                <a:gd name="connsiteY4" fmla="*/ 2005442 h 2806813"/>
                <a:gd name="connsiteX5" fmla="*/ 6357092 w 6357092"/>
                <a:gd name="connsiteY5" fmla="*/ 1671861 h 2806813"/>
                <a:gd name="connsiteX6" fmla="*/ 5892560 w 6357092"/>
                <a:gd name="connsiteY6" fmla="*/ 922312 h 2806813"/>
                <a:gd name="connsiteX7" fmla="*/ 5402093 w 6357092"/>
                <a:gd name="connsiteY7" fmla="*/ 0 h 2806813"/>
                <a:gd name="connsiteX8" fmla="*/ 3475978 w 6357092"/>
                <a:gd name="connsiteY8" fmla="*/ 224519 h 2806813"/>
                <a:gd name="connsiteX9" fmla="*/ 1981184 w 6357092"/>
                <a:gd name="connsiteY9" fmla="*/ 152790 h 2806813"/>
                <a:gd name="connsiteX10" fmla="*/ 2567310 w 6357092"/>
                <a:gd name="connsiteY10" fmla="*/ 759654 h 2806813"/>
                <a:gd name="connsiteX11" fmla="*/ 1182284 w 6357092"/>
                <a:gd name="connsiteY11" fmla="*/ 1086248 h 2806813"/>
                <a:gd name="connsiteX0" fmla="*/ 1182284 w 6357092"/>
                <a:gd name="connsiteY0" fmla="*/ 1086248 h 2806813"/>
                <a:gd name="connsiteX1" fmla="*/ 0 w 6357092"/>
                <a:gd name="connsiteY1" fmla="*/ 2746321 h 2806813"/>
                <a:gd name="connsiteX2" fmla="*/ 4067021 w 6357092"/>
                <a:gd name="connsiteY2" fmla="*/ 2806813 h 2806813"/>
                <a:gd name="connsiteX3" fmla="*/ 5038908 w 6357092"/>
                <a:gd name="connsiteY3" fmla="*/ 2358228 h 2806813"/>
                <a:gd name="connsiteX4" fmla="*/ 5738314 w 6357092"/>
                <a:gd name="connsiteY4" fmla="*/ 2005442 h 2806813"/>
                <a:gd name="connsiteX5" fmla="*/ 6357092 w 6357092"/>
                <a:gd name="connsiteY5" fmla="*/ 1671861 h 2806813"/>
                <a:gd name="connsiteX6" fmla="*/ 5892560 w 6357092"/>
                <a:gd name="connsiteY6" fmla="*/ 922312 h 2806813"/>
                <a:gd name="connsiteX7" fmla="*/ 5402093 w 6357092"/>
                <a:gd name="connsiteY7" fmla="*/ 0 h 2806813"/>
                <a:gd name="connsiteX8" fmla="*/ 3475978 w 6357092"/>
                <a:gd name="connsiteY8" fmla="*/ 224519 h 2806813"/>
                <a:gd name="connsiteX9" fmla="*/ 1859816 w 6357092"/>
                <a:gd name="connsiteY9" fmla="*/ 14090 h 2806813"/>
                <a:gd name="connsiteX10" fmla="*/ 2567310 w 6357092"/>
                <a:gd name="connsiteY10" fmla="*/ 759654 h 2806813"/>
                <a:gd name="connsiteX11" fmla="*/ 1182284 w 6357092"/>
                <a:gd name="connsiteY11" fmla="*/ 1086248 h 2806813"/>
                <a:gd name="connsiteX0" fmla="*/ 1182284 w 6357092"/>
                <a:gd name="connsiteY0" fmla="*/ 1160926 h 2881491"/>
                <a:gd name="connsiteX1" fmla="*/ 0 w 6357092"/>
                <a:gd name="connsiteY1" fmla="*/ 2820999 h 2881491"/>
                <a:gd name="connsiteX2" fmla="*/ 4067021 w 6357092"/>
                <a:gd name="connsiteY2" fmla="*/ 2881491 h 2881491"/>
                <a:gd name="connsiteX3" fmla="*/ 5038908 w 6357092"/>
                <a:gd name="connsiteY3" fmla="*/ 2432906 h 2881491"/>
                <a:gd name="connsiteX4" fmla="*/ 5738314 w 6357092"/>
                <a:gd name="connsiteY4" fmla="*/ 2080120 h 2881491"/>
                <a:gd name="connsiteX5" fmla="*/ 6357092 w 6357092"/>
                <a:gd name="connsiteY5" fmla="*/ 1746539 h 2881491"/>
                <a:gd name="connsiteX6" fmla="*/ 5892560 w 6357092"/>
                <a:gd name="connsiteY6" fmla="*/ 996990 h 2881491"/>
                <a:gd name="connsiteX7" fmla="*/ 5402093 w 6357092"/>
                <a:gd name="connsiteY7" fmla="*/ 74678 h 2881491"/>
                <a:gd name="connsiteX8" fmla="*/ 3475978 w 6357092"/>
                <a:gd name="connsiteY8" fmla="*/ 299197 h 2881491"/>
                <a:gd name="connsiteX9" fmla="*/ 1808714 w 6357092"/>
                <a:gd name="connsiteY9" fmla="*/ 0 h 2881491"/>
                <a:gd name="connsiteX10" fmla="*/ 2567310 w 6357092"/>
                <a:gd name="connsiteY10" fmla="*/ 834332 h 2881491"/>
                <a:gd name="connsiteX11" fmla="*/ 1182284 w 6357092"/>
                <a:gd name="connsiteY11" fmla="*/ 1160926 h 2881491"/>
                <a:gd name="connsiteX0" fmla="*/ 1182284 w 6357092"/>
                <a:gd name="connsiteY0" fmla="*/ 1160926 h 2881491"/>
                <a:gd name="connsiteX1" fmla="*/ 0 w 6357092"/>
                <a:gd name="connsiteY1" fmla="*/ 2820999 h 2881491"/>
                <a:gd name="connsiteX2" fmla="*/ 4067021 w 6357092"/>
                <a:gd name="connsiteY2" fmla="*/ 2881491 h 2881491"/>
                <a:gd name="connsiteX3" fmla="*/ 5038908 w 6357092"/>
                <a:gd name="connsiteY3" fmla="*/ 2432906 h 2881491"/>
                <a:gd name="connsiteX4" fmla="*/ 5738314 w 6357092"/>
                <a:gd name="connsiteY4" fmla="*/ 2080120 h 2881491"/>
                <a:gd name="connsiteX5" fmla="*/ 6357092 w 6357092"/>
                <a:gd name="connsiteY5" fmla="*/ 1746539 h 2881491"/>
                <a:gd name="connsiteX6" fmla="*/ 5892560 w 6357092"/>
                <a:gd name="connsiteY6" fmla="*/ 996990 h 2881491"/>
                <a:gd name="connsiteX7" fmla="*/ 5402093 w 6357092"/>
                <a:gd name="connsiteY7" fmla="*/ 74678 h 2881491"/>
                <a:gd name="connsiteX8" fmla="*/ 3475978 w 6357092"/>
                <a:gd name="connsiteY8" fmla="*/ 299197 h 2881491"/>
                <a:gd name="connsiteX9" fmla="*/ 1808714 w 6357092"/>
                <a:gd name="connsiteY9" fmla="*/ 0 h 2881491"/>
                <a:gd name="connsiteX10" fmla="*/ 2420391 w 6357092"/>
                <a:gd name="connsiteY10" fmla="*/ 801044 h 2881491"/>
                <a:gd name="connsiteX11" fmla="*/ 1182284 w 6357092"/>
                <a:gd name="connsiteY11" fmla="*/ 1160926 h 2881491"/>
                <a:gd name="connsiteX0" fmla="*/ 1182284 w 6357092"/>
                <a:gd name="connsiteY0" fmla="*/ 1160926 h 2881491"/>
                <a:gd name="connsiteX1" fmla="*/ 0 w 6357092"/>
                <a:gd name="connsiteY1" fmla="*/ 2820999 h 2881491"/>
                <a:gd name="connsiteX2" fmla="*/ 4067021 w 6357092"/>
                <a:gd name="connsiteY2" fmla="*/ 2881491 h 2881491"/>
                <a:gd name="connsiteX3" fmla="*/ 5038908 w 6357092"/>
                <a:gd name="connsiteY3" fmla="*/ 2432906 h 2881491"/>
                <a:gd name="connsiteX4" fmla="*/ 5738314 w 6357092"/>
                <a:gd name="connsiteY4" fmla="*/ 2080120 h 2881491"/>
                <a:gd name="connsiteX5" fmla="*/ 6357092 w 6357092"/>
                <a:gd name="connsiteY5" fmla="*/ 1746539 h 2881491"/>
                <a:gd name="connsiteX6" fmla="*/ 5892560 w 6357092"/>
                <a:gd name="connsiteY6" fmla="*/ 996990 h 2881491"/>
                <a:gd name="connsiteX7" fmla="*/ 5402093 w 6357092"/>
                <a:gd name="connsiteY7" fmla="*/ 74678 h 2881491"/>
                <a:gd name="connsiteX8" fmla="*/ 3475978 w 6357092"/>
                <a:gd name="connsiteY8" fmla="*/ 299197 h 2881491"/>
                <a:gd name="connsiteX9" fmla="*/ 1808714 w 6357092"/>
                <a:gd name="connsiteY9" fmla="*/ 0 h 2881491"/>
                <a:gd name="connsiteX10" fmla="*/ 2778107 w 6357092"/>
                <a:gd name="connsiteY10" fmla="*/ 873168 h 2881491"/>
                <a:gd name="connsiteX11" fmla="*/ 1182284 w 6357092"/>
                <a:gd name="connsiteY11" fmla="*/ 1160926 h 2881491"/>
                <a:gd name="connsiteX0" fmla="*/ 1182284 w 6357092"/>
                <a:gd name="connsiteY0" fmla="*/ 1160926 h 2881491"/>
                <a:gd name="connsiteX1" fmla="*/ 0 w 6357092"/>
                <a:gd name="connsiteY1" fmla="*/ 2820999 h 2881491"/>
                <a:gd name="connsiteX2" fmla="*/ 4067021 w 6357092"/>
                <a:gd name="connsiteY2" fmla="*/ 2881491 h 2881491"/>
                <a:gd name="connsiteX3" fmla="*/ 5038908 w 6357092"/>
                <a:gd name="connsiteY3" fmla="*/ 2432906 h 2881491"/>
                <a:gd name="connsiteX4" fmla="*/ 5926754 w 6357092"/>
                <a:gd name="connsiteY4" fmla="*/ 2551701 h 2881491"/>
                <a:gd name="connsiteX5" fmla="*/ 6357092 w 6357092"/>
                <a:gd name="connsiteY5" fmla="*/ 1746539 h 2881491"/>
                <a:gd name="connsiteX6" fmla="*/ 5892560 w 6357092"/>
                <a:gd name="connsiteY6" fmla="*/ 996990 h 2881491"/>
                <a:gd name="connsiteX7" fmla="*/ 5402093 w 6357092"/>
                <a:gd name="connsiteY7" fmla="*/ 74678 h 2881491"/>
                <a:gd name="connsiteX8" fmla="*/ 3475978 w 6357092"/>
                <a:gd name="connsiteY8" fmla="*/ 299197 h 2881491"/>
                <a:gd name="connsiteX9" fmla="*/ 1808714 w 6357092"/>
                <a:gd name="connsiteY9" fmla="*/ 0 h 2881491"/>
                <a:gd name="connsiteX10" fmla="*/ 2778107 w 6357092"/>
                <a:gd name="connsiteY10" fmla="*/ 873168 h 2881491"/>
                <a:gd name="connsiteX11" fmla="*/ 1182284 w 6357092"/>
                <a:gd name="connsiteY11" fmla="*/ 1160926 h 2881491"/>
                <a:gd name="connsiteX0" fmla="*/ 1182284 w 6357092"/>
                <a:gd name="connsiteY0" fmla="*/ 1160926 h 2881491"/>
                <a:gd name="connsiteX1" fmla="*/ 0 w 6357092"/>
                <a:gd name="connsiteY1" fmla="*/ 2820999 h 2881491"/>
                <a:gd name="connsiteX2" fmla="*/ 4067021 w 6357092"/>
                <a:gd name="connsiteY2" fmla="*/ 2881491 h 2881491"/>
                <a:gd name="connsiteX3" fmla="*/ 5201797 w 6357092"/>
                <a:gd name="connsiteY3" fmla="*/ 2599346 h 2881491"/>
                <a:gd name="connsiteX4" fmla="*/ 5926754 w 6357092"/>
                <a:gd name="connsiteY4" fmla="*/ 2551701 h 2881491"/>
                <a:gd name="connsiteX5" fmla="*/ 6357092 w 6357092"/>
                <a:gd name="connsiteY5" fmla="*/ 1746539 h 2881491"/>
                <a:gd name="connsiteX6" fmla="*/ 5892560 w 6357092"/>
                <a:gd name="connsiteY6" fmla="*/ 996990 h 2881491"/>
                <a:gd name="connsiteX7" fmla="*/ 5402093 w 6357092"/>
                <a:gd name="connsiteY7" fmla="*/ 74678 h 2881491"/>
                <a:gd name="connsiteX8" fmla="*/ 3475978 w 6357092"/>
                <a:gd name="connsiteY8" fmla="*/ 299197 h 2881491"/>
                <a:gd name="connsiteX9" fmla="*/ 1808714 w 6357092"/>
                <a:gd name="connsiteY9" fmla="*/ 0 h 2881491"/>
                <a:gd name="connsiteX10" fmla="*/ 2778107 w 6357092"/>
                <a:gd name="connsiteY10" fmla="*/ 873168 h 2881491"/>
                <a:gd name="connsiteX11" fmla="*/ 1182284 w 6357092"/>
                <a:gd name="connsiteY11" fmla="*/ 1160926 h 2881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357092" h="2881491">
                  <a:moveTo>
                    <a:pt x="1182284" y="1160926"/>
                  </a:moveTo>
                  <a:lnTo>
                    <a:pt x="0" y="2820999"/>
                  </a:lnTo>
                  <a:lnTo>
                    <a:pt x="4067021" y="2881491"/>
                  </a:lnTo>
                  <a:lnTo>
                    <a:pt x="5201797" y="2599346"/>
                  </a:lnTo>
                  <a:lnTo>
                    <a:pt x="5926754" y="2551701"/>
                  </a:lnTo>
                  <a:lnTo>
                    <a:pt x="6357092" y="1746539"/>
                  </a:lnTo>
                  <a:lnTo>
                    <a:pt x="5892560" y="996990"/>
                  </a:lnTo>
                  <a:lnTo>
                    <a:pt x="5402093" y="74678"/>
                  </a:lnTo>
                  <a:lnTo>
                    <a:pt x="3475978" y="299197"/>
                  </a:lnTo>
                  <a:lnTo>
                    <a:pt x="1808714" y="0"/>
                  </a:lnTo>
                  <a:lnTo>
                    <a:pt x="2778107" y="873168"/>
                  </a:lnTo>
                  <a:lnTo>
                    <a:pt x="1182284" y="1160926"/>
                  </a:lnTo>
                  <a:close/>
                </a:path>
              </a:pathLst>
            </a:custGeom>
            <a:gradFill flip="none" rotWithShape="1">
              <a:gsLst>
                <a:gs pos="0">
                  <a:schemeClr val="accent6">
                    <a:alpha val="0"/>
                  </a:schemeClr>
                </a:gs>
                <a:gs pos="100000">
                  <a:schemeClr val="accent6">
                    <a:alpha val="70000"/>
                  </a:schemeClr>
                </a:gs>
              </a:gsLst>
              <a:lin ang="0" scaled="1"/>
              <a:tileRect/>
            </a:gradFill>
            <a:ln>
              <a:noFill/>
            </a:ln>
            <a:effectLst>
              <a:softEdge rad="6350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Freeform: Shape 23">
              <a:extLst>
                <a:ext uri="{FF2B5EF4-FFF2-40B4-BE49-F238E27FC236}">
                  <a16:creationId xmlns:a16="http://schemas.microsoft.com/office/drawing/2014/main" id="{1DCE1832-6C5C-FB42-5695-2667007A3CFC}"/>
                </a:ext>
              </a:extLst>
            </p:cNvPr>
            <p:cNvSpPr/>
            <p:nvPr userDrawn="1"/>
          </p:nvSpPr>
          <p:spPr>
            <a:xfrm flipH="1">
              <a:off x="13077671" y="2176301"/>
              <a:ext cx="9734800" cy="5299765"/>
            </a:xfrm>
            <a:custGeom>
              <a:avLst/>
              <a:gdLst>
                <a:gd name="connsiteX0" fmla="*/ 874643 w 6383130"/>
                <a:gd name="connsiteY0" fmla="*/ 1122017 h 3330713"/>
                <a:gd name="connsiteX1" fmla="*/ 2341217 w 6383130"/>
                <a:gd name="connsiteY1" fmla="*/ 2199861 h 3330713"/>
                <a:gd name="connsiteX2" fmla="*/ 2893391 w 6383130"/>
                <a:gd name="connsiteY2" fmla="*/ 3012661 h 3330713"/>
                <a:gd name="connsiteX3" fmla="*/ 3953565 w 6383130"/>
                <a:gd name="connsiteY3" fmla="*/ 3330713 h 3330713"/>
                <a:gd name="connsiteX4" fmla="*/ 5106504 w 6383130"/>
                <a:gd name="connsiteY4" fmla="*/ 3083339 h 3330713"/>
                <a:gd name="connsiteX5" fmla="*/ 5464313 w 6383130"/>
                <a:gd name="connsiteY5" fmla="*/ 2425148 h 3330713"/>
                <a:gd name="connsiteX6" fmla="*/ 4753113 w 6383130"/>
                <a:gd name="connsiteY6" fmla="*/ 1696278 h 3330713"/>
                <a:gd name="connsiteX7" fmla="*/ 6007652 w 6383130"/>
                <a:gd name="connsiteY7" fmla="*/ 1532835 h 3330713"/>
                <a:gd name="connsiteX8" fmla="*/ 6383130 w 6383130"/>
                <a:gd name="connsiteY8" fmla="*/ 1334052 h 3330713"/>
                <a:gd name="connsiteX9" fmla="*/ 6383130 w 6383130"/>
                <a:gd name="connsiteY9" fmla="*/ 216452 h 3330713"/>
                <a:gd name="connsiteX10" fmla="*/ 4117008 w 6383130"/>
                <a:gd name="connsiteY10" fmla="*/ 0 h 3330713"/>
                <a:gd name="connsiteX11" fmla="*/ 2531165 w 6383130"/>
                <a:gd name="connsiteY11" fmla="*/ 287130 h 3330713"/>
                <a:gd name="connsiteX12" fmla="*/ 812800 w 6383130"/>
                <a:gd name="connsiteY12" fmla="*/ 437322 h 3330713"/>
                <a:gd name="connsiteX13" fmla="*/ 0 w 6383130"/>
                <a:gd name="connsiteY13" fmla="*/ 689113 h 3330713"/>
                <a:gd name="connsiteX14" fmla="*/ 874643 w 6383130"/>
                <a:gd name="connsiteY14" fmla="*/ 1122017 h 3330713"/>
                <a:gd name="connsiteX0" fmla="*/ 874643 w 6383130"/>
                <a:gd name="connsiteY0" fmla="*/ 1122017 h 3330713"/>
                <a:gd name="connsiteX1" fmla="*/ 2341217 w 6383130"/>
                <a:gd name="connsiteY1" fmla="*/ 2199861 h 3330713"/>
                <a:gd name="connsiteX2" fmla="*/ 2893391 w 6383130"/>
                <a:gd name="connsiteY2" fmla="*/ 3012661 h 3330713"/>
                <a:gd name="connsiteX3" fmla="*/ 3953565 w 6383130"/>
                <a:gd name="connsiteY3" fmla="*/ 3330713 h 3330713"/>
                <a:gd name="connsiteX4" fmla="*/ 5106504 w 6383130"/>
                <a:gd name="connsiteY4" fmla="*/ 3083339 h 3330713"/>
                <a:gd name="connsiteX5" fmla="*/ 5464313 w 6383130"/>
                <a:gd name="connsiteY5" fmla="*/ 2425148 h 3330713"/>
                <a:gd name="connsiteX6" fmla="*/ 4753113 w 6383130"/>
                <a:gd name="connsiteY6" fmla="*/ 1696278 h 3330713"/>
                <a:gd name="connsiteX7" fmla="*/ 6007652 w 6383130"/>
                <a:gd name="connsiteY7" fmla="*/ 1532835 h 3330713"/>
                <a:gd name="connsiteX8" fmla="*/ 6383130 w 6383130"/>
                <a:gd name="connsiteY8" fmla="*/ 216452 h 3330713"/>
                <a:gd name="connsiteX9" fmla="*/ 4117008 w 6383130"/>
                <a:gd name="connsiteY9" fmla="*/ 0 h 3330713"/>
                <a:gd name="connsiteX10" fmla="*/ 2531165 w 6383130"/>
                <a:gd name="connsiteY10" fmla="*/ 287130 h 3330713"/>
                <a:gd name="connsiteX11" fmla="*/ 812800 w 6383130"/>
                <a:gd name="connsiteY11" fmla="*/ 437322 h 3330713"/>
                <a:gd name="connsiteX12" fmla="*/ 0 w 6383130"/>
                <a:gd name="connsiteY12" fmla="*/ 689113 h 3330713"/>
                <a:gd name="connsiteX13" fmla="*/ 874643 w 6383130"/>
                <a:gd name="connsiteY13" fmla="*/ 1122017 h 3330713"/>
                <a:gd name="connsiteX0" fmla="*/ 874643 w 6007652"/>
                <a:gd name="connsiteY0" fmla="*/ 1122017 h 3330713"/>
                <a:gd name="connsiteX1" fmla="*/ 2341217 w 6007652"/>
                <a:gd name="connsiteY1" fmla="*/ 2199861 h 3330713"/>
                <a:gd name="connsiteX2" fmla="*/ 2893391 w 6007652"/>
                <a:gd name="connsiteY2" fmla="*/ 3012661 h 3330713"/>
                <a:gd name="connsiteX3" fmla="*/ 3953565 w 6007652"/>
                <a:gd name="connsiteY3" fmla="*/ 3330713 h 3330713"/>
                <a:gd name="connsiteX4" fmla="*/ 5106504 w 6007652"/>
                <a:gd name="connsiteY4" fmla="*/ 3083339 h 3330713"/>
                <a:gd name="connsiteX5" fmla="*/ 5464313 w 6007652"/>
                <a:gd name="connsiteY5" fmla="*/ 2425148 h 3330713"/>
                <a:gd name="connsiteX6" fmla="*/ 4753113 w 6007652"/>
                <a:gd name="connsiteY6" fmla="*/ 1696278 h 3330713"/>
                <a:gd name="connsiteX7" fmla="*/ 6007652 w 6007652"/>
                <a:gd name="connsiteY7" fmla="*/ 1532835 h 3330713"/>
                <a:gd name="connsiteX8" fmla="*/ 5942502 w 6007652"/>
                <a:gd name="connsiteY8" fmla="*/ 158750 h 3330713"/>
                <a:gd name="connsiteX9" fmla="*/ 4117008 w 6007652"/>
                <a:gd name="connsiteY9" fmla="*/ 0 h 3330713"/>
                <a:gd name="connsiteX10" fmla="*/ 2531165 w 6007652"/>
                <a:gd name="connsiteY10" fmla="*/ 287130 h 3330713"/>
                <a:gd name="connsiteX11" fmla="*/ 812800 w 6007652"/>
                <a:gd name="connsiteY11" fmla="*/ 437322 h 3330713"/>
                <a:gd name="connsiteX12" fmla="*/ 0 w 6007652"/>
                <a:gd name="connsiteY12" fmla="*/ 689113 h 3330713"/>
                <a:gd name="connsiteX13" fmla="*/ 874643 w 6007652"/>
                <a:gd name="connsiteY13" fmla="*/ 1122017 h 3330713"/>
                <a:gd name="connsiteX0" fmla="*/ 874643 w 5942502"/>
                <a:gd name="connsiteY0" fmla="*/ 1122017 h 3330713"/>
                <a:gd name="connsiteX1" fmla="*/ 2341217 w 5942502"/>
                <a:gd name="connsiteY1" fmla="*/ 2199861 h 3330713"/>
                <a:gd name="connsiteX2" fmla="*/ 2893391 w 5942502"/>
                <a:gd name="connsiteY2" fmla="*/ 3012661 h 3330713"/>
                <a:gd name="connsiteX3" fmla="*/ 3953565 w 5942502"/>
                <a:gd name="connsiteY3" fmla="*/ 3330713 h 3330713"/>
                <a:gd name="connsiteX4" fmla="*/ 5106504 w 5942502"/>
                <a:gd name="connsiteY4" fmla="*/ 3083339 h 3330713"/>
                <a:gd name="connsiteX5" fmla="*/ 5464313 w 5942502"/>
                <a:gd name="connsiteY5" fmla="*/ 2425148 h 3330713"/>
                <a:gd name="connsiteX6" fmla="*/ 4753113 w 5942502"/>
                <a:gd name="connsiteY6" fmla="*/ 1696278 h 3330713"/>
                <a:gd name="connsiteX7" fmla="*/ 5881758 w 5942502"/>
                <a:gd name="connsiteY7" fmla="*/ 1532835 h 3330713"/>
                <a:gd name="connsiteX8" fmla="*/ 5942502 w 5942502"/>
                <a:gd name="connsiteY8" fmla="*/ 158750 h 3330713"/>
                <a:gd name="connsiteX9" fmla="*/ 4117008 w 5942502"/>
                <a:gd name="connsiteY9" fmla="*/ 0 h 3330713"/>
                <a:gd name="connsiteX10" fmla="*/ 2531165 w 5942502"/>
                <a:gd name="connsiteY10" fmla="*/ 287130 h 3330713"/>
                <a:gd name="connsiteX11" fmla="*/ 812800 w 5942502"/>
                <a:gd name="connsiteY11" fmla="*/ 437322 h 3330713"/>
                <a:gd name="connsiteX12" fmla="*/ 0 w 5942502"/>
                <a:gd name="connsiteY12" fmla="*/ 689113 h 3330713"/>
                <a:gd name="connsiteX13" fmla="*/ 874643 w 5942502"/>
                <a:gd name="connsiteY13" fmla="*/ 1122017 h 3330713"/>
                <a:gd name="connsiteX0" fmla="*/ 874643 w 5942502"/>
                <a:gd name="connsiteY0" fmla="*/ 1122017 h 3330713"/>
                <a:gd name="connsiteX1" fmla="*/ 2341217 w 5942502"/>
                <a:gd name="connsiteY1" fmla="*/ 2199861 h 3330713"/>
                <a:gd name="connsiteX2" fmla="*/ 2893391 w 5942502"/>
                <a:gd name="connsiteY2" fmla="*/ 3012661 h 3330713"/>
                <a:gd name="connsiteX3" fmla="*/ 3953565 w 5942502"/>
                <a:gd name="connsiteY3" fmla="*/ 3330713 h 3330713"/>
                <a:gd name="connsiteX4" fmla="*/ 5106504 w 5942502"/>
                <a:gd name="connsiteY4" fmla="*/ 3083339 h 3330713"/>
                <a:gd name="connsiteX5" fmla="*/ 5464313 w 5942502"/>
                <a:gd name="connsiteY5" fmla="*/ 2425148 h 3330713"/>
                <a:gd name="connsiteX6" fmla="*/ 5109813 w 5942502"/>
                <a:gd name="connsiteY6" fmla="*/ 1712015 h 3330713"/>
                <a:gd name="connsiteX7" fmla="*/ 5881758 w 5942502"/>
                <a:gd name="connsiteY7" fmla="*/ 1532835 h 3330713"/>
                <a:gd name="connsiteX8" fmla="*/ 5942502 w 5942502"/>
                <a:gd name="connsiteY8" fmla="*/ 158750 h 3330713"/>
                <a:gd name="connsiteX9" fmla="*/ 4117008 w 5942502"/>
                <a:gd name="connsiteY9" fmla="*/ 0 h 3330713"/>
                <a:gd name="connsiteX10" fmla="*/ 2531165 w 5942502"/>
                <a:gd name="connsiteY10" fmla="*/ 287130 h 3330713"/>
                <a:gd name="connsiteX11" fmla="*/ 812800 w 5942502"/>
                <a:gd name="connsiteY11" fmla="*/ 437322 h 3330713"/>
                <a:gd name="connsiteX12" fmla="*/ 0 w 5942502"/>
                <a:gd name="connsiteY12" fmla="*/ 689113 h 3330713"/>
                <a:gd name="connsiteX13" fmla="*/ 874643 w 5942502"/>
                <a:gd name="connsiteY13" fmla="*/ 1122017 h 3330713"/>
                <a:gd name="connsiteX0" fmla="*/ 874643 w 5942502"/>
                <a:gd name="connsiteY0" fmla="*/ 1122017 h 3330713"/>
                <a:gd name="connsiteX1" fmla="*/ 2341217 w 5942502"/>
                <a:gd name="connsiteY1" fmla="*/ 2199861 h 3330713"/>
                <a:gd name="connsiteX2" fmla="*/ 2893391 w 5942502"/>
                <a:gd name="connsiteY2" fmla="*/ 3012661 h 3330713"/>
                <a:gd name="connsiteX3" fmla="*/ 3953565 w 5942502"/>
                <a:gd name="connsiteY3" fmla="*/ 3330713 h 3330713"/>
                <a:gd name="connsiteX4" fmla="*/ 5106504 w 5942502"/>
                <a:gd name="connsiteY4" fmla="*/ 3083339 h 3330713"/>
                <a:gd name="connsiteX5" fmla="*/ 5464313 w 5942502"/>
                <a:gd name="connsiteY5" fmla="*/ 2425148 h 3330713"/>
                <a:gd name="connsiteX6" fmla="*/ 5235707 w 5942502"/>
                <a:gd name="connsiteY6" fmla="*/ 1727752 h 3330713"/>
                <a:gd name="connsiteX7" fmla="*/ 5881758 w 5942502"/>
                <a:gd name="connsiteY7" fmla="*/ 1532835 h 3330713"/>
                <a:gd name="connsiteX8" fmla="*/ 5942502 w 5942502"/>
                <a:gd name="connsiteY8" fmla="*/ 158750 h 3330713"/>
                <a:gd name="connsiteX9" fmla="*/ 4117008 w 5942502"/>
                <a:gd name="connsiteY9" fmla="*/ 0 h 3330713"/>
                <a:gd name="connsiteX10" fmla="*/ 2531165 w 5942502"/>
                <a:gd name="connsiteY10" fmla="*/ 287130 h 3330713"/>
                <a:gd name="connsiteX11" fmla="*/ 812800 w 5942502"/>
                <a:gd name="connsiteY11" fmla="*/ 437322 h 3330713"/>
                <a:gd name="connsiteX12" fmla="*/ 0 w 5942502"/>
                <a:gd name="connsiteY12" fmla="*/ 689113 h 3330713"/>
                <a:gd name="connsiteX13" fmla="*/ 874643 w 5942502"/>
                <a:gd name="connsiteY13" fmla="*/ 1122017 h 3330713"/>
                <a:gd name="connsiteX0" fmla="*/ 874643 w 5942502"/>
                <a:gd name="connsiteY0" fmla="*/ 1122017 h 3330713"/>
                <a:gd name="connsiteX1" fmla="*/ 2341217 w 5942502"/>
                <a:gd name="connsiteY1" fmla="*/ 2199861 h 3330713"/>
                <a:gd name="connsiteX2" fmla="*/ 2893391 w 5942502"/>
                <a:gd name="connsiteY2" fmla="*/ 3012661 h 3330713"/>
                <a:gd name="connsiteX3" fmla="*/ 3953565 w 5942502"/>
                <a:gd name="connsiteY3" fmla="*/ 3330713 h 3330713"/>
                <a:gd name="connsiteX4" fmla="*/ 5106504 w 5942502"/>
                <a:gd name="connsiteY4" fmla="*/ 3083339 h 3330713"/>
                <a:gd name="connsiteX5" fmla="*/ 5605944 w 5942502"/>
                <a:gd name="connsiteY5" fmla="*/ 2472358 h 3330713"/>
                <a:gd name="connsiteX6" fmla="*/ 5235707 w 5942502"/>
                <a:gd name="connsiteY6" fmla="*/ 1727752 h 3330713"/>
                <a:gd name="connsiteX7" fmla="*/ 5881758 w 5942502"/>
                <a:gd name="connsiteY7" fmla="*/ 1532835 h 3330713"/>
                <a:gd name="connsiteX8" fmla="*/ 5942502 w 5942502"/>
                <a:gd name="connsiteY8" fmla="*/ 158750 h 3330713"/>
                <a:gd name="connsiteX9" fmla="*/ 4117008 w 5942502"/>
                <a:gd name="connsiteY9" fmla="*/ 0 h 3330713"/>
                <a:gd name="connsiteX10" fmla="*/ 2531165 w 5942502"/>
                <a:gd name="connsiteY10" fmla="*/ 287130 h 3330713"/>
                <a:gd name="connsiteX11" fmla="*/ 812800 w 5942502"/>
                <a:gd name="connsiteY11" fmla="*/ 437322 h 3330713"/>
                <a:gd name="connsiteX12" fmla="*/ 0 w 5942502"/>
                <a:gd name="connsiteY12" fmla="*/ 689113 h 3330713"/>
                <a:gd name="connsiteX13" fmla="*/ 874643 w 5942502"/>
                <a:gd name="connsiteY13" fmla="*/ 1122017 h 3330713"/>
                <a:gd name="connsiteX0" fmla="*/ 874643 w 5942502"/>
                <a:gd name="connsiteY0" fmla="*/ 1122017 h 3330713"/>
                <a:gd name="connsiteX1" fmla="*/ 2341217 w 5942502"/>
                <a:gd name="connsiteY1" fmla="*/ 2199861 h 3330713"/>
                <a:gd name="connsiteX2" fmla="*/ 2893391 w 5942502"/>
                <a:gd name="connsiteY2" fmla="*/ 3012661 h 3330713"/>
                <a:gd name="connsiteX3" fmla="*/ 3953565 w 5942502"/>
                <a:gd name="connsiteY3" fmla="*/ 3330713 h 3330713"/>
                <a:gd name="connsiteX4" fmla="*/ 5106504 w 5942502"/>
                <a:gd name="connsiteY4" fmla="*/ 3083339 h 3330713"/>
                <a:gd name="connsiteX5" fmla="*/ 5605944 w 5942502"/>
                <a:gd name="connsiteY5" fmla="*/ 2472358 h 3330713"/>
                <a:gd name="connsiteX6" fmla="*/ 5382584 w 5942502"/>
                <a:gd name="connsiteY6" fmla="*/ 1727752 h 3330713"/>
                <a:gd name="connsiteX7" fmla="*/ 5881758 w 5942502"/>
                <a:gd name="connsiteY7" fmla="*/ 1532835 h 3330713"/>
                <a:gd name="connsiteX8" fmla="*/ 5942502 w 5942502"/>
                <a:gd name="connsiteY8" fmla="*/ 158750 h 3330713"/>
                <a:gd name="connsiteX9" fmla="*/ 4117008 w 5942502"/>
                <a:gd name="connsiteY9" fmla="*/ 0 h 3330713"/>
                <a:gd name="connsiteX10" fmla="*/ 2531165 w 5942502"/>
                <a:gd name="connsiteY10" fmla="*/ 287130 h 3330713"/>
                <a:gd name="connsiteX11" fmla="*/ 812800 w 5942502"/>
                <a:gd name="connsiteY11" fmla="*/ 437322 h 3330713"/>
                <a:gd name="connsiteX12" fmla="*/ 0 w 5942502"/>
                <a:gd name="connsiteY12" fmla="*/ 689113 h 3330713"/>
                <a:gd name="connsiteX13" fmla="*/ 874643 w 5942502"/>
                <a:gd name="connsiteY13" fmla="*/ 1122017 h 3330713"/>
                <a:gd name="connsiteX0" fmla="*/ 874643 w 5942502"/>
                <a:gd name="connsiteY0" fmla="*/ 1122017 h 3330713"/>
                <a:gd name="connsiteX1" fmla="*/ 2341217 w 5942502"/>
                <a:gd name="connsiteY1" fmla="*/ 2199861 h 3330713"/>
                <a:gd name="connsiteX2" fmla="*/ 2898637 w 5942502"/>
                <a:gd name="connsiteY2" fmla="*/ 3091345 h 3330713"/>
                <a:gd name="connsiteX3" fmla="*/ 3953565 w 5942502"/>
                <a:gd name="connsiteY3" fmla="*/ 3330713 h 3330713"/>
                <a:gd name="connsiteX4" fmla="*/ 5106504 w 5942502"/>
                <a:gd name="connsiteY4" fmla="*/ 3083339 h 3330713"/>
                <a:gd name="connsiteX5" fmla="*/ 5605944 w 5942502"/>
                <a:gd name="connsiteY5" fmla="*/ 2472358 h 3330713"/>
                <a:gd name="connsiteX6" fmla="*/ 5382584 w 5942502"/>
                <a:gd name="connsiteY6" fmla="*/ 1727752 h 3330713"/>
                <a:gd name="connsiteX7" fmla="*/ 5881758 w 5942502"/>
                <a:gd name="connsiteY7" fmla="*/ 1532835 h 3330713"/>
                <a:gd name="connsiteX8" fmla="*/ 5942502 w 5942502"/>
                <a:gd name="connsiteY8" fmla="*/ 158750 h 3330713"/>
                <a:gd name="connsiteX9" fmla="*/ 4117008 w 5942502"/>
                <a:gd name="connsiteY9" fmla="*/ 0 h 3330713"/>
                <a:gd name="connsiteX10" fmla="*/ 2531165 w 5942502"/>
                <a:gd name="connsiteY10" fmla="*/ 287130 h 3330713"/>
                <a:gd name="connsiteX11" fmla="*/ 812800 w 5942502"/>
                <a:gd name="connsiteY11" fmla="*/ 437322 h 3330713"/>
                <a:gd name="connsiteX12" fmla="*/ 0 w 5942502"/>
                <a:gd name="connsiteY12" fmla="*/ 689113 h 3330713"/>
                <a:gd name="connsiteX13" fmla="*/ 874643 w 5942502"/>
                <a:gd name="connsiteY13" fmla="*/ 1122017 h 3330713"/>
                <a:gd name="connsiteX0" fmla="*/ 874643 w 5942502"/>
                <a:gd name="connsiteY0" fmla="*/ 996123 h 3204819"/>
                <a:gd name="connsiteX1" fmla="*/ 2341217 w 5942502"/>
                <a:gd name="connsiteY1" fmla="*/ 2073967 h 3204819"/>
                <a:gd name="connsiteX2" fmla="*/ 2898637 w 5942502"/>
                <a:gd name="connsiteY2" fmla="*/ 2965451 h 3204819"/>
                <a:gd name="connsiteX3" fmla="*/ 3953565 w 5942502"/>
                <a:gd name="connsiteY3" fmla="*/ 3204819 h 3204819"/>
                <a:gd name="connsiteX4" fmla="*/ 5106504 w 5942502"/>
                <a:gd name="connsiteY4" fmla="*/ 2957445 h 3204819"/>
                <a:gd name="connsiteX5" fmla="*/ 5605944 w 5942502"/>
                <a:gd name="connsiteY5" fmla="*/ 2346464 h 3204819"/>
                <a:gd name="connsiteX6" fmla="*/ 5382584 w 5942502"/>
                <a:gd name="connsiteY6" fmla="*/ 1601858 h 3204819"/>
                <a:gd name="connsiteX7" fmla="*/ 5881758 w 5942502"/>
                <a:gd name="connsiteY7" fmla="*/ 1406941 h 3204819"/>
                <a:gd name="connsiteX8" fmla="*/ 5942502 w 5942502"/>
                <a:gd name="connsiteY8" fmla="*/ 32856 h 3204819"/>
                <a:gd name="connsiteX9" fmla="*/ 4169464 w 5942502"/>
                <a:gd name="connsiteY9" fmla="*/ 0 h 3204819"/>
                <a:gd name="connsiteX10" fmla="*/ 2531165 w 5942502"/>
                <a:gd name="connsiteY10" fmla="*/ 161236 h 3204819"/>
                <a:gd name="connsiteX11" fmla="*/ 812800 w 5942502"/>
                <a:gd name="connsiteY11" fmla="*/ 311428 h 3204819"/>
                <a:gd name="connsiteX12" fmla="*/ 0 w 5942502"/>
                <a:gd name="connsiteY12" fmla="*/ 563219 h 3204819"/>
                <a:gd name="connsiteX13" fmla="*/ 874643 w 5942502"/>
                <a:gd name="connsiteY13" fmla="*/ 996123 h 3204819"/>
                <a:gd name="connsiteX0" fmla="*/ 874643 w 5932010"/>
                <a:gd name="connsiteY0" fmla="*/ 996123 h 3204819"/>
                <a:gd name="connsiteX1" fmla="*/ 2341217 w 5932010"/>
                <a:gd name="connsiteY1" fmla="*/ 2073967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605944 w 5932010"/>
                <a:gd name="connsiteY5" fmla="*/ 2346464 h 3204819"/>
                <a:gd name="connsiteX6" fmla="*/ 5382584 w 5932010"/>
                <a:gd name="connsiteY6" fmla="*/ 1601858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74643 w 5932010"/>
                <a:gd name="connsiteY13" fmla="*/ 996123 h 3204819"/>
                <a:gd name="connsiteX0" fmla="*/ 874643 w 5932010"/>
                <a:gd name="connsiteY0" fmla="*/ 996123 h 3204819"/>
                <a:gd name="connsiteX1" fmla="*/ 2341217 w 5932010"/>
                <a:gd name="connsiteY1" fmla="*/ 2073967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605944 w 5932010"/>
                <a:gd name="connsiteY5" fmla="*/ 2346464 h 3204819"/>
                <a:gd name="connsiteX6" fmla="*/ 5503232 w 5932010"/>
                <a:gd name="connsiteY6" fmla="*/ 1575630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74643 w 5932010"/>
                <a:gd name="connsiteY13" fmla="*/ 996123 h 3204819"/>
                <a:gd name="connsiteX0" fmla="*/ 874643 w 5932010"/>
                <a:gd name="connsiteY0" fmla="*/ 996123 h 3204819"/>
                <a:gd name="connsiteX1" fmla="*/ 2341217 w 5932010"/>
                <a:gd name="connsiteY1" fmla="*/ 2073967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443331 w 5932010"/>
                <a:gd name="connsiteY5" fmla="*/ 2346464 h 3204819"/>
                <a:gd name="connsiteX6" fmla="*/ 5503232 w 5932010"/>
                <a:gd name="connsiteY6" fmla="*/ 1575630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74643 w 5932010"/>
                <a:gd name="connsiteY13" fmla="*/ 996123 h 3204819"/>
                <a:gd name="connsiteX0" fmla="*/ 874643 w 5932010"/>
                <a:gd name="connsiteY0" fmla="*/ 996123 h 3204819"/>
                <a:gd name="connsiteX1" fmla="*/ 2341217 w 5932010"/>
                <a:gd name="connsiteY1" fmla="*/ 2073967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527261 w 5932010"/>
                <a:gd name="connsiteY5" fmla="*/ 2346464 h 3204819"/>
                <a:gd name="connsiteX6" fmla="*/ 5503232 w 5932010"/>
                <a:gd name="connsiteY6" fmla="*/ 1575630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74643 w 5932010"/>
                <a:gd name="connsiteY13" fmla="*/ 996123 h 3204819"/>
                <a:gd name="connsiteX0" fmla="*/ 874643 w 5932010"/>
                <a:gd name="connsiteY0" fmla="*/ 996123 h 3204819"/>
                <a:gd name="connsiteX1" fmla="*/ 2341217 w 5932010"/>
                <a:gd name="connsiteY1" fmla="*/ 2073967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527261 w 5932010"/>
                <a:gd name="connsiteY5" fmla="*/ 2346464 h 3204819"/>
                <a:gd name="connsiteX6" fmla="*/ 5414057 w 5932010"/>
                <a:gd name="connsiteY6" fmla="*/ 1591367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74643 w 5932010"/>
                <a:gd name="connsiteY13" fmla="*/ 996123 h 3204819"/>
                <a:gd name="connsiteX0" fmla="*/ 837924 w 5932010"/>
                <a:gd name="connsiteY0" fmla="*/ 1300366 h 3204819"/>
                <a:gd name="connsiteX1" fmla="*/ 2341217 w 5932010"/>
                <a:gd name="connsiteY1" fmla="*/ 2073967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527261 w 5932010"/>
                <a:gd name="connsiteY5" fmla="*/ 2346464 h 3204819"/>
                <a:gd name="connsiteX6" fmla="*/ 5414057 w 5932010"/>
                <a:gd name="connsiteY6" fmla="*/ 1591367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37924 w 5932010"/>
                <a:gd name="connsiteY13" fmla="*/ 1300366 h 3204819"/>
                <a:gd name="connsiteX0" fmla="*/ 837924 w 5932010"/>
                <a:gd name="connsiteY0" fmla="*/ 1300366 h 3204819"/>
                <a:gd name="connsiteX1" fmla="*/ 2236306 w 5932010"/>
                <a:gd name="connsiteY1" fmla="*/ 2094949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527261 w 5932010"/>
                <a:gd name="connsiteY5" fmla="*/ 2346464 h 3204819"/>
                <a:gd name="connsiteX6" fmla="*/ 5414057 w 5932010"/>
                <a:gd name="connsiteY6" fmla="*/ 1591367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37924 w 5932010"/>
                <a:gd name="connsiteY13" fmla="*/ 1300366 h 3204819"/>
                <a:gd name="connsiteX0" fmla="*/ 837924 w 5932010"/>
                <a:gd name="connsiteY0" fmla="*/ 1300366 h 3204819"/>
                <a:gd name="connsiteX1" fmla="*/ 1661915 w 5932010"/>
                <a:gd name="connsiteY1" fmla="*/ 2449025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527261 w 5932010"/>
                <a:gd name="connsiteY5" fmla="*/ 2346464 h 3204819"/>
                <a:gd name="connsiteX6" fmla="*/ 5414057 w 5932010"/>
                <a:gd name="connsiteY6" fmla="*/ 1591367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37924 w 5932010"/>
                <a:gd name="connsiteY13" fmla="*/ 1300366 h 3204819"/>
                <a:gd name="connsiteX0" fmla="*/ 837924 w 5932010"/>
                <a:gd name="connsiteY0" fmla="*/ 1300366 h 3204819"/>
                <a:gd name="connsiteX1" fmla="*/ 1543890 w 5932010"/>
                <a:gd name="connsiteY1" fmla="*/ 2449025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527261 w 5932010"/>
                <a:gd name="connsiteY5" fmla="*/ 2346464 h 3204819"/>
                <a:gd name="connsiteX6" fmla="*/ 5414057 w 5932010"/>
                <a:gd name="connsiteY6" fmla="*/ 1591367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37924 w 5932010"/>
                <a:gd name="connsiteY13" fmla="*/ 1300366 h 3204819"/>
                <a:gd name="connsiteX0" fmla="*/ 837924 w 5932010"/>
                <a:gd name="connsiteY0" fmla="*/ 1300366 h 3204819"/>
                <a:gd name="connsiteX1" fmla="*/ 1543890 w 5932010"/>
                <a:gd name="connsiteY1" fmla="*/ 2449025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527261 w 5932010"/>
                <a:gd name="connsiteY5" fmla="*/ 2346464 h 3204819"/>
                <a:gd name="connsiteX6" fmla="*/ 5547819 w 5932010"/>
                <a:gd name="connsiteY6" fmla="*/ 1591367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37924 w 5932010"/>
                <a:gd name="connsiteY13" fmla="*/ 1300366 h 3204819"/>
                <a:gd name="connsiteX0" fmla="*/ 837924 w 6031257"/>
                <a:gd name="connsiteY0" fmla="*/ 1300366 h 3204819"/>
                <a:gd name="connsiteX1" fmla="*/ 1543890 w 6031257"/>
                <a:gd name="connsiteY1" fmla="*/ 2449025 h 3204819"/>
                <a:gd name="connsiteX2" fmla="*/ 2898637 w 6031257"/>
                <a:gd name="connsiteY2" fmla="*/ 2965451 h 3204819"/>
                <a:gd name="connsiteX3" fmla="*/ 3953565 w 6031257"/>
                <a:gd name="connsiteY3" fmla="*/ 3204819 h 3204819"/>
                <a:gd name="connsiteX4" fmla="*/ 5106504 w 6031257"/>
                <a:gd name="connsiteY4" fmla="*/ 2957445 h 3204819"/>
                <a:gd name="connsiteX5" fmla="*/ 5527261 w 6031257"/>
                <a:gd name="connsiteY5" fmla="*/ 2346464 h 3204819"/>
                <a:gd name="connsiteX6" fmla="*/ 5547819 w 6031257"/>
                <a:gd name="connsiteY6" fmla="*/ 1591367 h 3204819"/>
                <a:gd name="connsiteX7" fmla="*/ 6031257 w 6031257"/>
                <a:gd name="connsiteY7" fmla="*/ 1367599 h 3204819"/>
                <a:gd name="connsiteX8" fmla="*/ 5932010 w 6031257"/>
                <a:gd name="connsiteY8" fmla="*/ 410537 h 3204819"/>
                <a:gd name="connsiteX9" fmla="*/ 4169464 w 6031257"/>
                <a:gd name="connsiteY9" fmla="*/ 0 h 3204819"/>
                <a:gd name="connsiteX10" fmla="*/ 2531165 w 6031257"/>
                <a:gd name="connsiteY10" fmla="*/ 161236 h 3204819"/>
                <a:gd name="connsiteX11" fmla="*/ 812800 w 6031257"/>
                <a:gd name="connsiteY11" fmla="*/ 311428 h 3204819"/>
                <a:gd name="connsiteX12" fmla="*/ 0 w 6031257"/>
                <a:gd name="connsiteY12" fmla="*/ 563219 h 3204819"/>
                <a:gd name="connsiteX13" fmla="*/ 837924 w 6031257"/>
                <a:gd name="connsiteY13" fmla="*/ 1300366 h 3204819"/>
                <a:gd name="connsiteX0" fmla="*/ 837924 w 6031257"/>
                <a:gd name="connsiteY0" fmla="*/ 1300366 h 3204819"/>
                <a:gd name="connsiteX1" fmla="*/ 1543890 w 6031257"/>
                <a:gd name="connsiteY1" fmla="*/ 2449025 h 3204819"/>
                <a:gd name="connsiteX2" fmla="*/ 2898637 w 6031257"/>
                <a:gd name="connsiteY2" fmla="*/ 2965451 h 3204819"/>
                <a:gd name="connsiteX3" fmla="*/ 3953565 w 6031257"/>
                <a:gd name="connsiteY3" fmla="*/ 3204819 h 3204819"/>
                <a:gd name="connsiteX4" fmla="*/ 5106504 w 6031257"/>
                <a:gd name="connsiteY4" fmla="*/ 2957445 h 3204819"/>
                <a:gd name="connsiteX5" fmla="*/ 5527261 w 6031257"/>
                <a:gd name="connsiteY5" fmla="*/ 2346464 h 3204819"/>
                <a:gd name="connsiteX6" fmla="*/ 5547819 w 6031257"/>
                <a:gd name="connsiteY6" fmla="*/ 1591367 h 3204819"/>
                <a:gd name="connsiteX7" fmla="*/ 6031257 w 6031257"/>
                <a:gd name="connsiteY7" fmla="*/ 1367599 h 3204819"/>
                <a:gd name="connsiteX8" fmla="*/ 5994957 w 6031257"/>
                <a:gd name="connsiteY8" fmla="*/ 166618 h 3204819"/>
                <a:gd name="connsiteX9" fmla="*/ 4169464 w 6031257"/>
                <a:gd name="connsiteY9" fmla="*/ 0 h 3204819"/>
                <a:gd name="connsiteX10" fmla="*/ 2531165 w 6031257"/>
                <a:gd name="connsiteY10" fmla="*/ 161236 h 3204819"/>
                <a:gd name="connsiteX11" fmla="*/ 812800 w 6031257"/>
                <a:gd name="connsiteY11" fmla="*/ 311428 h 3204819"/>
                <a:gd name="connsiteX12" fmla="*/ 0 w 6031257"/>
                <a:gd name="connsiteY12" fmla="*/ 563219 h 3204819"/>
                <a:gd name="connsiteX13" fmla="*/ 837924 w 6031257"/>
                <a:gd name="connsiteY13" fmla="*/ 1300366 h 3204819"/>
                <a:gd name="connsiteX0" fmla="*/ 837924 w 6031257"/>
                <a:gd name="connsiteY0" fmla="*/ 1379050 h 3283503"/>
                <a:gd name="connsiteX1" fmla="*/ 1543890 w 6031257"/>
                <a:gd name="connsiteY1" fmla="*/ 2527709 h 3283503"/>
                <a:gd name="connsiteX2" fmla="*/ 2898637 w 6031257"/>
                <a:gd name="connsiteY2" fmla="*/ 3044135 h 3283503"/>
                <a:gd name="connsiteX3" fmla="*/ 3953565 w 6031257"/>
                <a:gd name="connsiteY3" fmla="*/ 3283503 h 3283503"/>
                <a:gd name="connsiteX4" fmla="*/ 5106504 w 6031257"/>
                <a:gd name="connsiteY4" fmla="*/ 3036129 h 3283503"/>
                <a:gd name="connsiteX5" fmla="*/ 5527261 w 6031257"/>
                <a:gd name="connsiteY5" fmla="*/ 2425148 h 3283503"/>
                <a:gd name="connsiteX6" fmla="*/ 5547819 w 6031257"/>
                <a:gd name="connsiteY6" fmla="*/ 1670051 h 3283503"/>
                <a:gd name="connsiteX7" fmla="*/ 6031257 w 6031257"/>
                <a:gd name="connsiteY7" fmla="*/ 1446283 h 3283503"/>
                <a:gd name="connsiteX8" fmla="*/ 5994957 w 6031257"/>
                <a:gd name="connsiteY8" fmla="*/ 245302 h 3283503"/>
                <a:gd name="connsiteX9" fmla="*/ 4169464 w 6031257"/>
                <a:gd name="connsiteY9" fmla="*/ 0 h 3283503"/>
                <a:gd name="connsiteX10" fmla="*/ 2531165 w 6031257"/>
                <a:gd name="connsiteY10" fmla="*/ 239920 h 3283503"/>
                <a:gd name="connsiteX11" fmla="*/ 812800 w 6031257"/>
                <a:gd name="connsiteY11" fmla="*/ 390112 h 3283503"/>
                <a:gd name="connsiteX12" fmla="*/ 0 w 6031257"/>
                <a:gd name="connsiteY12" fmla="*/ 641903 h 3283503"/>
                <a:gd name="connsiteX13" fmla="*/ 837924 w 6031257"/>
                <a:gd name="connsiteY13" fmla="*/ 1379050 h 3283503"/>
                <a:gd name="connsiteX0" fmla="*/ 837924 w 6031257"/>
                <a:gd name="connsiteY0" fmla="*/ 1379050 h 3283503"/>
                <a:gd name="connsiteX1" fmla="*/ 1543890 w 6031257"/>
                <a:gd name="connsiteY1" fmla="*/ 2527709 h 3283503"/>
                <a:gd name="connsiteX2" fmla="*/ 2898637 w 6031257"/>
                <a:gd name="connsiteY2" fmla="*/ 3044135 h 3283503"/>
                <a:gd name="connsiteX3" fmla="*/ 3953565 w 6031257"/>
                <a:gd name="connsiteY3" fmla="*/ 3283503 h 3283503"/>
                <a:gd name="connsiteX4" fmla="*/ 5106504 w 6031257"/>
                <a:gd name="connsiteY4" fmla="*/ 3036129 h 3283503"/>
                <a:gd name="connsiteX5" fmla="*/ 5527261 w 6031257"/>
                <a:gd name="connsiteY5" fmla="*/ 2425148 h 3283503"/>
                <a:gd name="connsiteX6" fmla="*/ 5547819 w 6031257"/>
                <a:gd name="connsiteY6" fmla="*/ 1670051 h 3283503"/>
                <a:gd name="connsiteX7" fmla="*/ 6031257 w 6031257"/>
                <a:gd name="connsiteY7" fmla="*/ 1446283 h 3283503"/>
                <a:gd name="connsiteX8" fmla="*/ 5994957 w 6031257"/>
                <a:gd name="connsiteY8" fmla="*/ 245302 h 3283503"/>
                <a:gd name="connsiteX9" fmla="*/ 4169464 w 6031257"/>
                <a:gd name="connsiteY9" fmla="*/ 0 h 3283503"/>
                <a:gd name="connsiteX10" fmla="*/ 2578375 w 6031257"/>
                <a:gd name="connsiteY10" fmla="*/ 184842 h 3283503"/>
                <a:gd name="connsiteX11" fmla="*/ 812800 w 6031257"/>
                <a:gd name="connsiteY11" fmla="*/ 390112 h 3283503"/>
                <a:gd name="connsiteX12" fmla="*/ 0 w 6031257"/>
                <a:gd name="connsiteY12" fmla="*/ 641903 h 3283503"/>
                <a:gd name="connsiteX13" fmla="*/ 837924 w 6031257"/>
                <a:gd name="connsiteY13" fmla="*/ 1379050 h 328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31257" h="3283503">
                  <a:moveTo>
                    <a:pt x="837924" y="1379050"/>
                  </a:moveTo>
                  <a:lnTo>
                    <a:pt x="1543890" y="2527709"/>
                  </a:lnTo>
                  <a:lnTo>
                    <a:pt x="2898637" y="3044135"/>
                  </a:lnTo>
                  <a:lnTo>
                    <a:pt x="3953565" y="3283503"/>
                  </a:lnTo>
                  <a:lnTo>
                    <a:pt x="5106504" y="3036129"/>
                  </a:lnTo>
                  <a:lnTo>
                    <a:pt x="5527261" y="2425148"/>
                  </a:lnTo>
                  <a:lnTo>
                    <a:pt x="5547819" y="1670051"/>
                  </a:lnTo>
                  <a:lnTo>
                    <a:pt x="6031257" y="1446283"/>
                  </a:lnTo>
                  <a:lnTo>
                    <a:pt x="5994957" y="245302"/>
                  </a:lnTo>
                  <a:lnTo>
                    <a:pt x="4169464" y="0"/>
                  </a:lnTo>
                  <a:lnTo>
                    <a:pt x="2578375" y="184842"/>
                  </a:lnTo>
                  <a:lnTo>
                    <a:pt x="812800" y="390112"/>
                  </a:lnTo>
                  <a:lnTo>
                    <a:pt x="0" y="641903"/>
                  </a:lnTo>
                  <a:lnTo>
                    <a:pt x="837924" y="1379050"/>
                  </a:lnTo>
                  <a:close/>
                </a:path>
              </a:pathLst>
            </a:custGeom>
            <a:gradFill flip="none" rotWithShape="1">
              <a:gsLst>
                <a:gs pos="18000">
                  <a:schemeClr val="accent2">
                    <a:lumMod val="75000"/>
                  </a:schemeClr>
                </a:gs>
                <a:gs pos="49000">
                  <a:schemeClr val="accent2">
                    <a:lumMod val="75000"/>
                    <a:alpha val="22000"/>
                  </a:schemeClr>
                </a:gs>
                <a:gs pos="67000">
                  <a:schemeClr val="accent2">
                    <a:alpha val="0"/>
                  </a:schemeClr>
                </a:gs>
              </a:gsLst>
              <a:path path="circle">
                <a:fillToRect l="100000" b="100000"/>
              </a:path>
              <a:tileRect t="-100000" r="-100000"/>
            </a:gradFill>
            <a:ln>
              <a:noFill/>
            </a:ln>
            <a:effectLst>
              <a:softEdge rad="8636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Freeform: Shape 25">
              <a:extLst>
                <a:ext uri="{FF2B5EF4-FFF2-40B4-BE49-F238E27FC236}">
                  <a16:creationId xmlns:a16="http://schemas.microsoft.com/office/drawing/2014/main" id="{F2C984A9-1765-B2FA-76F4-E48D15AE9411}"/>
                </a:ext>
              </a:extLst>
            </p:cNvPr>
            <p:cNvSpPr/>
            <p:nvPr userDrawn="1"/>
          </p:nvSpPr>
          <p:spPr>
            <a:xfrm flipH="1">
              <a:off x="13077671" y="2176301"/>
              <a:ext cx="9734800" cy="5299765"/>
            </a:xfrm>
            <a:custGeom>
              <a:avLst/>
              <a:gdLst>
                <a:gd name="connsiteX0" fmla="*/ 874643 w 6383130"/>
                <a:gd name="connsiteY0" fmla="*/ 1122017 h 3330713"/>
                <a:gd name="connsiteX1" fmla="*/ 2341217 w 6383130"/>
                <a:gd name="connsiteY1" fmla="*/ 2199861 h 3330713"/>
                <a:gd name="connsiteX2" fmla="*/ 2893391 w 6383130"/>
                <a:gd name="connsiteY2" fmla="*/ 3012661 h 3330713"/>
                <a:gd name="connsiteX3" fmla="*/ 3953565 w 6383130"/>
                <a:gd name="connsiteY3" fmla="*/ 3330713 h 3330713"/>
                <a:gd name="connsiteX4" fmla="*/ 5106504 w 6383130"/>
                <a:gd name="connsiteY4" fmla="*/ 3083339 h 3330713"/>
                <a:gd name="connsiteX5" fmla="*/ 5464313 w 6383130"/>
                <a:gd name="connsiteY5" fmla="*/ 2425148 h 3330713"/>
                <a:gd name="connsiteX6" fmla="*/ 4753113 w 6383130"/>
                <a:gd name="connsiteY6" fmla="*/ 1696278 h 3330713"/>
                <a:gd name="connsiteX7" fmla="*/ 6007652 w 6383130"/>
                <a:gd name="connsiteY7" fmla="*/ 1532835 h 3330713"/>
                <a:gd name="connsiteX8" fmla="*/ 6383130 w 6383130"/>
                <a:gd name="connsiteY8" fmla="*/ 1334052 h 3330713"/>
                <a:gd name="connsiteX9" fmla="*/ 6383130 w 6383130"/>
                <a:gd name="connsiteY9" fmla="*/ 216452 h 3330713"/>
                <a:gd name="connsiteX10" fmla="*/ 4117008 w 6383130"/>
                <a:gd name="connsiteY10" fmla="*/ 0 h 3330713"/>
                <a:gd name="connsiteX11" fmla="*/ 2531165 w 6383130"/>
                <a:gd name="connsiteY11" fmla="*/ 287130 h 3330713"/>
                <a:gd name="connsiteX12" fmla="*/ 812800 w 6383130"/>
                <a:gd name="connsiteY12" fmla="*/ 437322 h 3330713"/>
                <a:gd name="connsiteX13" fmla="*/ 0 w 6383130"/>
                <a:gd name="connsiteY13" fmla="*/ 689113 h 3330713"/>
                <a:gd name="connsiteX14" fmla="*/ 874643 w 6383130"/>
                <a:gd name="connsiteY14" fmla="*/ 1122017 h 3330713"/>
                <a:gd name="connsiteX0" fmla="*/ 874643 w 6383130"/>
                <a:gd name="connsiteY0" fmla="*/ 1122017 h 3330713"/>
                <a:gd name="connsiteX1" fmla="*/ 2341217 w 6383130"/>
                <a:gd name="connsiteY1" fmla="*/ 2199861 h 3330713"/>
                <a:gd name="connsiteX2" fmla="*/ 2893391 w 6383130"/>
                <a:gd name="connsiteY2" fmla="*/ 3012661 h 3330713"/>
                <a:gd name="connsiteX3" fmla="*/ 3953565 w 6383130"/>
                <a:gd name="connsiteY3" fmla="*/ 3330713 h 3330713"/>
                <a:gd name="connsiteX4" fmla="*/ 5106504 w 6383130"/>
                <a:gd name="connsiteY4" fmla="*/ 3083339 h 3330713"/>
                <a:gd name="connsiteX5" fmla="*/ 5464313 w 6383130"/>
                <a:gd name="connsiteY5" fmla="*/ 2425148 h 3330713"/>
                <a:gd name="connsiteX6" fmla="*/ 4753113 w 6383130"/>
                <a:gd name="connsiteY6" fmla="*/ 1696278 h 3330713"/>
                <a:gd name="connsiteX7" fmla="*/ 6007652 w 6383130"/>
                <a:gd name="connsiteY7" fmla="*/ 1532835 h 3330713"/>
                <a:gd name="connsiteX8" fmla="*/ 6383130 w 6383130"/>
                <a:gd name="connsiteY8" fmla="*/ 216452 h 3330713"/>
                <a:gd name="connsiteX9" fmla="*/ 4117008 w 6383130"/>
                <a:gd name="connsiteY9" fmla="*/ 0 h 3330713"/>
                <a:gd name="connsiteX10" fmla="*/ 2531165 w 6383130"/>
                <a:gd name="connsiteY10" fmla="*/ 287130 h 3330713"/>
                <a:gd name="connsiteX11" fmla="*/ 812800 w 6383130"/>
                <a:gd name="connsiteY11" fmla="*/ 437322 h 3330713"/>
                <a:gd name="connsiteX12" fmla="*/ 0 w 6383130"/>
                <a:gd name="connsiteY12" fmla="*/ 689113 h 3330713"/>
                <a:gd name="connsiteX13" fmla="*/ 874643 w 6383130"/>
                <a:gd name="connsiteY13" fmla="*/ 1122017 h 3330713"/>
                <a:gd name="connsiteX0" fmla="*/ 874643 w 6007652"/>
                <a:gd name="connsiteY0" fmla="*/ 1122017 h 3330713"/>
                <a:gd name="connsiteX1" fmla="*/ 2341217 w 6007652"/>
                <a:gd name="connsiteY1" fmla="*/ 2199861 h 3330713"/>
                <a:gd name="connsiteX2" fmla="*/ 2893391 w 6007652"/>
                <a:gd name="connsiteY2" fmla="*/ 3012661 h 3330713"/>
                <a:gd name="connsiteX3" fmla="*/ 3953565 w 6007652"/>
                <a:gd name="connsiteY3" fmla="*/ 3330713 h 3330713"/>
                <a:gd name="connsiteX4" fmla="*/ 5106504 w 6007652"/>
                <a:gd name="connsiteY4" fmla="*/ 3083339 h 3330713"/>
                <a:gd name="connsiteX5" fmla="*/ 5464313 w 6007652"/>
                <a:gd name="connsiteY5" fmla="*/ 2425148 h 3330713"/>
                <a:gd name="connsiteX6" fmla="*/ 4753113 w 6007652"/>
                <a:gd name="connsiteY6" fmla="*/ 1696278 h 3330713"/>
                <a:gd name="connsiteX7" fmla="*/ 6007652 w 6007652"/>
                <a:gd name="connsiteY7" fmla="*/ 1532835 h 3330713"/>
                <a:gd name="connsiteX8" fmla="*/ 5942502 w 6007652"/>
                <a:gd name="connsiteY8" fmla="*/ 158750 h 3330713"/>
                <a:gd name="connsiteX9" fmla="*/ 4117008 w 6007652"/>
                <a:gd name="connsiteY9" fmla="*/ 0 h 3330713"/>
                <a:gd name="connsiteX10" fmla="*/ 2531165 w 6007652"/>
                <a:gd name="connsiteY10" fmla="*/ 287130 h 3330713"/>
                <a:gd name="connsiteX11" fmla="*/ 812800 w 6007652"/>
                <a:gd name="connsiteY11" fmla="*/ 437322 h 3330713"/>
                <a:gd name="connsiteX12" fmla="*/ 0 w 6007652"/>
                <a:gd name="connsiteY12" fmla="*/ 689113 h 3330713"/>
                <a:gd name="connsiteX13" fmla="*/ 874643 w 6007652"/>
                <a:gd name="connsiteY13" fmla="*/ 1122017 h 3330713"/>
                <a:gd name="connsiteX0" fmla="*/ 874643 w 5942502"/>
                <a:gd name="connsiteY0" fmla="*/ 1122017 h 3330713"/>
                <a:gd name="connsiteX1" fmla="*/ 2341217 w 5942502"/>
                <a:gd name="connsiteY1" fmla="*/ 2199861 h 3330713"/>
                <a:gd name="connsiteX2" fmla="*/ 2893391 w 5942502"/>
                <a:gd name="connsiteY2" fmla="*/ 3012661 h 3330713"/>
                <a:gd name="connsiteX3" fmla="*/ 3953565 w 5942502"/>
                <a:gd name="connsiteY3" fmla="*/ 3330713 h 3330713"/>
                <a:gd name="connsiteX4" fmla="*/ 5106504 w 5942502"/>
                <a:gd name="connsiteY4" fmla="*/ 3083339 h 3330713"/>
                <a:gd name="connsiteX5" fmla="*/ 5464313 w 5942502"/>
                <a:gd name="connsiteY5" fmla="*/ 2425148 h 3330713"/>
                <a:gd name="connsiteX6" fmla="*/ 4753113 w 5942502"/>
                <a:gd name="connsiteY6" fmla="*/ 1696278 h 3330713"/>
                <a:gd name="connsiteX7" fmla="*/ 5881758 w 5942502"/>
                <a:gd name="connsiteY7" fmla="*/ 1532835 h 3330713"/>
                <a:gd name="connsiteX8" fmla="*/ 5942502 w 5942502"/>
                <a:gd name="connsiteY8" fmla="*/ 158750 h 3330713"/>
                <a:gd name="connsiteX9" fmla="*/ 4117008 w 5942502"/>
                <a:gd name="connsiteY9" fmla="*/ 0 h 3330713"/>
                <a:gd name="connsiteX10" fmla="*/ 2531165 w 5942502"/>
                <a:gd name="connsiteY10" fmla="*/ 287130 h 3330713"/>
                <a:gd name="connsiteX11" fmla="*/ 812800 w 5942502"/>
                <a:gd name="connsiteY11" fmla="*/ 437322 h 3330713"/>
                <a:gd name="connsiteX12" fmla="*/ 0 w 5942502"/>
                <a:gd name="connsiteY12" fmla="*/ 689113 h 3330713"/>
                <a:gd name="connsiteX13" fmla="*/ 874643 w 5942502"/>
                <a:gd name="connsiteY13" fmla="*/ 1122017 h 3330713"/>
                <a:gd name="connsiteX0" fmla="*/ 874643 w 5942502"/>
                <a:gd name="connsiteY0" fmla="*/ 1122017 h 3330713"/>
                <a:gd name="connsiteX1" fmla="*/ 2341217 w 5942502"/>
                <a:gd name="connsiteY1" fmla="*/ 2199861 h 3330713"/>
                <a:gd name="connsiteX2" fmla="*/ 2893391 w 5942502"/>
                <a:gd name="connsiteY2" fmla="*/ 3012661 h 3330713"/>
                <a:gd name="connsiteX3" fmla="*/ 3953565 w 5942502"/>
                <a:gd name="connsiteY3" fmla="*/ 3330713 h 3330713"/>
                <a:gd name="connsiteX4" fmla="*/ 5106504 w 5942502"/>
                <a:gd name="connsiteY4" fmla="*/ 3083339 h 3330713"/>
                <a:gd name="connsiteX5" fmla="*/ 5464313 w 5942502"/>
                <a:gd name="connsiteY5" fmla="*/ 2425148 h 3330713"/>
                <a:gd name="connsiteX6" fmla="*/ 5109813 w 5942502"/>
                <a:gd name="connsiteY6" fmla="*/ 1712015 h 3330713"/>
                <a:gd name="connsiteX7" fmla="*/ 5881758 w 5942502"/>
                <a:gd name="connsiteY7" fmla="*/ 1532835 h 3330713"/>
                <a:gd name="connsiteX8" fmla="*/ 5942502 w 5942502"/>
                <a:gd name="connsiteY8" fmla="*/ 158750 h 3330713"/>
                <a:gd name="connsiteX9" fmla="*/ 4117008 w 5942502"/>
                <a:gd name="connsiteY9" fmla="*/ 0 h 3330713"/>
                <a:gd name="connsiteX10" fmla="*/ 2531165 w 5942502"/>
                <a:gd name="connsiteY10" fmla="*/ 287130 h 3330713"/>
                <a:gd name="connsiteX11" fmla="*/ 812800 w 5942502"/>
                <a:gd name="connsiteY11" fmla="*/ 437322 h 3330713"/>
                <a:gd name="connsiteX12" fmla="*/ 0 w 5942502"/>
                <a:gd name="connsiteY12" fmla="*/ 689113 h 3330713"/>
                <a:gd name="connsiteX13" fmla="*/ 874643 w 5942502"/>
                <a:gd name="connsiteY13" fmla="*/ 1122017 h 3330713"/>
                <a:gd name="connsiteX0" fmla="*/ 874643 w 5942502"/>
                <a:gd name="connsiteY0" fmla="*/ 1122017 h 3330713"/>
                <a:gd name="connsiteX1" fmla="*/ 2341217 w 5942502"/>
                <a:gd name="connsiteY1" fmla="*/ 2199861 h 3330713"/>
                <a:gd name="connsiteX2" fmla="*/ 2893391 w 5942502"/>
                <a:gd name="connsiteY2" fmla="*/ 3012661 h 3330713"/>
                <a:gd name="connsiteX3" fmla="*/ 3953565 w 5942502"/>
                <a:gd name="connsiteY3" fmla="*/ 3330713 h 3330713"/>
                <a:gd name="connsiteX4" fmla="*/ 5106504 w 5942502"/>
                <a:gd name="connsiteY4" fmla="*/ 3083339 h 3330713"/>
                <a:gd name="connsiteX5" fmla="*/ 5464313 w 5942502"/>
                <a:gd name="connsiteY5" fmla="*/ 2425148 h 3330713"/>
                <a:gd name="connsiteX6" fmla="*/ 5235707 w 5942502"/>
                <a:gd name="connsiteY6" fmla="*/ 1727752 h 3330713"/>
                <a:gd name="connsiteX7" fmla="*/ 5881758 w 5942502"/>
                <a:gd name="connsiteY7" fmla="*/ 1532835 h 3330713"/>
                <a:gd name="connsiteX8" fmla="*/ 5942502 w 5942502"/>
                <a:gd name="connsiteY8" fmla="*/ 158750 h 3330713"/>
                <a:gd name="connsiteX9" fmla="*/ 4117008 w 5942502"/>
                <a:gd name="connsiteY9" fmla="*/ 0 h 3330713"/>
                <a:gd name="connsiteX10" fmla="*/ 2531165 w 5942502"/>
                <a:gd name="connsiteY10" fmla="*/ 287130 h 3330713"/>
                <a:gd name="connsiteX11" fmla="*/ 812800 w 5942502"/>
                <a:gd name="connsiteY11" fmla="*/ 437322 h 3330713"/>
                <a:gd name="connsiteX12" fmla="*/ 0 w 5942502"/>
                <a:gd name="connsiteY12" fmla="*/ 689113 h 3330713"/>
                <a:gd name="connsiteX13" fmla="*/ 874643 w 5942502"/>
                <a:gd name="connsiteY13" fmla="*/ 1122017 h 3330713"/>
                <a:gd name="connsiteX0" fmla="*/ 874643 w 5942502"/>
                <a:gd name="connsiteY0" fmla="*/ 1122017 h 3330713"/>
                <a:gd name="connsiteX1" fmla="*/ 2341217 w 5942502"/>
                <a:gd name="connsiteY1" fmla="*/ 2199861 h 3330713"/>
                <a:gd name="connsiteX2" fmla="*/ 2893391 w 5942502"/>
                <a:gd name="connsiteY2" fmla="*/ 3012661 h 3330713"/>
                <a:gd name="connsiteX3" fmla="*/ 3953565 w 5942502"/>
                <a:gd name="connsiteY3" fmla="*/ 3330713 h 3330713"/>
                <a:gd name="connsiteX4" fmla="*/ 5106504 w 5942502"/>
                <a:gd name="connsiteY4" fmla="*/ 3083339 h 3330713"/>
                <a:gd name="connsiteX5" fmla="*/ 5605944 w 5942502"/>
                <a:gd name="connsiteY5" fmla="*/ 2472358 h 3330713"/>
                <a:gd name="connsiteX6" fmla="*/ 5235707 w 5942502"/>
                <a:gd name="connsiteY6" fmla="*/ 1727752 h 3330713"/>
                <a:gd name="connsiteX7" fmla="*/ 5881758 w 5942502"/>
                <a:gd name="connsiteY7" fmla="*/ 1532835 h 3330713"/>
                <a:gd name="connsiteX8" fmla="*/ 5942502 w 5942502"/>
                <a:gd name="connsiteY8" fmla="*/ 158750 h 3330713"/>
                <a:gd name="connsiteX9" fmla="*/ 4117008 w 5942502"/>
                <a:gd name="connsiteY9" fmla="*/ 0 h 3330713"/>
                <a:gd name="connsiteX10" fmla="*/ 2531165 w 5942502"/>
                <a:gd name="connsiteY10" fmla="*/ 287130 h 3330713"/>
                <a:gd name="connsiteX11" fmla="*/ 812800 w 5942502"/>
                <a:gd name="connsiteY11" fmla="*/ 437322 h 3330713"/>
                <a:gd name="connsiteX12" fmla="*/ 0 w 5942502"/>
                <a:gd name="connsiteY12" fmla="*/ 689113 h 3330713"/>
                <a:gd name="connsiteX13" fmla="*/ 874643 w 5942502"/>
                <a:gd name="connsiteY13" fmla="*/ 1122017 h 3330713"/>
                <a:gd name="connsiteX0" fmla="*/ 874643 w 5942502"/>
                <a:gd name="connsiteY0" fmla="*/ 1122017 h 3330713"/>
                <a:gd name="connsiteX1" fmla="*/ 2341217 w 5942502"/>
                <a:gd name="connsiteY1" fmla="*/ 2199861 h 3330713"/>
                <a:gd name="connsiteX2" fmla="*/ 2893391 w 5942502"/>
                <a:gd name="connsiteY2" fmla="*/ 3012661 h 3330713"/>
                <a:gd name="connsiteX3" fmla="*/ 3953565 w 5942502"/>
                <a:gd name="connsiteY3" fmla="*/ 3330713 h 3330713"/>
                <a:gd name="connsiteX4" fmla="*/ 5106504 w 5942502"/>
                <a:gd name="connsiteY4" fmla="*/ 3083339 h 3330713"/>
                <a:gd name="connsiteX5" fmla="*/ 5605944 w 5942502"/>
                <a:gd name="connsiteY5" fmla="*/ 2472358 h 3330713"/>
                <a:gd name="connsiteX6" fmla="*/ 5382584 w 5942502"/>
                <a:gd name="connsiteY6" fmla="*/ 1727752 h 3330713"/>
                <a:gd name="connsiteX7" fmla="*/ 5881758 w 5942502"/>
                <a:gd name="connsiteY7" fmla="*/ 1532835 h 3330713"/>
                <a:gd name="connsiteX8" fmla="*/ 5942502 w 5942502"/>
                <a:gd name="connsiteY8" fmla="*/ 158750 h 3330713"/>
                <a:gd name="connsiteX9" fmla="*/ 4117008 w 5942502"/>
                <a:gd name="connsiteY9" fmla="*/ 0 h 3330713"/>
                <a:gd name="connsiteX10" fmla="*/ 2531165 w 5942502"/>
                <a:gd name="connsiteY10" fmla="*/ 287130 h 3330713"/>
                <a:gd name="connsiteX11" fmla="*/ 812800 w 5942502"/>
                <a:gd name="connsiteY11" fmla="*/ 437322 h 3330713"/>
                <a:gd name="connsiteX12" fmla="*/ 0 w 5942502"/>
                <a:gd name="connsiteY12" fmla="*/ 689113 h 3330713"/>
                <a:gd name="connsiteX13" fmla="*/ 874643 w 5942502"/>
                <a:gd name="connsiteY13" fmla="*/ 1122017 h 3330713"/>
                <a:gd name="connsiteX0" fmla="*/ 874643 w 5942502"/>
                <a:gd name="connsiteY0" fmla="*/ 1122017 h 3330713"/>
                <a:gd name="connsiteX1" fmla="*/ 2341217 w 5942502"/>
                <a:gd name="connsiteY1" fmla="*/ 2199861 h 3330713"/>
                <a:gd name="connsiteX2" fmla="*/ 2898637 w 5942502"/>
                <a:gd name="connsiteY2" fmla="*/ 3091345 h 3330713"/>
                <a:gd name="connsiteX3" fmla="*/ 3953565 w 5942502"/>
                <a:gd name="connsiteY3" fmla="*/ 3330713 h 3330713"/>
                <a:gd name="connsiteX4" fmla="*/ 5106504 w 5942502"/>
                <a:gd name="connsiteY4" fmla="*/ 3083339 h 3330713"/>
                <a:gd name="connsiteX5" fmla="*/ 5605944 w 5942502"/>
                <a:gd name="connsiteY5" fmla="*/ 2472358 h 3330713"/>
                <a:gd name="connsiteX6" fmla="*/ 5382584 w 5942502"/>
                <a:gd name="connsiteY6" fmla="*/ 1727752 h 3330713"/>
                <a:gd name="connsiteX7" fmla="*/ 5881758 w 5942502"/>
                <a:gd name="connsiteY7" fmla="*/ 1532835 h 3330713"/>
                <a:gd name="connsiteX8" fmla="*/ 5942502 w 5942502"/>
                <a:gd name="connsiteY8" fmla="*/ 158750 h 3330713"/>
                <a:gd name="connsiteX9" fmla="*/ 4117008 w 5942502"/>
                <a:gd name="connsiteY9" fmla="*/ 0 h 3330713"/>
                <a:gd name="connsiteX10" fmla="*/ 2531165 w 5942502"/>
                <a:gd name="connsiteY10" fmla="*/ 287130 h 3330713"/>
                <a:gd name="connsiteX11" fmla="*/ 812800 w 5942502"/>
                <a:gd name="connsiteY11" fmla="*/ 437322 h 3330713"/>
                <a:gd name="connsiteX12" fmla="*/ 0 w 5942502"/>
                <a:gd name="connsiteY12" fmla="*/ 689113 h 3330713"/>
                <a:gd name="connsiteX13" fmla="*/ 874643 w 5942502"/>
                <a:gd name="connsiteY13" fmla="*/ 1122017 h 3330713"/>
                <a:gd name="connsiteX0" fmla="*/ 874643 w 5942502"/>
                <a:gd name="connsiteY0" fmla="*/ 996123 h 3204819"/>
                <a:gd name="connsiteX1" fmla="*/ 2341217 w 5942502"/>
                <a:gd name="connsiteY1" fmla="*/ 2073967 h 3204819"/>
                <a:gd name="connsiteX2" fmla="*/ 2898637 w 5942502"/>
                <a:gd name="connsiteY2" fmla="*/ 2965451 h 3204819"/>
                <a:gd name="connsiteX3" fmla="*/ 3953565 w 5942502"/>
                <a:gd name="connsiteY3" fmla="*/ 3204819 h 3204819"/>
                <a:gd name="connsiteX4" fmla="*/ 5106504 w 5942502"/>
                <a:gd name="connsiteY4" fmla="*/ 2957445 h 3204819"/>
                <a:gd name="connsiteX5" fmla="*/ 5605944 w 5942502"/>
                <a:gd name="connsiteY5" fmla="*/ 2346464 h 3204819"/>
                <a:gd name="connsiteX6" fmla="*/ 5382584 w 5942502"/>
                <a:gd name="connsiteY6" fmla="*/ 1601858 h 3204819"/>
                <a:gd name="connsiteX7" fmla="*/ 5881758 w 5942502"/>
                <a:gd name="connsiteY7" fmla="*/ 1406941 h 3204819"/>
                <a:gd name="connsiteX8" fmla="*/ 5942502 w 5942502"/>
                <a:gd name="connsiteY8" fmla="*/ 32856 h 3204819"/>
                <a:gd name="connsiteX9" fmla="*/ 4169464 w 5942502"/>
                <a:gd name="connsiteY9" fmla="*/ 0 h 3204819"/>
                <a:gd name="connsiteX10" fmla="*/ 2531165 w 5942502"/>
                <a:gd name="connsiteY10" fmla="*/ 161236 h 3204819"/>
                <a:gd name="connsiteX11" fmla="*/ 812800 w 5942502"/>
                <a:gd name="connsiteY11" fmla="*/ 311428 h 3204819"/>
                <a:gd name="connsiteX12" fmla="*/ 0 w 5942502"/>
                <a:gd name="connsiteY12" fmla="*/ 563219 h 3204819"/>
                <a:gd name="connsiteX13" fmla="*/ 874643 w 5942502"/>
                <a:gd name="connsiteY13" fmla="*/ 996123 h 3204819"/>
                <a:gd name="connsiteX0" fmla="*/ 874643 w 5932010"/>
                <a:gd name="connsiteY0" fmla="*/ 996123 h 3204819"/>
                <a:gd name="connsiteX1" fmla="*/ 2341217 w 5932010"/>
                <a:gd name="connsiteY1" fmla="*/ 2073967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605944 w 5932010"/>
                <a:gd name="connsiteY5" fmla="*/ 2346464 h 3204819"/>
                <a:gd name="connsiteX6" fmla="*/ 5382584 w 5932010"/>
                <a:gd name="connsiteY6" fmla="*/ 1601858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74643 w 5932010"/>
                <a:gd name="connsiteY13" fmla="*/ 996123 h 3204819"/>
                <a:gd name="connsiteX0" fmla="*/ 874643 w 5932010"/>
                <a:gd name="connsiteY0" fmla="*/ 996123 h 3204819"/>
                <a:gd name="connsiteX1" fmla="*/ 2341217 w 5932010"/>
                <a:gd name="connsiteY1" fmla="*/ 2073967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605944 w 5932010"/>
                <a:gd name="connsiteY5" fmla="*/ 2346464 h 3204819"/>
                <a:gd name="connsiteX6" fmla="*/ 5503232 w 5932010"/>
                <a:gd name="connsiteY6" fmla="*/ 1575630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74643 w 5932010"/>
                <a:gd name="connsiteY13" fmla="*/ 996123 h 3204819"/>
                <a:gd name="connsiteX0" fmla="*/ 874643 w 5932010"/>
                <a:gd name="connsiteY0" fmla="*/ 996123 h 3204819"/>
                <a:gd name="connsiteX1" fmla="*/ 2341217 w 5932010"/>
                <a:gd name="connsiteY1" fmla="*/ 2073967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443331 w 5932010"/>
                <a:gd name="connsiteY5" fmla="*/ 2346464 h 3204819"/>
                <a:gd name="connsiteX6" fmla="*/ 5503232 w 5932010"/>
                <a:gd name="connsiteY6" fmla="*/ 1575630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74643 w 5932010"/>
                <a:gd name="connsiteY13" fmla="*/ 996123 h 3204819"/>
                <a:gd name="connsiteX0" fmla="*/ 874643 w 5932010"/>
                <a:gd name="connsiteY0" fmla="*/ 996123 h 3204819"/>
                <a:gd name="connsiteX1" fmla="*/ 2341217 w 5932010"/>
                <a:gd name="connsiteY1" fmla="*/ 2073967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527261 w 5932010"/>
                <a:gd name="connsiteY5" fmla="*/ 2346464 h 3204819"/>
                <a:gd name="connsiteX6" fmla="*/ 5503232 w 5932010"/>
                <a:gd name="connsiteY6" fmla="*/ 1575630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74643 w 5932010"/>
                <a:gd name="connsiteY13" fmla="*/ 996123 h 3204819"/>
                <a:gd name="connsiteX0" fmla="*/ 874643 w 5932010"/>
                <a:gd name="connsiteY0" fmla="*/ 996123 h 3204819"/>
                <a:gd name="connsiteX1" fmla="*/ 2341217 w 5932010"/>
                <a:gd name="connsiteY1" fmla="*/ 2073967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527261 w 5932010"/>
                <a:gd name="connsiteY5" fmla="*/ 2346464 h 3204819"/>
                <a:gd name="connsiteX6" fmla="*/ 5414057 w 5932010"/>
                <a:gd name="connsiteY6" fmla="*/ 1591367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74643 w 5932010"/>
                <a:gd name="connsiteY13" fmla="*/ 996123 h 3204819"/>
                <a:gd name="connsiteX0" fmla="*/ 837924 w 5932010"/>
                <a:gd name="connsiteY0" fmla="*/ 1300366 h 3204819"/>
                <a:gd name="connsiteX1" fmla="*/ 2341217 w 5932010"/>
                <a:gd name="connsiteY1" fmla="*/ 2073967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527261 w 5932010"/>
                <a:gd name="connsiteY5" fmla="*/ 2346464 h 3204819"/>
                <a:gd name="connsiteX6" fmla="*/ 5414057 w 5932010"/>
                <a:gd name="connsiteY6" fmla="*/ 1591367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37924 w 5932010"/>
                <a:gd name="connsiteY13" fmla="*/ 1300366 h 3204819"/>
                <a:gd name="connsiteX0" fmla="*/ 837924 w 5932010"/>
                <a:gd name="connsiteY0" fmla="*/ 1300366 h 3204819"/>
                <a:gd name="connsiteX1" fmla="*/ 2236306 w 5932010"/>
                <a:gd name="connsiteY1" fmla="*/ 2094949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527261 w 5932010"/>
                <a:gd name="connsiteY5" fmla="*/ 2346464 h 3204819"/>
                <a:gd name="connsiteX6" fmla="*/ 5414057 w 5932010"/>
                <a:gd name="connsiteY6" fmla="*/ 1591367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37924 w 5932010"/>
                <a:gd name="connsiteY13" fmla="*/ 1300366 h 3204819"/>
                <a:gd name="connsiteX0" fmla="*/ 837924 w 5932010"/>
                <a:gd name="connsiteY0" fmla="*/ 1300366 h 3204819"/>
                <a:gd name="connsiteX1" fmla="*/ 1661915 w 5932010"/>
                <a:gd name="connsiteY1" fmla="*/ 2449025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527261 w 5932010"/>
                <a:gd name="connsiteY5" fmla="*/ 2346464 h 3204819"/>
                <a:gd name="connsiteX6" fmla="*/ 5414057 w 5932010"/>
                <a:gd name="connsiteY6" fmla="*/ 1591367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37924 w 5932010"/>
                <a:gd name="connsiteY13" fmla="*/ 1300366 h 3204819"/>
                <a:gd name="connsiteX0" fmla="*/ 837924 w 5932010"/>
                <a:gd name="connsiteY0" fmla="*/ 1300366 h 3204819"/>
                <a:gd name="connsiteX1" fmla="*/ 1543890 w 5932010"/>
                <a:gd name="connsiteY1" fmla="*/ 2449025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527261 w 5932010"/>
                <a:gd name="connsiteY5" fmla="*/ 2346464 h 3204819"/>
                <a:gd name="connsiteX6" fmla="*/ 5414057 w 5932010"/>
                <a:gd name="connsiteY6" fmla="*/ 1591367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37924 w 5932010"/>
                <a:gd name="connsiteY13" fmla="*/ 1300366 h 3204819"/>
                <a:gd name="connsiteX0" fmla="*/ 837924 w 5932010"/>
                <a:gd name="connsiteY0" fmla="*/ 1300366 h 3204819"/>
                <a:gd name="connsiteX1" fmla="*/ 1543890 w 5932010"/>
                <a:gd name="connsiteY1" fmla="*/ 2449025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527261 w 5932010"/>
                <a:gd name="connsiteY5" fmla="*/ 2346464 h 3204819"/>
                <a:gd name="connsiteX6" fmla="*/ 5547819 w 5932010"/>
                <a:gd name="connsiteY6" fmla="*/ 1591367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37924 w 5932010"/>
                <a:gd name="connsiteY13" fmla="*/ 1300366 h 3204819"/>
                <a:gd name="connsiteX0" fmla="*/ 837924 w 6031257"/>
                <a:gd name="connsiteY0" fmla="*/ 1300366 h 3204819"/>
                <a:gd name="connsiteX1" fmla="*/ 1543890 w 6031257"/>
                <a:gd name="connsiteY1" fmla="*/ 2449025 h 3204819"/>
                <a:gd name="connsiteX2" fmla="*/ 2898637 w 6031257"/>
                <a:gd name="connsiteY2" fmla="*/ 2965451 h 3204819"/>
                <a:gd name="connsiteX3" fmla="*/ 3953565 w 6031257"/>
                <a:gd name="connsiteY3" fmla="*/ 3204819 h 3204819"/>
                <a:gd name="connsiteX4" fmla="*/ 5106504 w 6031257"/>
                <a:gd name="connsiteY4" fmla="*/ 2957445 h 3204819"/>
                <a:gd name="connsiteX5" fmla="*/ 5527261 w 6031257"/>
                <a:gd name="connsiteY5" fmla="*/ 2346464 h 3204819"/>
                <a:gd name="connsiteX6" fmla="*/ 5547819 w 6031257"/>
                <a:gd name="connsiteY6" fmla="*/ 1591367 h 3204819"/>
                <a:gd name="connsiteX7" fmla="*/ 6031257 w 6031257"/>
                <a:gd name="connsiteY7" fmla="*/ 1367599 h 3204819"/>
                <a:gd name="connsiteX8" fmla="*/ 5932010 w 6031257"/>
                <a:gd name="connsiteY8" fmla="*/ 410537 h 3204819"/>
                <a:gd name="connsiteX9" fmla="*/ 4169464 w 6031257"/>
                <a:gd name="connsiteY9" fmla="*/ 0 h 3204819"/>
                <a:gd name="connsiteX10" fmla="*/ 2531165 w 6031257"/>
                <a:gd name="connsiteY10" fmla="*/ 161236 h 3204819"/>
                <a:gd name="connsiteX11" fmla="*/ 812800 w 6031257"/>
                <a:gd name="connsiteY11" fmla="*/ 311428 h 3204819"/>
                <a:gd name="connsiteX12" fmla="*/ 0 w 6031257"/>
                <a:gd name="connsiteY12" fmla="*/ 563219 h 3204819"/>
                <a:gd name="connsiteX13" fmla="*/ 837924 w 6031257"/>
                <a:gd name="connsiteY13" fmla="*/ 1300366 h 3204819"/>
                <a:gd name="connsiteX0" fmla="*/ 837924 w 6031257"/>
                <a:gd name="connsiteY0" fmla="*/ 1300366 h 3204819"/>
                <a:gd name="connsiteX1" fmla="*/ 1543890 w 6031257"/>
                <a:gd name="connsiteY1" fmla="*/ 2449025 h 3204819"/>
                <a:gd name="connsiteX2" fmla="*/ 2898637 w 6031257"/>
                <a:gd name="connsiteY2" fmla="*/ 2965451 h 3204819"/>
                <a:gd name="connsiteX3" fmla="*/ 3953565 w 6031257"/>
                <a:gd name="connsiteY3" fmla="*/ 3204819 h 3204819"/>
                <a:gd name="connsiteX4" fmla="*/ 5106504 w 6031257"/>
                <a:gd name="connsiteY4" fmla="*/ 2957445 h 3204819"/>
                <a:gd name="connsiteX5" fmla="*/ 5527261 w 6031257"/>
                <a:gd name="connsiteY5" fmla="*/ 2346464 h 3204819"/>
                <a:gd name="connsiteX6" fmla="*/ 5547819 w 6031257"/>
                <a:gd name="connsiteY6" fmla="*/ 1591367 h 3204819"/>
                <a:gd name="connsiteX7" fmla="*/ 6031257 w 6031257"/>
                <a:gd name="connsiteY7" fmla="*/ 1367599 h 3204819"/>
                <a:gd name="connsiteX8" fmla="*/ 5994957 w 6031257"/>
                <a:gd name="connsiteY8" fmla="*/ 166618 h 3204819"/>
                <a:gd name="connsiteX9" fmla="*/ 4169464 w 6031257"/>
                <a:gd name="connsiteY9" fmla="*/ 0 h 3204819"/>
                <a:gd name="connsiteX10" fmla="*/ 2531165 w 6031257"/>
                <a:gd name="connsiteY10" fmla="*/ 161236 h 3204819"/>
                <a:gd name="connsiteX11" fmla="*/ 812800 w 6031257"/>
                <a:gd name="connsiteY11" fmla="*/ 311428 h 3204819"/>
                <a:gd name="connsiteX12" fmla="*/ 0 w 6031257"/>
                <a:gd name="connsiteY12" fmla="*/ 563219 h 3204819"/>
                <a:gd name="connsiteX13" fmla="*/ 837924 w 6031257"/>
                <a:gd name="connsiteY13" fmla="*/ 1300366 h 3204819"/>
                <a:gd name="connsiteX0" fmla="*/ 837924 w 6031257"/>
                <a:gd name="connsiteY0" fmla="*/ 1379050 h 3283503"/>
                <a:gd name="connsiteX1" fmla="*/ 1543890 w 6031257"/>
                <a:gd name="connsiteY1" fmla="*/ 2527709 h 3283503"/>
                <a:gd name="connsiteX2" fmla="*/ 2898637 w 6031257"/>
                <a:gd name="connsiteY2" fmla="*/ 3044135 h 3283503"/>
                <a:gd name="connsiteX3" fmla="*/ 3953565 w 6031257"/>
                <a:gd name="connsiteY3" fmla="*/ 3283503 h 3283503"/>
                <a:gd name="connsiteX4" fmla="*/ 5106504 w 6031257"/>
                <a:gd name="connsiteY4" fmla="*/ 3036129 h 3283503"/>
                <a:gd name="connsiteX5" fmla="*/ 5527261 w 6031257"/>
                <a:gd name="connsiteY5" fmla="*/ 2425148 h 3283503"/>
                <a:gd name="connsiteX6" fmla="*/ 5547819 w 6031257"/>
                <a:gd name="connsiteY6" fmla="*/ 1670051 h 3283503"/>
                <a:gd name="connsiteX7" fmla="*/ 6031257 w 6031257"/>
                <a:gd name="connsiteY7" fmla="*/ 1446283 h 3283503"/>
                <a:gd name="connsiteX8" fmla="*/ 5994957 w 6031257"/>
                <a:gd name="connsiteY8" fmla="*/ 245302 h 3283503"/>
                <a:gd name="connsiteX9" fmla="*/ 4169464 w 6031257"/>
                <a:gd name="connsiteY9" fmla="*/ 0 h 3283503"/>
                <a:gd name="connsiteX10" fmla="*/ 2531165 w 6031257"/>
                <a:gd name="connsiteY10" fmla="*/ 239920 h 3283503"/>
                <a:gd name="connsiteX11" fmla="*/ 812800 w 6031257"/>
                <a:gd name="connsiteY11" fmla="*/ 390112 h 3283503"/>
                <a:gd name="connsiteX12" fmla="*/ 0 w 6031257"/>
                <a:gd name="connsiteY12" fmla="*/ 641903 h 3283503"/>
                <a:gd name="connsiteX13" fmla="*/ 837924 w 6031257"/>
                <a:gd name="connsiteY13" fmla="*/ 1379050 h 3283503"/>
                <a:gd name="connsiteX0" fmla="*/ 837924 w 6031257"/>
                <a:gd name="connsiteY0" fmla="*/ 1379050 h 3283503"/>
                <a:gd name="connsiteX1" fmla="*/ 1543890 w 6031257"/>
                <a:gd name="connsiteY1" fmla="*/ 2527709 h 3283503"/>
                <a:gd name="connsiteX2" fmla="*/ 2898637 w 6031257"/>
                <a:gd name="connsiteY2" fmla="*/ 3044135 h 3283503"/>
                <a:gd name="connsiteX3" fmla="*/ 3953565 w 6031257"/>
                <a:gd name="connsiteY3" fmla="*/ 3283503 h 3283503"/>
                <a:gd name="connsiteX4" fmla="*/ 5106504 w 6031257"/>
                <a:gd name="connsiteY4" fmla="*/ 3036129 h 3283503"/>
                <a:gd name="connsiteX5" fmla="*/ 5527261 w 6031257"/>
                <a:gd name="connsiteY5" fmla="*/ 2425148 h 3283503"/>
                <a:gd name="connsiteX6" fmla="*/ 5547819 w 6031257"/>
                <a:gd name="connsiteY6" fmla="*/ 1670051 h 3283503"/>
                <a:gd name="connsiteX7" fmla="*/ 6031257 w 6031257"/>
                <a:gd name="connsiteY7" fmla="*/ 1446283 h 3283503"/>
                <a:gd name="connsiteX8" fmla="*/ 5994957 w 6031257"/>
                <a:gd name="connsiteY8" fmla="*/ 245302 h 3283503"/>
                <a:gd name="connsiteX9" fmla="*/ 4169464 w 6031257"/>
                <a:gd name="connsiteY9" fmla="*/ 0 h 3283503"/>
                <a:gd name="connsiteX10" fmla="*/ 2578375 w 6031257"/>
                <a:gd name="connsiteY10" fmla="*/ 184842 h 3283503"/>
                <a:gd name="connsiteX11" fmla="*/ 812800 w 6031257"/>
                <a:gd name="connsiteY11" fmla="*/ 390112 h 3283503"/>
                <a:gd name="connsiteX12" fmla="*/ 0 w 6031257"/>
                <a:gd name="connsiteY12" fmla="*/ 641903 h 3283503"/>
                <a:gd name="connsiteX13" fmla="*/ 837924 w 6031257"/>
                <a:gd name="connsiteY13" fmla="*/ 1379050 h 328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31257" h="3283503">
                  <a:moveTo>
                    <a:pt x="837924" y="1379050"/>
                  </a:moveTo>
                  <a:lnTo>
                    <a:pt x="1543890" y="2527709"/>
                  </a:lnTo>
                  <a:lnTo>
                    <a:pt x="2898637" y="3044135"/>
                  </a:lnTo>
                  <a:lnTo>
                    <a:pt x="3953565" y="3283503"/>
                  </a:lnTo>
                  <a:lnTo>
                    <a:pt x="5106504" y="3036129"/>
                  </a:lnTo>
                  <a:lnTo>
                    <a:pt x="5527261" y="2425148"/>
                  </a:lnTo>
                  <a:lnTo>
                    <a:pt x="5547819" y="1670051"/>
                  </a:lnTo>
                  <a:lnTo>
                    <a:pt x="6031257" y="1446283"/>
                  </a:lnTo>
                  <a:lnTo>
                    <a:pt x="5994957" y="245302"/>
                  </a:lnTo>
                  <a:lnTo>
                    <a:pt x="4169464" y="0"/>
                  </a:lnTo>
                  <a:lnTo>
                    <a:pt x="2578375" y="184842"/>
                  </a:lnTo>
                  <a:lnTo>
                    <a:pt x="812800" y="390112"/>
                  </a:lnTo>
                  <a:lnTo>
                    <a:pt x="0" y="641903"/>
                  </a:lnTo>
                  <a:lnTo>
                    <a:pt x="837924" y="1379050"/>
                  </a:lnTo>
                  <a:close/>
                </a:path>
              </a:pathLst>
            </a:custGeom>
            <a:gradFill flip="none" rotWithShape="1">
              <a:gsLst>
                <a:gs pos="100000">
                  <a:schemeClr val="accent2"/>
                </a:gs>
                <a:gs pos="58000">
                  <a:schemeClr val="accent2">
                    <a:alpha val="20000"/>
                  </a:schemeClr>
                </a:gs>
              </a:gsLst>
              <a:lin ang="2700000" scaled="1"/>
              <a:tileRect/>
            </a:gradFill>
            <a:ln>
              <a:noFill/>
            </a:ln>
            <a:effectLst>
              <a:softEdge rad="8636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7" name="Rectangle 26">
            <a:extLst>
              <a:ext uri="{FF2B5EF4-FFF2-40B4-BE49-F238E27FC236}">
                <a16:creationId xmlns:a16="http://schemas.microsoft.com/office/drawing/2014/main" id="{56E50B7C-086C-36D9-AD77-082E46B7DB19}"/>
              </a:ext>
            </a:extLst>
          </p:cNvPr>
          <p:cNvSpPr/>
          <p:nvPr userDrawn="1"/>
        </p:nvSpPr>
        <p:spPr>
          <a:xfrm>
            <a:off x="-1429311" y="-803988"/>
            <a:ext cx="13621312" cy="7661988"/>
          </a:xfrm>
          <a:prstGeom prst="rect">
            <a:avLst/>
          </a:prstGeom>
          <a:gradFill flip="none" rotWithShape="1">
            <a:gsLst>
              <a:gs pos="23000">
                <a:srgbClr val="FFFFFF">
                  <a:alpha val="0"/>
                </a:srgbClr>
              </a:gs>
              <a:gs pos="0">
                <a:schemeClr val="bg1">
                  <a:alpha val="65000"/>
                </a:schemeClr>
              </a:gs>
              <a:gs pos="72000">
                <a:schemeClr val="bg1">
                  <a:alpha val="0"/>
                </a:schemeClr>
              </a:gs>
              <a:gs pos="90000">
                <a:schemeClr val="bg1">
                  <a:alpha val="51000"/>
                </a:schemeClr>
              </a:gs>
            </a:gsLst>
            <a:lin ang="18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Freeform: Shape 27">
            <a:extLst>
              <a:ext uri="{FF2B5EF4-FFF2-40B4-BE49-F238E27FC236}">
                <a16:creationId xmlns:a16="http://schemas.microsoft.com/office/drawing/2014/main" id="{DC1CFE94-534A-1AF5-284A-D4BDF7FBE5E6}"/>
              </a:ext>
            </a:extLst>
          </p:cNvPr>
          <p:cNvSpPr/>
          <p:nvPr userDrawn="1"/>
        </p:nvSpPr>
        <p:spPr>
          <a:xfrm flipH="1" flipV="1">
            <a:off x="-1429311" y="-803988"/>
            <a:ext cx="15050623" cy="8465976"/>
          </a:xfrm>
          <a:custGeom>
            <a:avLst/>
            <a:gdLst>
              <a:gd name="connsiteX0" fmla="*/ 13621312 w 15050623"/>
              <a:gd name="connsiteY0" fmla="*/ 7661988 h 8465976"/>
              <a:gd name="connsiteX1" fmla="*/ 13621312 w 15050623"/>
              <a:gd name="connsiteY1" fmla="*/ 803988 h 8465976"/>
              <a:gd name="connsiteX2" fmla="*/ 1428112 w 15050623"/>
              <a:gd name="connsiteY2" fmla="*/ 803988 h 8465976"/>
              <a:gd name="connsiteX3" fmla="*/ 1428112 w 15050623"/>
              <a:gd name="connsiteY3" fmla="*/ 7661988 h 8465976"/>
              <a:gd name="connsiteX4" fmla="*/ 15050623 w 15050623"/>
              <a:gd name="connsiteY4" fmla="*/ 8465976 h 8465976"/>
              <a:gd name="connsiteX5" fmla="*/ 0 w 15050623"/>
              <a:gd name="connsiteY5" fmla="*/ 8465976 h 8465976"/>
              <a:gd name="connsiteX6" fmla="*/ 0 w 15050623"/>
              <a:gd name="connsiteY6" fmla="*/ 0 h 8465976"/>
              <a:gd name="connsiteX7" fmla="*/ 15050623 w 15050623"/>
              <a:gd name="connsiteY7" fmla="*/ 0 h 8465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050623" h="8465976">
                <a:moveTo>
                  <a:pt x="13621312" y="7661988"/>
                </a:moveTo>
                <a:lnTo>
                  <a:pt x="13621312" y="803988"/>
                </a:lnTo>
                <a:lnTo>
                  <a:pt x="1428112" y="803988"/>
                </a:lnTo>
                <a:lnTo>
                  <a:pt x="1428112" y="7661988"/>
                </a:lnTo>
                <a:close/>
                <a:moveTo>
                  <a:pt x="15050623" y="8465976"/>
                </a:moveTo>
                <a:lnTo>
                  <a:pt x="0" y="8465976"/>
                </a:lnTo>
                <a:lnTo>
                  <a:pt x="0" y="0"/>
                </a:lnTo>
                <a:lnTo>
                  <a:pt x="15050623" y="0"/>
                </a:lnTo>
                <a:close/>
              </a:path>
            </a:pathLst>
          </a:custGeom>
          <a:solidFill>
            <a:srgbClr val="53555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 name="Title 1">
            <a:extLst>
              <a:ext uri="{FF2B5EF4-FFF2-40B4-BE49-F238E27FC236}">
                <a16:creationId xmlns:a16="http://schemas.microsoft.com/office/drawing/2014/main" id="{29017939-C349-4A4D-9DA6-A408B73A3647}"/>
              </a:ext>
            </a:extLst>
          </p:cNvPr>
          <p:cNvSpPr>
            <a:spLocks noGrp="1"/>
          </p:cNvSpPr>
          <p:nvPr>
            <p:ph type="ctrTitle" hasCustomPrompt="1"/>
          </p:nvPr>
        </p:nvSpPr>
        <p:spPr>
          <a:xfrm>
            <a:off x="454025" y="1800000"/>
            <a:ext cx="6480000" cy="2122181"/>
          </a:xfrm>
          <a:prstGeom prst="rect">
            <a:avLst/>
          </a:prstGeom>
        </p:spPr>
        <p:txBody>
          <a:bodyPr anchor="b">
            <a:normAutofit/>
          </a:bodyPr>
          <a:lstStyle>
            <a:lvl1pPr marL="0" algn="l" defTabSz="914400" rtl="0" eaLnBrk="1" latinLnBrk="0" hangingPunct="1">
              <a:lnSpc>
                <a:spcPct val="85000"/>
              </a:lnSpc>
              <a:defRPr lang="en-GB" sz="5000" b="0" kern="1200" dirty="0">
                <a:solidFill>
                  <a:schemeClr val="tx1"/>
                </a:solidFill>
                <a:latin typeface="+mn-lt"/>
                <a:ea typeface="+mn-ea"/>
                <a:cs typeface="+mn-cs"/>
              </a:defRPr>
            </a:lvl1pPr>
          </a:lstStyle>
          <a:p>
            <a:r>
              <a:rPr lang="en-GB"/>
              <a:t>Enter the title of your presentation here</a:t>
            </a:r>
          </a:p>
        </p:txBody>
      </p:sp>
      <p:sp>
        <p:nvSpPr>
          <p:cNvPr id="3" name="Subtitle 2">
            <a:extLst>
              <a:ext uri="{FF2B5EF4-FFF2-40B4-BE49-F238E27FC236}">
                <a16:creationId xmlns:a16="http://schemas.microsoft.com/office/drawing/2014/main" id="{6359E16D-8830-5743-9FD2-53A5DD5C2FD2}"/>
              </a:ext>
            </a:extLst>
          </p:cNvPr>
          <p:cNvSpPr>
            <a:spLocks noGrp="1"/>
          </p:cNvSpPr>
          <p:nvPr>
            <p:ph type="subTitle" idx="1" hasCustomPrompt="1"/>
          </p:nvPr>
        </p:nvSpPr>
        <p:spPr>
          <a:xfrm>
            <a:off x="454025" y="4551441"/>
            <a:ext cx="6480000" cy="503885"/>
          </a:xfrm>
          <a:prstGeom prst="rect">
            <a:avLst/>
          </a:prstGeom>
        </p:spPr>
        <p:txBody>
          <a:bodyPr>
            <a:normAutofit/>
          </a:bodyPr>
          <a:lstStyle>
            <a:lvl1pPr marL="0" indent="0" algn="l" defTabSz="914400" rtl="0" eaLnBrk="1" latinLnBrk="0" hangingPunct="1">
              <a:lnSpc>
                <a:spcPct val="90000"/>
              </a:lnSpc>
              <a:buNone/>
              <a:defRPr lang="en-GB" sz="2400" b="0" kern="1200" dirty="0">
                <a:solidFill>
                  <a:schemeClr val="tx1"/>
                </a:solidFill>
                <a:latin typeface="+mj-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Enter your name here</a:t>
            </a:r>
          </a:p>
        </p:txBody>
      </p:sp>
      <p:sp>
        <p:nvSpPr>
          <p:cNvPr id="25" name="Text Placeholder 24">
            <a:extLst>
              <a:ext uri="{FF2B5EF4-FFF2-40B4-BE49-F238E27FC236}">
                <a16:creationId xmlns:a16="http://schemas.microsoft.com/office/drawing/2014/main" id="{C134F2E4-AE2B-4743-A426-E9218482C571}"/>
              </a:ext>
            </a:extLst>
          </p:cNvPr>
          <p:cNvSpPr>
            <a:spLocks noGrp="1"/>
          </p:cNvSpPr>
          <p:nvPr>
            <p:ph type="body" sz="quarter" idx="10" hasCustomPrompt="1"/>
          </p:nvPr>
        </p:nvSpPr>
        <p:spPr>
          <a:xfrm>
            <a:off x="454024" y="5040000"/>
            <a:ext cx="6480000" cy="369332"/>
          </a:xfrm>
          <a:prstGeom prst="rect">
            <a:avLst/>
          </a:prstGeom>
        </p:spPr>
        <p:txBody>
          <a:bodyPr>
            <a:spAutoFit/>
          </a:bodyPr>
          <a:lstStyle>
            <a:lvl1pPr marL="0" indent="0">
              <a:buNone/>
              <a:defRPr lang="en-GB" sz="2400" dirty="0" smtClean="0">
                <a:solidFill>
                  <a:schemeClr val="tx1">
                    <a:alpha val="67000"/>
                  </a:schemeClr>
                </a:solidFill>
                <a:latin typeface="+mj-lt"/>
              </a:defRPr>
            </a:lvl1pPr>
            <a:lvl2pPr>
              <a:defRPr lang="en-GB" sz="1800" dirty="0" smtClean="0"/>
            </a:lvl2pPr>
            <a:lvl3pPr>
              <a:defRPr lang="en-GB" sz="1800" dirty="0" smtClean="0"/>
            </a:lvl3pPr>
            <a:lvl4pPr>
              <a:defRPr lang="en-GB" dirty="0" smtClean="0"/>
            </a:lvl4pPr>
            <a:lvl5pPr>
              <a:defRPr lang="en-GB" dirty="0"/>
            </a:lvl5pPr>
          </a:lstStyle>
          <a:p>
            <a:pPr marL="0" lvl="0"/>
            <a:r>
              <a:rPr lang="en-GB"/>
              <a:t>Enter presentation date here</a:t>
            </a:r>
          </a:p>
        </p:txBody>
      </p:sp>
      <p:pic>
        <p:nvPicPr>
          <p:cNvPr id="5" name="Graphic 4">
            <a:extLst>
              <a:ext uri="{FF2B5EF4-FFF2-40B4-BE49-F238E27FC236}">
                <a16:creationId xmlns:a16="http://schemas.microsoft.com/office/drawing/2014/main" id="{9C9EF817-E614-3C5D-500B-2D25D3A2944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54025" y="445953"/>
            <a:ext cx="1573370" cy="935176"/>
          </a:xfrm>
          <a:prstGeom prst="rect">
            <a:avLst/>
          </a:prstGeom>
        </p:spPr>
      </p:pic>
      <p:pic>
        <p:nvPicPr>
          <p:cNvPr id="7" name="Graphic 6">
            <a:extLst>
              <a:ext uri="{FF2B5EF4-FFF2-40B4-BE49-F238E27FC236}">
                <a16:creationId xmlns:a16="http://schemas.microsoft.com/office/drawing/2014/main" id="{D0497CA6-9239-7DF6-A7CB-6B7EC105B53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705600" y="0"/>
            <a:ext cx="5486400" cy="6731000"/>
          </a:xfrm>
          <a:prstGeom prst="rect">
            <a:avLst/>
          </a:prstGeom>
        </p:spPr>
      </p:pic>
      <p:pic>
        <p:nvPicPr>
          <p:cNvPr id="10" name="Graphic 9">
            <a:extLst>
              <a:ext uri="{FF2B5EF4-FFF2-40B4-BE49-F238E27FC236}">
                <a16:creationId xmlns:a16="http://schemas.microsoft.com/office/drawing/2014/main" id="{9C069F42-3D1C-6140-9089-5A618C6B8113}"/>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454025" y="6249062"/>
            <a:ext cx="2205245" cy="164288"/>
          </a:xfrm>
          <a:prstGeom prst="rect">
            <a:avLst/>
          </a:prstGeom>
        </p:spPr>
      </p:pic>
      <p:sp>
        <p:nvSpPr>
          <p:cNvPr id="4" name="Date Placeholder 5">
            <a:extLst>
              <a:ext uri="{FF2B5EF4-FFF2-40B4-BE49-F238E27FC236}">
                <a16:creationId xmlns:a16="http://schemas.microsoft.com/office/drawing/2014/main" id="{476E8510-D4FF-4BE9-689B-0FB462DB291D}"/>
              </a:ext>
            </a:extLst>
          </p:cNvPr>
          <p:cNvSpPr>
            <a:spLocks noGrp="1"/>
          </p:cNvSpPr>
          <p:nvPr>
            <p:ph type="dt" sz="half" idx="11"/>
          </p:nvPr>
        </p:nvSpPr>
        <p:spPr>
          <a:xfrm>
            <a:off x="9055100" y="6950967"/>
            <a:ext cx="1676400" cy="365125"/>
          </a:xfrm>
        </p:spPr>
        <p:txBody>
          <a:bodyPr/>
          <a:lstStyle/>
          <a:p>
            <a:fld id="{053EAF0F-2A1A-4855-A1E5-1AFC25F35F9E}" type="datetime1">
              <a:rPr lang="en-GB" smtClean="0"/>
              <a:t>27/01/2026</a:t>
            </a:fld>
            <a:endParaRPr lang="en-GB"/>
          </a:p>
        </p:txBody>
      </p:sp>
      <p:sp>
        <p:nvSpPr>
          <p:cNvPr id="6" name="Footer Placeholder 6">
            <a:extLst>
              <a:ext uri="{FF2B5EF4-FFF2-40B4-BE49-F238E27FC236}">
                <a16:creationId xmlns:a16="http://schemas.microsoft.com/office/drawing/2014/main" id="{CC63019F-59B2-1956-3F21-FDC6C2D77B7C}"/>
              </a:ext>
            </a:extLst>
          </p:cNvPr>
          <p:cNvSpPr>
            <a:spLocks noGrp="1"/>
          </p:cNvSpPr>
          <p:nvPr>
            <p:ph type="ftr" sz="quarter" idx="12"/>
          </p:nvPr>
        </p:nvSpPr>
        <p:spPr>
          <a:xfrm>
            <a:off x="4038600" y="6950967"/>
            <a:ext cx="4114800" cy="365125"/>
          </a:xfrm>
        </p:spPr>
        <p:txBody>
          <a:bodyPr/>
          <a:lstStyle/>
          <a:p>
            <a:endParaRPr lang="en-GB"/>
          </a:p>
        </p:txBody>
      </p:sp>
      <p:sp>
        <p:nvSpPr>
          <p:cNvPr id="8" name="Slide Number Placeholder 7">
            <a:extLst>
              <a:ext uri="{FF2B5EF4-FFF2-40B4-BE49-F238E27FC236}">
                <a16:creationId xmlns:a16="http://schemas.microsoft.com/office/drawing/2014/main" id="{30BCC483-0EF6-3BA8-D05A-3D42DD93C999}"/>
              </a:ext>
            </a:extLst>
          </p:cNvPr>
          <p:cNvSpPr>
            <a:spLocks noGrp="1"/>
          </p:cNvSpPr>
          <p:nvPr>
            <p:ph type="sldNum" sz="quarter" idx="13"/>
          </p:nvPr>
        </p:nvSpPr>
        <p:spPr>
          <a:xfrm>
            <a:off x="11017249" y="6950967"/>
            <a:ext cx="715341" cy="365125"/>
          </a:xfrm>
        </p:spPr>
        <p:txBody>
          <a:bodyPr/>
          <a:lstStyle/>
          <a:p>
            <a:fld id="{D030B88A-A586-41E9-87F5-B66E06292F0C}" type="slidenum">
              <a:rPr lang="en-GB" smtClean="0"/>
              <a:pPr/>
              <a:t>‹#›</a:t>
            </a:fld>
            <a:endParaRPr lang="en-GB"/>
          </a:p>
        </p:txBody>
      </p:sp>
    </p:spTree>
    <p:extLst>
      <p:ext uri="{BB962C8B-B14F-4D97-AF65-F5344CB8AC3E}">
        <p14:creationId xmlns:p14="http://schemas.microsoft.com/office/powerpoint/2010/main" val="11337009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peaker intro slide">
    <p:bg>
      <p:bgPr>
        <a:solidFill>
          <a:srgbClr val="FDFCFF"/>
        </a:solidFill>
        <a:effectLst/>
      </p:bgPr>
    </p:bg>
    <p:spTree>
      <p:nvGrpSpPr>
        <p:cNvPr id="1" name=""/>
        <p:cNvGrpSpPr/>
        <p:nvPr/>
      </p:nvGrpSpPr>
      <p:grpSpPr>
        <a:xfrm>
          <a:off x="0" y="0"/>
          <a:ext cx="0" cy="0"/>
          <a:chOff x="0" y="0"/>
          <a:chExt cx="0" cy="0"/>
        </a:xfrm>
      </p:grpSpPr>
      <p:sp>
        <p:nvSpPr>
          <p:cNvPr id="14" name="Freeform: Shape 13">
            <a:extLst>
              <a:ext uri="{FF2B5EF4-FFF2-40B4-BE49-F238E27FC236}">
                <a16:creationId xmlns:a16="http://schemas.microsoft.com/office/drawing/2014/main" id="{465EFE3A-8B52-C6C4-83F0-294F409B274C}"/>
              </a:ext>
            </a:extLst>
          </p:cNvPr>
          <p:cNvSpPr/>
          <p:nvPr userDrawn="1"/>
        </p:nvSpPr>
        <p:spPr>
          <a:xfrm flipH="1">
            <a:off x="-1636205" y="2838715"/>
            <a:ext cx="7671140" cy="4637352"/>
          </a:xfrm>
          <a:custGeom>
            <a:avLst/>
            <a:gdLst>
              <a:gd name="connsiteX0" fmla="*/ 874643 w 6383130"/>
              <a:gd name="connsiteY0" fmla="*/ 1122017 h 3330713"/>
              <a:gd name="connsiteX1" fmla="*/ 2341217 w 6383130"/>
              <a:gd name="connsiteY1" fmla="*/ 2199861 h 3330713"/>
              <a:gd name="connsiteX2" fmla="*/ 2893391 w 6383130"/>
              <a:gd name="connsiteY2" fmla="*/ 3012661 h 3330713"/>
              <a:gd name="connsiteX3" fmla="*/ 3953565 w 6383130"/>
              <a:gd name="connsiteY3" fmla="*/ 3330713 h 3330713"/>
              <a:gd name="connsiteX4" fmla="*/ 5106504 w 6383130"/>
              <a:gd name="connsiteY4" fmla="*/ 3083339 h 3330713"/>
              <a:gd name="connsiteX5" fmla="*/ 5464313 w 6383130"/>
              <a:gd name="connsiteY5" fmla="*/ 2425148 h 3330713"/>
              <a:gd name="connsiteX6" fmla="*/ 4753113 w 6383130"/>
              <a:gd name="connsiteY6" fmla="*/ 1696278 h 3330713"/>
              <a:gd name="connsiteX7" fmla="*/ 6007652 w 6383130"/>
              <a:gd name="connsiteY7" fmla="*/ 1532835 h 3330713"/>
              <a:gd name="connsiteX8" fmla="*/ 6383130 w 6383130"/>
              <a:gd name="connsiteY8" fmla="*/ 1334052 h 3330713"/>
              <a:gd name="connsiteX9" fmla="*/ 6383130 w 6383130"/>
              <a:gd name="connsiteY9" fmla="*/ 216452 h 3330713"/>
              <a:gd name="connsiteX10" fmla="*/ 4117008 w 6383130"/>
              <a:gd name="connsiteY10" fmla="*/ 0 h 3330713"/>
              <a:gd name="connsiteX11" fmla="*/ 2531165 w 6383130"/>
              <a:gd name="connsiteY11" fmla="*/ 287130 h 3330713"/>
              <a:gd name="connsiteX12" fmla="*/ 812800 w 6383130"/>
              <a:gd name="connsiteY12" fmla="*/ 437322 h 3330713"/>
              <a:gd name="connsiteX13" fmla="*/ 0 w 6383130"/>
              <a:gd name="connsiteY13" fmla="*/ 689113 h 3330713"/>
              <a:gd name="connsiteX14" fmla="*/ 874643 w 6383130"/>
              <a:gd name="connsiteY14" fmla="*/ 1122017 h 3330713"/>
              <a:gd name="connsiteX0" fmla="*/ 874643 w 6383130"/>
              <a:gd name="connsiteY0" fmla="*/ 1122017 h 3330713"/>
              <a:gd name="connsiteX1" fmla="*/ 2341217 w 6383130"/>
              <a:gd name="connsiteY1" fmla="*/ 2199861 h 3330713"/>
              <a:gd name="connsiteX2" fmla="*/ 2893391 w 6383130"/>
              <a:gd name="connsiteY2" fmla="*/ 3012661 h 3330713"/>
              <a:gd name="connsiteX3" fmla="*/ 3953565 w 6383130"/>
              <a:gd name="connsiteY3" fmla="*/ 3330713 h 3330713"/>
              <a:gd name="connsiteX4" fmla="*/ 5106504 w 6383130"/>
              <a:gd name="connsiteY4" fmla="*/ 3083339 h 3330713"/>
              <a:gd name="connsiteX5" fmla="*/ 5464313 w 6383130"/>
              <a:gd name="connsiteY5" fmla="*/ 2425148 h 3330713"/>
              <a:gd name="connsiteX6" fmla="*/ 4753113 w 6383130"/>
              <a:gd name="connsiteY6" fmla="*/ 1696278 h 3330713"/>
              <a:gd name="connsiteX7" fmla="*/ 6007652 w 6383130"/>
              <a:gd name="connsiteY7" fmla="*/ 1532835 h 3330713"/>
              <a:gd name="connsiteX8" fmla="*/ 6383130 w 6383130"/>
              <a:gd name="connsiteY8" fmla="*/ 216452 h 3330713"/>
              <a:gd name="connsiteX9" fmla="*/ 4117008 w 6383130"/>
              <a:gd name="connsiteY9" fmla="*/ 0 h 3330713"/>
              <a:gd name="connsiteX10" fmla="*/ 2531165 w 6383130"/>
              <a:gd name="connsiteY10" fmla="*/ 287130 h 3330713"/>
              <a:gd name="connsiteX11" fmla="*/ 812800 w 6383130"/>
              <a:gd name="connsiteY11" fmla="*/ 437322 h 3330713"/>
              <a:gd name="connsiteX12" fmla="*/ 0 w 6383130"/>
              <a:gd name="connsiteY12" fmla="*/ 689113 h 3330713"/>
              <a:gd name="connsiteX13" fmla="*/ 874643 w 6383130"/>
              <a:gd name="connsiteY13" fmla="*/ 1122017 h 3330713"/>
              <a:gd name="connsiteX0" fmla="*/ 874643 w 6007652"/>
              <a:gd name="connsiteY0" fmla="*/ 1122017 h 3330713"/>
              <a:gd name="connsiteX1" fmla="*/ 2341217 w 6007652"/>
              <a:gd name="connsiteY1" fmla="*/ 2199861 h 3330713"/>
              <a:gd name="connsiteX2" fmla="*/ 2893391 w 6007652"/>
              <a:gd name="connsiteY2" fmla="*/ 3012661 h 3330713"/>
              <a:gd name="connsiteX3" fmla="*/ 3953565 w 6007652"/>
              <a:gd name="connsiteY3" fmla="*/ 3330713 h 3330713"/>
              <a:gd name="connsiteX4" fmla="*/ 5106504 w 6007652"/>
              <a:gd name="connsiteY4" fmla="*/ 3083339 h 3330713"/>
              <a:gd name="connsiteX5" fmla="*/ 5464313 w 6007652"/>
              <a:gd name="connsiteY5" fmla="*/ 2425148 h 3330713"/>
              <a:gd name="connsiteX6" fmla="*/ 4753113 w 6007652"/>
              <a:gd name="connsiteY6" fmla="*/ 1696278 h 3330713"/>
              <a:gd name="connsiteX7" fmla="*/ 6007652 w 6007652"/>
              <a:gd name="connsiteY7" fmla="*/ 1532835 h 3330713"/>
              <a:gd name="connsiteX8" fmla="*/ 5942502 w 6007652"/>
              <a:gd name="connsiteY8" fmla="*/ 158750 h 3330713"/>
              <a:gd name="connsiteX9" fmla="*/ 4117008 w 6007652"/>
              <a:gd name="connsiteY9" fmla="*/ 0 h 3330713"/>
              <a:gd name="connsiteX10" fmla="*/ 2531165 w 6007652"/>
              <a:gd name="connsiteY10" fmla="*/ 287130 h 3330713"/>
              <a:gd name="connsiteX11" fmla="*/ 812800 w 6007652"/>
              <a:gd name="connsiteY11" fmla="*/ 437322 h 3330713"/>
              <a:gd name="connsiteX12" fmla="*/ 0 w 6007652"/>
              <a:gd name="connsiteY12" fmla="*/ 689113 h 3330713"/>
              <a:gd name="connsiteX13" fmla="*/ 874643 w 6007652"/>
              <a:gd name="connsiteY13" fmla="*/ 1122017 h 3330713"/>
              <a:gd name="connsiteX0" fmla="*/ 874643 w 5942502"/>
              <a:gd name="connsiteY0" fmla="*/ 1122017 h 3330713"/>
              <a:gd name="connsiteX1" fmla="*/ 2341217 w 5942502"/>
              <a:gd name="connsiteY1" fmla="*/ 2199861 h 3330713"/>
              <a:gd name="connsiteX2" fmla="*/ 2893391 w 5942502"/>
              <a:gd name="connsiteY2" fmla="*/ 3012661 h 3330713"/>
              <a:gd name="connsiteX3" fmla="*/ 3953565 w 5942502"/>
              <a:gd name="connsiteY3" fmla="*/ 3330713 h 3330713"/>
              <a:gd name="connsiteX4" fmla="*/ 5106504 w 5942502"/>
              <a:gd name="connsiteY4" fmla="*/ 3083339 h 3330713"/>
              <a:gd name="connsiteX5" fmla="*/ 5464313 w 5942502"/>
              <a:gd name="connsiteY5" fmla="*/ 2425148 h 3330713"/>
              <a:gd name="connsiteX6" fmla="*/ 4753113 w 5942502"/>
              <a:gd name="connsiteY6" fmla="*/ 1696278 h 3330713"/>
              <a:gd name="connsiteX7" fmla="*/ 5881758 w 5942502"/>
              <a:gd name="connsiteY7" fmla="*/ 1532835 h 3330713"/>
              <a:gd name="connsiteX8" fmla="*/ 5942502 w 5942502"/>
              <a:gd name="connsiteY8" fmla="*/ 158750 h 3330713"/>
              <a:gd name="connsiteX9" fmla="*/ 4117008 w 5942502"/>
              <a:gd name="connsiteY9" fmla="*/ 0 h 3330713"/>
              <a:gd name="connsiteX10" fmla="*/ 2531165 w 5942502"/>
              <a:gd name="connsiteY10" fmla="*/ 287130 h 3330713"/>
              <a:gd name="connsiteX11" fmla="*/ 812800 w 5942502"/>
              <a:gd name="connsiteY11" fmla="*/ 437322 h 3330713"/>
              <a:gd name="connsiteX12" fmla="*/ 0 w 5942502"/>
              <a:gd name="connsiteY12" fmla="*/ 689113 h 3330713"/>
              <a:gd name="connsiteX13" fmla="*/ 874643 w 5942502"/>
              <a:gd name="connsiteY13" fmla="*/ 1122017 h 3330713"/>
              <a:gd name="connsiteX0" fmla="*/ 874643 w 5942502"/>
              <a:gd name="connsiteY0" fmla="*/ 1122017 h 3330713"/>
              <a:gd name="connsiteX1" fmla="*/ 2341217 w 5942502"/>
              <a:gd name="connsiteY1" fmla="*/ 2199861 h 3330713"/>
              <a:gd name="connsiteX2" fmla="*/ 2893391 w 5942502"/>
              <a:gd name="connsiteY2" fmla="*/ 3012661 h 3330713"/>
              <a:gd name="connsiteX3" fmla="*/ 3953565 w 5942502"/>
              <a:gd name="connsiteY3" fmla="*/ 3330713 h 3330713"/>
              <a:gd name="connsiteX4" fmla="*/ 5106504 w 5942502"/>
              <a:gd name="connsiteY4" fmla="*/ 3083339 h 3330713"/>
              <a:gd name="connsiteX5" fmla="*/ 5464313 w 5942502"/>
              <a:gd name="connsiteY5" fmla="*/ 2425148 h 3330713"/>
              <a:gd name="connsiteX6" fmla="*/ 5109813 w 5942502"/>
              <a:gd name="connsiteY6" fmla="*/ 1712015 h 3330713"/>
              <a:gd name="connsiteX7" fmla="*/ 5881758 w 5942502"/>
              <a:gd name="connsiteY7" fmla="*/ 1532835 h 3330713"/>
              <a:gd name="connsiteX8" fmla="*/ 5942502 w 5942502"/>
              <a:gd name="connsiteY8" fmla="*/ 158750 h 3330713"/>
              <a:gd name="connsiteX9" fmla="*/ 4117008 w 5942502"/>
              <a:gd name="connsiteY9" fmla="*/ 0 h 3330713"/>
              <a:gd name="connsiteX10" fmla="*/ 2531165 w 5942502"/>
              <a:gd name="connsiteY10" fmla="*/ 287130 h 3330713"/>
              <a:gd name="connsiteX11" fmla="*/ 812800 w 5942502"/>
              <a:gd name="connsiteY11" fmla="*/ 437322 h 3330713"/>
              <a:gd name="connsiteX12" fmla="*/ 0 w 5942502"/>
              <a:gd name="connsiteY12" fmla="*/ 689113 h 3330713"/>
              <a:gd name="connsiteX13" fmla="*/ 874643 w 5942502"/>
              <a:gd name="connsiteY13" fmla="*/ 1122017 h 3330713"/>
              <a:gd name="connsiteX0" fmla="*/ 874643 w 5942502"/>
              <a:gd name="connsiteY0" fmla="*/ 1122017 h 3330713"/>
              <a:gd name="connsiteX1" fmla="*/ 2341217 w 5942502"/>
              <a:gd name="connsiteY1" fmla="*/ 2199861 h 3330713"/>
              <a:gd name="connsiteX2" fmla="*/ 2893391 w 5942502"/>
              <a:gd name="connsiteY2" fmla="*/ 3012661 h 3330713"/>
              <a:gd name="connsiteX3" fmla="*/ 3953565 w 5942502"/>
              <a:gd name="connsiteY3" fmla="*/ 3330713 h 3330713"/>
              <a:gd name="connsiteX4" fmla="*/ 5106504 w 5942502"/>
              <a:gd name="connsiteY4" fmla="*/ 3083339 h 3330713"/>
              <a:gd name="connsiteX5" fmla="*/ 5464313 w 5942502"/>
              <a:gd name="connsiteY5" fmla="*/ 2425148 h 3330713"/>
              <a:gd name="connsiteX6" fmla="*/ 5235707 w 5942502"/>
              <a:gd name="connsiteY6" fmla="*/ 1727752 h 3330713"/>
              <a:gd name="connsiteX7" fmla="*/ 5881758 w 5942502"/>
              <a:gd name="connsiteY7" fmla="*/ 1532835 h 3330713"/>
              <a:gd name="connsiteX8" fmla="*/ 5942502 w 5942502"/>
              <a:gd name="connsiteY8" fmla="*/ 158750 h 3330713"/>
              <a:gd name="connsiteX9" fmla="*/ 4117008 w 5942502"/>
              <a:gd name="connsiteY9" fmla="*/ 0 h 3330713"/>
              <a:gd name="connsiteX10" fmla="*/ 2531165 w 5942502"/>
              <a:gd name="connsiteY10" fmla="*/ 287130 h 3330713"/>
              <a:gd name="connsiteX11" fmla="*/ 812800 w 5942502"/>
              <a:gd name="connsiteY11" fmla="*/ 437322 h 3330713"/>
              <a:gd name="connsiteX12" fmla="*/ 0 w 5942502"/>
              <a:gd name="connsiteY12" fmla="*/ 689113 h 3330713"/>
              <a:gd name="connsiteX13" fmla="*/ 874643 w 5942502"/>
              <a:gd name="connsiteY13" fmla="*/ 1122017 h 3330713"/>
              <a:gd name="connsiteX0" fmla="*/ 874643 w 5942502"/>
              <a:gd name="connsiteY0" fmla="*/ 1122017 h 3330713"/>
              <a:gd name="connsiteX1" fmla="*/ 2341217 w 5942502"/>
              <a:gd name="connsiteY1" fmla="*/ 2199861 h 3330713"/>
              <a:gd name="connsiteX2" fmla="*/ 2893391 w 5942502"/>
              <a:gd name="connsiteY2" fmla="*/ 3012661 h 3330713"/>
              <a:gd name="connsiteX3" fmla="*/ 3953565 w 5942502"/>
              <a:gd name="connsiteY3" fmla="*/ 3330713 h 3330713"/>
              <a:gd name="connsiteX4" fmla="*/ 5106504 w 5942502"/>
              <a:gd name="connsiteY4" fmla="*/ 3083339 h 3330713"/>
              <a:gd name="connsiteX5" fmla="*/ 5605944 w 5942502"/>
              <a:gd name="connsiteY5" fmla="*/ 2472358 h 3330713"/>
              <a:gd name="connsiteX6" fmla="*/ 5235707 w 5942502"/>
              <a:gd name="connsiteY6" fmla="*/ 1727752 h 3330713"/>
              <a:gd name="connsiteX7" fmla="*/ 5881758 w 5942502"/>
              <a:gd name="connsiteY7" fmla="*/ 1532835 h 3330713"/>
              <a:gd name="connsiteX8" fmla="*/ 5942502 w 5942502"/>
              <a:gd name="connsiteY8" fmla="*/ 158750 h 3330713"/>
              <a:gd name="connsiteX9" fmla="*/ 4117008 w 5942502"/>
              <a:gd name="connsiteY9" fmla="*/ 0 h 3330713"/>
              <a:gd name="connsiteX10" fmla="*/ 2531165 w 5942502"/>
              <a:gd name="connsiteY10" fmla="*/ 287130 h 3330713"/>
              <a:gd name="connsiteX11" fmla="*/ 812800 w 5942502"/>
              <a:gd name="connsiteY11" fmla="*/ 437322 h 3330713"/>
              <a:gd name="connsiteX12" fmla="*/ 0 w 5942502"/>
              <a:gd name="connsiteY12" fmla="*/ 689113 h 3330713"/>
              <a:gd name="connsiteX13" fmla="*/ 874643 w 5942502"/>
              <a:gd name="connsiteY13" fmla="*/ 1122017 h 3330713"/>
              <a:gd name="connsiteX0" fmla="*/ 874643 w 5942502"/>
              <a:gd name="connsiteY0" fmla="*/ 1122017 h 3330713"/>
              <a:gd name="connsiteX1" fmla="*/ 2341217 w 5942502"/>
              <a:gd name="connsiteY1" fmla="*/ 2199861 h 3330713"/>
              <a:gd name="connsiteX2" fmla="*/ 2893391 w 5942502"/>
              <a:gd name="connsiteY2" fmla="*/ 3012661 h 3330713"/>
              <a:gd name="connsiteX3" fmla="*/ 3953565 w 5942502"/>
              <a:gd name="connsiteY3" fmla="*/ 3330713 h 3330713"/>
              <a:gd name="connsiteX4" fmla="*/ 5106504 w 5942502"/>
              <a:gd name="connsiteY4" fmla="*/ 3083339 h 3330713"/>
              <a:gd name="connsiteX5" fmla="*/ 5605944 w 5942502"/>
              <a:gd name="connsiteY5" fmla="*/ 2472358 h 3330713"/>
              <a:gd name="connsiteX6" fmla="*/ 5382584 w 5942502"/>
              <a:gd name="connsiteY6" fmla="*/ 1727752 h 3330713"/>
              <a:gd name="connsiteX7" fmla="*/ 5881758 w 5942502"/>
              <a:gd name="connsiteY7" fmla="*/ 1532835 h 3330713"/>
              <a:gd name="connsiteX8" fmla="*/ 5942502 w 5942502"/>
              <a:gd name="connsiteY8" fmla="*/ 158750 h 3330713"/>
              <a:gd name="connsiteX9" fmla="*/ 4117008 w 5942502"/>
              <a:gd name="connsiteY9" fmla="*/ 0 h 3330713"/>
              <a:gd name="connsiteX10" fmla="*/ 2531165 w 5942502"/>
              <a:gd name="connsiteY10" fmla="*/ 287130 h 3330713"/>
              <a:gd name="connsiteX11" fmla="*/ 812800 w 5942502"/>
              <a:gd name="connsiteY11" fmla="*/ 437322 h 3330713"/>
              <a:gd name="connsiteX12" fmla="*/ 0 w 5942502"/>
              <a:gd name="connsiteY12" fmla="*/ 689113 h 3330713"/>
              <a:gd name="connsiteX13" fmla="*/ 874643 w 5942502"/>
              <a:gd name="connsiteY13" fmla="*/ 1122017 h 3330713"/>
              <a:gd name="connsiteX0" fmla="*/ 874643 w 5942502"/>
              <a:gd name="connsiteY0" fmla="*/ 1122017 h 3330713"/>
              <a:gd name="connsiteX1" fmla="*/ 2341217 w 5942502"/>
              <a:gd name="connsiteY1" fmla="*/ 2199861 h 3330713"/>
              <a:gd name="connsiteX2" fmla="*/ 2898637 w 5942502"/>
              <a:gd name="connsiteY2" fmla="*/ 3091345 h 3330713"/>
              <a:gd name="connsiteX3" fmla="*/ 3953565 w 5942502"/>
              <a:gd name="connsiteY3" fmla="*/ 3330713 h 3330713"/>
              <a:gd name="connsiteX4" fmla="*/ 5106504 w 5942502"/>
              <a:gd name="connsiteY4" fmla="*/ 3083339 h 3330713"/>
              <a:gd name="connsiteX5" fmla="*/ 5605944 w 5942502"/>
              <a:gd name="connsiteY5" fmla="*/ 2472358 h 3330713"/>
              <a:gd name="connsiteX6" fmla="*/ 5382584 w 5942502"/>
              <a:gd name="connsiteY6" fmla="*/ 1727752 h 3330713"/>
              <a:gd name="connsiteX7" fmla="*/ 5881758 w 5942502"/>
              <a:gd name="connsiteY7" fmla="*/ 1532835 h 3330713"/>
              <a:gd name="connsiteX8" fmla="*/ 5942502 w 5942502"/>
              <a:gd name="connsiteY8" fmla="*/ 158750 h 3330713"/>
              <a:gd name="connsiteX9" fmla="*/ 4117008 w 5942502"/>
              <a:gd name="connsiteY9" fmla="*/ 0 h 3330713"/>
              <a:gd name="connsiteX10" fmla="*/ 2531165 w 5942502"/>
              <a:gd name="connsiteY10" fmla="*/ 287130 h 3330713"/>
              <a:gd name="connsiteX11" fmla="*/ 812800 w 5942502"/>
              <a:gd name="connsiteY11" fmla="*/ 437322 h 3330713"/>
              <a:gd name="connsiteX12" fmla="*/ 0 w 5942502"/>
              <a:gd name="connsiteY12" fmla="*/ 689113 h 3330713"/>
              <a:gd name="connsiteX13" fmla="*/ 874643 w 5942502"/>
              <a:gd name="connsiteY13" fmla="*/ 1122017 h 3330713"/>
              <a:gd name="connsiteX0" fmla="*/ 874643 w 5942502"/>
              <a:gd name="connsiteY0" fmla="*/ 996123 h 3204819"/>
              <a:gd name="connsiteX1" fmla="*/ 2341217 w 5942502"/>
              <a:gd name="connsiteY1" fmla="*/ 2073967 h 3204819"/>
              <a:gd name="connsiteX2" fmla="*/ 2898637 w 5942502"/>
              <a:gd name="connsiteY2" fmla="*/ 2965451 h 3204819"/>
              <a:gd name="connsiteX3" fmla="*/ 3953565 w 5942502"/>
              <a:gd name="connsiteY3" fmla="*/ 3204819 h 3204819"/>
              <a:gd name="connsiteX4" fmla="*/ 5106504 w 5942502"/>
              <a:gd name="connsiteY4" fmla="*/ 2957445 h 3204819"/>
              <a:gd name="connsiteX5" fmla="*/ 5605944 w 5942502"/>
              <a:gd name="connsiteY5" fmla="*/ 2346464 h 3204819"/>
              <a:gd name="connsiteX6" fmla="*/ 5382584 w 5942502"/>
              <a:gd name="connsiteY6" fmla="*/ 1601858 h 3204819"/>
              <a:gd name="connsiteX7" fmla="*/ 5881758 w 5942502"/>
              <a:gd name="connsiteY7" fmla="*/ 1406941 h 3204819"/>
              <a:gd name="connsiteX8" fmla="*/ 5942502 w 5942502"/>
              <a:gd name="connsiteY8" fmla="*/ 32856 h 3204819"/>
              <a:gd name="connsiteX9" fmla="*/ 4169464 w 5942502"/>
              <a:gd name="connsiteY9" fmla="*/ 0 h 3204819"/>
              <a:gd name="connsiteX10" fmla="*/ 2531165 w 5942502"/>
              <a:gd name="connsiteY10" fmla="*/ 161236 h 3204819"/>
              <a:gd name="connsiteX11" fmla="*/ 812800 w 5942502"/>
              <a:gd name="connsiteY11" fmla="*/ 311428 h 3204819"/>
              <a:gd name="connsiteX12" fmla="*/ 0 w 5942502"/>
              <a:gd name="connsiteY12" fmla="*/ 563219 h 3204819"/>
              <a:gd name="connsiteX13" fmla="*/ 874643 w 5942502"/>
              <a:gd name="connsiteY13" fmla="*/ 996123 h 3204819"/>
              <a:gd name="connsiteX0" fmla="*/ 874643 w 5932010"/>
              <a:gd name="connsiteY0" fmla="*/ 996123 h 3204819"/>
              <a:gd name="connsiteX1" fmla="*/ 2341217 w 5932010"/>
              <a:gd name="connsiteY1" fmla="*/ 2073967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605944 w 5932010"/>
              <a:gd name="connsiteY5" fmla="*/ 2346464 h 3204819"/>
              <a:gd name="connsiteX6" fmla="*/ 5382584 w 5932010"/>
              <a:gd name="connsiteY6" fmla="*/ 1601858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74643 w 5932010"/>
              <a:gd name="connsiteY13" fmla="*/ 996123 h 3204819"/>
              <a:gd name="connsiteX0" fmla="*/ 874643 w 5932010"/>
              <a:gd name="connsiteY0" fmla="*/ 996123 h 3204819"/>
              <a:gd name="connsiteX1" fmla="*/ 2341217 w 5932010"/>
              <a:gd name="connsiteY1" fmla="*/ 2073967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605944 w 5932010"/>
              <a:gd name="connsiteY5" fmla="*/ 2346464 h 3204819"/>
              <a:gd name="connsiteX6" fmla="*/ 5503232 w 5932010"/>
              <a:gd name="connsiteY6" fmla="*/ 1575630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74643 w 5932010"/>
              <a:gd name="connsiteY13" fmla="*/ 996123 h 3204819"/>
              <a:gd name="connsiteX0" fmla="*/ 874643 w 5932010"/>
              <a:gd name="connsiteY0" fmla="*/ 996123 h 3204819"/>
              <a:gd name="connsiteX1" fmla="*/ 2341217 w 5932010"/>
              <a:gd name="connsiteY1" fmla="*/ 2073967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443331 w 5932010"/>
              <a:gd name="connsiteY5" fmla="*/ 2346464 h 3204819"/>
              <a:gd name="connsiteX6" fmla="*/ 5503232 w 5932010"/>
              <a:gd name="connsiteY6" fmla="*/ 1575630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74643 w 5932010"/>
              <a:gd name="connsiteY13" fmla="*/ 996123 h 3204819"/>
              <a:gd name="connsiteX0" fmla="*/ 874643 w 5932010"/>
              <a:gd name="connsiteY0" fmla="*/ 996123 h 3204819"/>
              <a:gd name="connsiteX1" fmla="*/ 2341217 w 5932010"/>
              <a:gd name="connsiteY1" fmla="*/ 2073967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527261 w 5932010"/>
              <a:gd name="connsiteY5" fmla="*/ 2346464 h 3204819"/>
              <a:gd name="connsiteX6" fmla="*/ 5503232 w 5932010"/>
              <a:gd name="connsiteY6" fmla="*/ 1575630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74643 w 5932010"/>
              <a:gd name="connsiteY13" fmla="*/ 996123 h 3204819"/>
              <a:gd name="connsiteX0" fmla="*/ 874643 w 5932010"/>
              <a:gd name="connsiteY0" fmla="*/ 996123 h 3204819"/>
              <a:gd name="connsiteX1" fmla="*/ 2341217 w 5932010"/>
              <a:gd name="connsiteY1" fmla="*/ 2073967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527261 w 5932010"/>
              <a:gd name="connsiteY5" fmla="*/ 2346464 h 3204819"/>
              <a:gd name="connsiteX6" fmla="*/ 5414057 w 5932010"/>
              <a:gd name="connsiteY6" fmla="*/ 1591367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74643 w 5932010"/>
              <a:gd name="connsiteY13" fmla="*/ 996123 h 3204819"/>
              <a:gd name="connsiteX0" fmla="*/ 837924 w 5932010"/>
              <a:gd name="connsiteY0" fmla="*/ 1300366 h 3204819"/>
              <a:gd name="connsiteX1" fmla="*/ 2341217 w 5932010"/>
              <a:gd name="connsiteY1" fmla="*/ 2073967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527261 w 5932010"/>
              <a:gd name="connsiteY5" fmla="*/ 2346464 h 3204819"/>
              <a:gd name="connsiteX6" fmla="*/ 5414057 w 5932010"/>
              <a:gd name="connsiteY6" fmla="*/ 1591367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37924 w 5932010"/>
              <a:gd name="connsiteY13" fmla="*/ 1300366 h 3204819"/>
              <a:gd name="connsiteX0" fmla="*/ 837924 w 5932010"/>
              <a:gd name="connsiteY0" fmla="*/ 1300366 h 3204819"/>
              <a:gd name="connsiteX1" fmla="*/ 2236306 w 5932010"/>
              <a:gd name="connsiteY1" fmla="*/ 2094949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527261 w 5932010"/>
              <a:gd name="connsiteY5" fmla="*/ 2346464 h 3204819"/>
              <a:gd name="connsiteX6" fmla="*/ 5414057 w 5932010"/>
              <a:gd name="connsiteY6" fmla="*/ 1591367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37924 w 5932010"/>
              <a:gd name="connsiteY13" fmla="*/ 1300366 h 3204819"/>
              <a:gd name="connsiteX0" fmla="*/ 837924 w 5932010"/>
              <a:gd name="connsiteY0" fmla="*/ 1300366 h 3204819"/>
              <a:gd name="connsiteX1" fmla="*/ 1661915 w 5932010"/>
              <a:gd name="connsiteY1" fmla="*/ 2449025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527261 w 5932010"/>
              <a:gd name="connsiteY5" fmla="*/ 2346464 h 3204819"/>
              <a:gd name="connsiteX6" fmla="*/ 5414057 w 5932010"/>
              <a:gd name="connsiteY6" fmla="*/ 1591367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37924 w 5932010"/>
              <a:gd name="connsiteY13" fmla="*/ 1300366 h 3204819"/>
              <a:gd name="connsiteX0" fmla="*/ 837924 w 5932010"/>
              <a:gd name="connsiteY0" fmla="*/ 1300366 h 3204819"/>
              <a:gd name="connsiteX1" fmla="*/ 1543890 w 5932010"/>
              <a:gd name="connsiteY1" fmla="*/ 2449025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527261 w 5932010"/>
              <a:gd name="connsiteY5" fmla="*/ 2346464 h 3204819"/>
              <a:gd name="connsiteX6" fmla="*/ 5414057 w 5932010"/>
              <a:gd name="connsiteY6" fmla="*/ 1591367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37924 w 5932010"/>
              <a:gd name="connsiteY13" fmla="*/ 1300366 h 3204819"/>
              <a:gd name="connsiteX0" fmla="*/ 837924 w 5932010"/>
              <a:gd name="connsiteY0" fmla="*/ 1300366 h 3204819"/>
              <a:gd name="connsiteX1" fmla="*/ 1543890 w 5932010"/>
              <a:gd name="connsiteY1" fmla="*/ 2449025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527261 w 5932010"/>
              <a:gd name="connsiteY5" fmla="*/ 2346464 h 3204819"/>
              <a:gd name="connsiteX6" fmla="*/ 5547819 w 5932010"/>
              <a:gd name="connsiteY6" fmla="*/ 1591367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37924 w 5932010"/>
              <a:gd name="connsiteY13" fmla="*/ 1300366 h 3204819"/>
              <a:gd name="connsiteX0" fmla="*/ 837924 w 6031257"/>
              <a:gd name="connsiteY0" fmla="*/ 1300366 h 3204819"/>
              <a:gd name="connsiteX1" fmla="*/ 1543890 w 6031257"/>
              <a:gd name="connsiteY1" fmla="*/ 2449025 h 3204819"/>
              <a:gd name="connsiteX2" fmla="*/ 2898637 w 6031257"/>
              <a:gd name="connsiteY2" fmla="*/ 2965451 h 3204819"/>
              <a:gd name="connsiteX3" fmla="*/ 3953565 w 6031257"/>
              <a:gd name="connsiteY3" fmla="*/ 3204819 h 3204819"/>
              <a:gd name="connsiteX4" fmla="*/ 5106504 w 6031257"/>
              <a:gd name="connsiteY4" fmla="*/ 2957445 h 3204819"/>
              <a:gd name="connsiteX5" fmla="*/ 5527261 w 6031257"/>
              <a:gd name="connsiteY5" fmla="*/ 2346464 h 3204819"/>
              <a:gd name="connsiteX6" fmla="*/ 5547819 w 6031257"/>
              <a:gd name="connsiteY6" fmla="*/ 1591367 h 3204819"/>
              <a:gd name="connsiteX7" fmla="*/ 6031257 w 6031257"/>
              <a:gd name="connsiteY7" fmla="*/ 1367599 h 3204819"/>
              <a:gd name="connsiteX8" fmla="*/ 5932010 w 6031257"/>
              <a:gd name="connsiteY8" fmla="*/ 410537 h 3204819"/>
              <a:gd name="connsiteX9" fmla="*/ 4169464 w 6031257"/>
              <a:gd name="connsiteY9" fmla="*/ 0 h 3204819"/>
              <a:gd name="connsiteX10" fmla="*/ 2531165 w 6031257"/>
              <a:gd name="connsiteY10" fmla="*/ 161236 h 3204819"/>
              <a:gd name="connsiteX11" fmla="*/ 812800 w 6031257"/>
              <a:gd name="connsiteY11" fmla="*/ 311428 h 3204819"/>
              <a:gd name="connsiteX12" fmla="*/ 0 w 6031257"/>
              <a:gd name="connsiteY12" fmla="*/ 563219 h 3204819"/>
              <a:gd name="connsiteX13" fmla="*/ 837924 w 6031257"/>
              <a:gd name="connsiteY13" fmla="*/ 1300366 h 3204819"/>
              <a:gd name="connsiteX0" fmla="*/ 837924 w 6031257"/>
              <a:gd name="connsiteY0" fmla="*/ 1300366 h 3204819"/>
              <a:gd name="connsiteX1" fmla="*/ 1543890 w 6031257"/>
              <a:gd name="connsiteY1" fmla="*/ 2449025 h 3204819"/>
              <a:gd name="connsiteX2" fmla="*/ 2898637 w 6031257"/>
              <a:gd name="connsiteY2" fmla="*/ 2965451 h 3204819"/>
              <a:gd name="connsiteX3" fmla="*/ 3953565 w 6031257"/>
              <a:gd name="connsiteY3" fmla="*/ 3204819 h 3204819"/>
              <a:gd name="connsiteX4" fmla="*/ 5106504 w 6031257"/>
              <a:gd name="connsiteY4" fmla="*/ 2957445 h 3204819"/>
              <a:gd name="connsiteX5" fmla="*/ 5527261 w 6031257"/>
              <a:gd name="connsiteY5" fmla="*/ 2346464 h 3204819"/>
              <a:gd name="connsiteX6" fmla="*/ 5547819 w 6031257"/>
              <a:gd name="connsiteY6" fmla="*/ 1591367 h 3204819"/>
              <a:gd name="connsiteX7" fmla="*/ 6031257 w 6031257"/>
              <a:gd name="connsiteY7" fmla="*/ 1367599 h 3204819"/>
              <a:gd name="connsiteX8" fmla="*/ 5994957 w 6031257"/>
              <a:gd name="connsiteY8" fmla="*/ 166618 h 3204819"/>
              <a:gd name="connsiteX9" fmla="*/ 4169464 w 6031257"/>
              <a:gd name="connsiteY9" fmla="*/ 0 h 3204819"/>
              <a:gd name="connsiteX10" fmla="*/ 2531165 w 6031257"/>
              <a:gd name="connsiteY10" fmla="*/ 161236 h 3204819"/>
              <a:gd name="connsiteX11" fmla="*/ 812800 w 6031257"/>
              <a:gd name="connsiteY11" fmla="*/ 311428 h 3204819"/>
              <a:gd name="connsiteX12" fmla="*/ 0 w 6031257"/>
              <a:gd name="connsiteY12" fmla="*/ 563219 h 3204819"/>
              <a:gd name="connsiteX13" fmla="*/ 837924 w 6031257"/>
              <a:gd name="connsiteY13" fmla="*/ 1300366 h 3204819"/>
              <a:gd name="connsiteX0" fmla="*/ 837924 w 6031257"/>
              <a:gd name="connsiteY0" fmla="*/ 1379050 h 3283503"/>
              <a:gd name="connsiteX1" fmla="*/ 1543890 w 6031257"/>
              <a:gd name="connsiteY1" fmla="*/ 2527709 h 3283503"/>
              <a:gd name="connsiteX2" fmla="*/ 2898637 w 6031257"/>
              <a:gd name="connsiteY2" fmla="*/ 3044135 h 3283503"/>
              <a:gd name="connsiteX3" fmla="*/ 3953565 w 6031257"/>
              <a:gd name="connsiteY3" fmla="*/ 3283503 h 3283503"/>
              <a:gd name="connsiteX4" fmla="*/ 5106504 w 6031257"/>
              <a:gd name="connsiteY4" fmla="*/ 3036129 h 3283503"/>
              <a:gd name="connsiteX5" fmla="*/ 5527261 w 6031257"/>
              <a:gd name="connsiteY5" fmla="*/ 2425148 h 3283503"/>
              <a:gd name="connsiteX6" fmla="*/ 5547819 w 6031257"/>
              <a:gd name="connsiteY6" fmla="*/ 1670051 h 3283503"/>
              <a:gd name="connsiteX7" fmla="*/ 6031257 w 6031257"/>
              <a:gd name="connsiteY7" fmla="*/ 1446283 h 3283503"/>
              <a:gd name="connsiteX8" fmla="*/ 5994957 w 6031257"/>
              <a:gd name="connsiteY8" fmla="*/ 245302 h 3283503"/>
              <a:gd name="connsiteX9" fmla="*/ 4169464 w 6031257"/>
              <a:gd name="connsiteY9" fmla="*/ 0 h 3283503"/>
              <a:gd name="connsiteX10" fmla="*/ 2531165 w 6031257"/>
              <a:gd name="connsiteY10" fmla="*/ 239920 h 3283503"/>
              <a:gd name="connsiteX11" fmla="*/ 812800 w 6031257"/>
              <a:gd name="connsiteY11" fmla="*/ 390112 h 3283503"/>
              <a:gd name="connsiteX12" fmla="*/ 0 w 6031257"/>
              <a:gd name="connsiteY12" fmla="*/ 641903 h 3283503"/>
              <a:gd name="connsiteX13" fmla="*/ 837924 w 6031257"/>
              <a:gd name="connsiteY13" fmla="*/ 1379050 h 3283503"/>
              <a:gd name="connsiteX0" fmla="*/ 837924 w 6031257"/>
              <a:gd name="connsiteY0" fmla="*/ 1379050 h 3283503"/>
              <a:gd name="connsiteX1" fmla="*/ 1543890 w 6031257"/>
              <a:gd name="connsiteY1" fmla="*/ 2527709 h 3283503"/>
              <a:gd name="connsiteX2" fmla="*/ 2898637 w 6031257"/>
              <a:gd name="connsiteY2" fmla="*/ 3044135 h 3283503"/>
              <a:gd name="connsiteX3" fmla="*/ 3953565 w 6031257"/>
              <a:gd name="connsiteY3" fmla="*/ 3283503 h 3283503"/>
              <a:gd name="connsiteX4" fmla="*/ 5106504 w 6031257"/>
              <a:gd name="connsiteY4" fmla="*/ 3036129 h 3283503"/>
              <a:gd name="connsiteX5" fmla="*/ 5527261 w 6031257"/>
              <a:gd name="connsiteY5" fmla="*/ 2425148 h 3283503"/>
              <a:gd name="connsiteX6" fmla="*/ 5547819 w 6031257"/>
              <a:gd name="connsiteY6" fmla="*/ 1670051 h 3283503"/>
              <a:gd name="connsiteX7" fmla="*/ 6031257 w 6031257"/>
              <a:gd name="connsiteY7" fmla="*/ 1446283 h 3283503"/>
              <a:gd name="connsiteX8" fmla="*/ 5994957 w 6031257"/>
              <a:gd name="connsiteY8" fmla="*/ 245302 h 3283503"/>
              <a:gd name="connsiteX9" fmla="*/ 4169464 w 6031257"/>
              <a:gd name="connsiteY9" fmla="*/ 0 h 3283503"/>
              <a:gd name="connsiteX10" fmla="*/ 2578375 w 6031257"/>
              <a:gd name="connsiteY10" fmla="*/ 184842 h 3283503"/>
              <a:gd name="connsiteX11" fmla="*/ 812800 w 6031257"/>
              <a:gd name="connsiteY11" fmla="*/ 390112 h 3283503"/>
              <a:gd name="connsiteX12" fmla="*/ 0 w 6031257"/>
              <a:gd name="connsiteY12" fmla="*/ 641903 h 3283503"/>
              <a:gd name="connsiteX13" fmla="*/ 837924 w 6031257"/>
              <a:gd name="connsiteY13" fmla="*/ 1379050 h 3283503"/>
              <a:gd name="connsiteX0" fmla="*/ 25124 w 5218457"/>
              <a:gd name="connsiteY0" fmla="*/ 1379050 h 3283503"/>
              <a:gd name="connsiteX1" fmla="*/ 731090 w 5218457"/>
              <a:gd name="connsiteY1" fmla="*/ 2527709 h 3283503"/>
              <a:gd name="connsiteX2" fmla="*/ 2085837 w 5218457"/>
              <a:gd name="connsiteY2" fmla="*/ 3044135 h 3283503"/>
              <a:gd name="connsiteX3" fmla="*/ 3140765 w 5218457"/>
              <a:gd name="connsiteY3" fmla="*/ 3283503 h 3283503"/>
              <a:gd name="connsiteX4" fmla="*/ 4293704 w 5218457"/>
              <a:gd name="connsiteY4" fmla="*/ 3036129 h 3283503"/>
              <a:gd name="connsiteX5" fmla="*/ 4714461 w 5218457"/>
              <a:gd name="connsiteY5" fmla="*/ 2425148 h 3283503"/>
              <a:gd name="connsiteX6" fmla="*/ 4735019 w 5218457"/>
              <a:gd name="connsiteY6" fmla="*/ 1670051 h 3283503"/>
              <a:gd name="connsiteX7" fmla="*/ 5218457 w 5218457"/>
              <a:gd name="connsiteY7" fmla="*/ 1446283 h 3283503"/>
              <a:gd name="connsiteX8" fmla="*/ 5182157 w 5218457"/>
              <a:gd name="connsiteY8" fmla="*/ 245302 h 3283503"/>
              <a:gd name="connsiteX9" fmla="*/ 3356664 w 5218457"/>
              <a:gd name="connsiteY9" fmla="*/ 0 h 3283503"/>
              <a:gd name="connsiteX10" fmla="*/ 1765575 w 5218457"/>
              <a:gd name="connsiteY10" fmla="*/ 184842 h 3283503"/>
              <a:gd name="connsiteX11" fmla="*/ 0 w 5218457"/>
              <a:gd name="connsiteY11" fmla="*/ 390112 h 3283503"/>
              <a:gd name="connsiteX12" fmla="*/ 25124 w 5218457"/>
              <a:gd name="connsiteY12" fmla="*/ 1379050 h 3283503"/>
              <a:gd name="connsiteX0" fmla="*/ 0 w 5193333"/>
              <a:gd name="connsiteY0" fmla="*/ 1379050 h 3283503"/>
              <a:gd name="connsiteX1" fmla="*/ 705966 w 5193333"/>
              <a:gd name="connsiteY1" fmla="*/ 2527709 h 3283503"/>
              <a:gd name="connsiteX2" fmla="*/ 2060713 w 5193333"/>
              <a:gd name="connsiteY2" fmla="*/ 3044135 h 3283503"/>
              <a:gd name="connsiteX3" fmla="*/ 3115641 w 5193333"/>
              <a:gd name="connsiteY3" fmla="*/ 3283503 h 3283503"/>
              <a:gd name="connsiteX4" fmla="*/ 4268580 w 5193333"/>
              <a:gd name="connsiteY4" fmla="*/ 3036129 h 3283503"/>
              <a:gd name="connsiteX5" fmla="*/ 4689337 w 5193333"/>
              <a:gd name="connsiteY5" fmla="*/ 2425148 h 3283503"/>
              <a:gd name="connsiteX6" fmla="*/ 4709895 w 5193333"/>
              <a:gd name="connsiteY6" fmla="*/ 1670051 h 3283503"/>
              <a:gd name="connsiteX7" fmla="*/ 5193333 w 5193333"/>
              <a:gd name="connsiteY7" fmla="*/ 1446283 h 3283503"/>
              <a:gd name="connsiteX8" fmla="*/ 5157033 w 5193333"/>
              <a:gd name="connsiteY8" fmla="*/ 245302 h 3283503"/>
              <a:gd name="connsiteX9" fmla="*/ 3331540 w 5193333"/>
              <a:gd name="connsiteY9" fmla="*/ 0 h 3283503"/>
              <a:gd name="connsiteX10" fmla="*/ 1740451 w 5193333"/>
              <a:gd name="connsiteY10" fmla="*/ 184842 h 3283503"/>
              <a:gd name="connsiteX11" fmla="*/ 0 w 5193333"/>
              <a:gd name="connsiteY11" fmla="*/ 1379050 h 3283503"/>
              <a:gd name="connsiteX0" fmla="*/ 0 w 4752704"/>
              <a:gd name="connsiteY0" fmla="*/ 1342331 h 3283503"/>
              <a:gd name="connsiteX1" fmla="*/ 265337 w 4752704"/>
              <a:gd name="connsiteY1" fmla="*/ 2527709 h 3283503"/>
              <a:gd name="connsiteX2" fmla="*/ 1620084 w 4752704"/>
              <a:gd name="connsiteY2" fmla="*/ 3044135 h 3283503"/>
              <a:gd name="connsiteX3" fmla="*/ 2675012 w 4752704"/>
              <a:gd name="connsiteY3" fmla="*/ 3283503 h 3283503"/>
              <a:gd name="connsiteX4" fmla="*/ 3827951 w 4752704"/>
              <a:gd name="connsiteY4" fmla="*/ 3036129 h 3283503"/>
              <a:gd name="connsiteX5" fmla="*/ 4248708 w 4752704"/>
              <a:gd name="connsiteY5" fmla="*/ 2425148 h 3283503"/>
              <a:gd name="connsiteX6" fmla="*/ 4269266 w 4752704"/>
              <a:gd name="connsiteY6" fmla="*/ 1670051 h 3283503"/>
              <a:gd name="connsiteX7" fmla="*/ 4752704 w 4752704"/>
              <a:gd name="connsiteY7" fmla="*/ 1446283 h 3283503"/>
              <a:gd name="connsiteX8" fmla="*/ 4716404 w 4752704"/>
              <a:gd name="connsiteY8" fmla="*/ 245302 h 3283503"/>
              <a:gd name="connsiteX9" fmla="*/ 2890911 w 4752704"/>
              <a:gd name="connsiteY9" fmla="*/ 0 h 3283503"/>
              <a:gd name="connsiteX10" fmla="*/ 1299822 w 4752704"/>
              <a:gd name="connsiteY10" fmla="*/ 184842 h 3283503"/>
              <a:gd name="connsiteX11" fmla="*/ 0 w 4752704"/>
              <a:gd name="connsiteY11" fmla="*/ 1342331 h 3283503"/>
              <a:gd name="connsiteX0" fmla="*/ 0 w 4752704"/>
              <a:gd name="connsiteY0" fmla="*/ 1342331 h 3283503"/>
              <a:gd name="connsiteX1" fmla="*/ 265337 w 4752704"/>
              <a:gd name="connsiteY1" fmla="*/ 2527709 h 3283503"/>
              <a:gd name="connsiteX2" fmla="*/ 1620084 w 4752704"/>
              <a:gd name="connsiteY2" fmla="*/ 3044135 h 3283503"/>
              <a:gd name="connsiteX3" fmla="*/ 2675012 w 4752704"/>
              <a:gd name="connsiteY3" fmla="*/ 3283503 h 3283503"/>
              <a:gd name="connsiteX4" fmla="*/ 3827951 w 4752704"/>
              <a:gd name="connsiteY4" fmla="*/ 3036129 h 3283503"/>
              <a:gd name="connsiteX5" fmla="*/ 4248708 w 4752704"/>
              <a:gd name="connsiteY5" fmla="*/ 2425148 h 3283503"/>
              <a:gd name="connsiteX6" fmla="*/ 4269266 w 4752704"/>
              <a:gd name="connsiteY6" fmla="*/ 1670051 h 3283503"/>
              <a:gd name="connsiteX7" fmla="*/ 4752704 w 4752704"/>
              <a:gd name="connsiteY7" fmla="*/ 1446283 h 3283503"/>
              <a:gd name="connsiteX8" fmla="*/ 4716404 w 4752704"/>
              <a:gd name="connsiteY8" fmla="*/ 245302 h 3283503"/>
              <a:gd name="connsiteX9" fmla="*/ 2890911 w 4752704"/>
              <a:gd name="connsiteY9" fmla="*/ 0 h 3283503"/>
              <a:gd name="connsiteX10" fmla="*/ 1252612 w 4752704"/>
              <a:gd name="connsiteY10" fmla="*/ 410402 h 3283503"/>
              <a:gd name="connsiteX11" fmla="*/ 0 w 4752704"/>
              <a:gd name="connsiteY11" fmla="*/ 1342331 h 3283503"/>
              <a:gd name="connsiteX0" fmla="*/ 0 w 4752704"/>
              <a:gd name="connsiteY0" fmla="*/ 1097029 h 3038201"/>
              <a:gd name="connsiteX1" fmla="*/ 265337 w 4752704"/>
              <a:gd name="connsiteY1" fmla="*/ 2282407 h 3038201"/>
              <a:gd name="connsiteX2" fmla="*/ 1620084 w 4752704"/>
              <a:gd name="connsiteY2" fmla="*/ 2798833 h 3038201"/>
              <a:gd name="connsiteX3" fmla="*/ 2675012 w 4752704"/>
              <a:gd name="connsiteY3" fmla="*/ 3038201 h 3038201"/>
              <a:gd name="connsiteX4" fmla="*/ 3827951 w 4752704"/>
              <a:gd name="connsiteY4" fmla="*/ 2790827 h 3038201"/>
              <a:gd name="connsiteX5" fmla="*/ 4248708 w 4752704"/>
              <a:gd name="connsiteY5" fmla="*/ 2179846 h 3038201"/>
              <a:gd name="connsiteX6" fmla="*/ 4269266 w 4752704"/>
              <a:gd name="connsiteY6" fmla="*/ 1424749 h 3038201"/>
              <a:gd name="connsiteX7" fmla="*/ 4752704 w 4752704"/>
              <a:gd name="connsiteY7" fmla="*/ 1200981 h 3038201"/>
              <a:gd name="connsiteX8" fmla="*/ 4716404 w 4752704"/>
              <a:gd name="connsiteY8" fmla="*/ 0 h 3038201"/>
              <a:gd name="connsiteX9" fmla="*/ 2770262 w 4752704"/>
              <a:gd name="connsiteY9" fmla="*/ 389412 h 3038201"/>
              <a:gd name="connsiteX10" fmla="*/ 1252612 w 4752704"/>
              <a:gd name="connsiteY10" fmla="*/ 165100 h 3038201"/>
              <a:gd name="connsiteX11" fmla="*/ 0 w 4752704"/>
              <a:gd name="connsiteY11" fmla="*/ 1097029 h 3038201"/>
              <a:gd name="connsiteX0" fmla="*/ 0 w 4752704"/>
              <a:gd name="connsiteY0" fmla="*/ 931929 h 2873101"/>
              <a:gd name="connsiteX1" fmla="*/ 265337 w 4752704"/>
              <a:gd name="connsiteY1" fmla="*/ 2117307 h 2873101"/>
              <a:gd name="connsiteX2" fmla="*/ 1620084 w 4752704"/>
              <a:gd name="connsiteY2" fmla="*/ 2633733 h 2873101"/>
              <a:gd name="connsiteX3" fmla="*/ 2675012 w 4752704"/>
              <a:gd name="connsiteY3" fmla="*/ 2873101 h 2873101"/>
              <a:gd name="connsiteX4" fmla="*/ 3827951 w 4752704"/>
              <a:gd name="connsiteY4" fmla="*/ 2625727 h 2873101"/>
              <a:gd name="connsiteX5" fmla="*/ 4248708 w 4752704"/>
              <a:gd name="connsiteY5" fmla="*/ 2014746 h 2873101"/>
              <a:gd name="connsiteX6" fmla="*/ 4269266 w 4752704"/>
              <a:gd name="connsiteY6" fmla="*/ 1259649 h 2873101"/>
              <a:gd name="connsiteX7" fmla="*/ 4752704 w 4752704"/>
              <a:gd name="connsiteY7" fmla="*/ 1035881 h 2873101"/>
              <a:gd name="connsiteX8" fmla="*/ 2770262 w 4752704"/>
              <a:gd name="connsiteY8" fmla="*/ 224312 h 2873101"/>
              <a:gd name="connsiteX9" fmla="*/ 1252612 w 4752704"/>
              <a:gd name="connsiteY9" fmla="*/ 0 h 2873101"/>
              <a:gd name="connsiteX10" fmla="*/ 0 w 4752704"/>
              <a:gd name="connsiteY10" fmla="*/ 931929 h 2873101"/>
              <a:gd name="connsiteX0" fmla="*/ 0 w 4752704"/>
              <a:gd name="connsiteY0" fmla="*/ 931929 h 2873101"/>
              <a:gd name="connsiteX1" fmla="*/ 265337 w 4752704"/>
              <a:gd name="connsiteY1" fmla="*/ 2117307 h 2873101"/>
              <a:gd name="connsiteX2" fmla="*/ 1620084 w 4752704"/>
              <a:gd name="connsiteY2" fmla="*/ 2633733 h 2873101"/>
              <a:gd name="connsiteX3" fmla="*/ 2675012 w 4752704"/>
              <a:gd name="connsiteY3" fmla="*/ 2873101 h 2873101"/>
              <a:gd name="connsiteX4" fmla="*/ 3827951 w 4752704"/>
              <a:gd name="connsiteY4" fmla="*/ 2625727 h 2873101"/>
              <a:gd name="connsiteX5" fmla="*/ 4248708 w 4752704"/>
              <a:gd name="connsiteY5" fmla="*/ 2014746 h 2873101"/>
              <a:gd name="connsiteX6" fmla="*/ 4646948 w 4752704"/>
              <a:gd name="connsiteY6" fmla="*/ 1317350 h 2873101"/>
              <a:gd name="connsiteX7" fmla="*/ 4752704 w 4752704"/>
              <a:gd name="connsiteY7" fmla="*/ 1035881 h 2873101"/>
              <a:gd name="connsiteX8" fmla="*/ 2770262 w 4752704"/>
              <a:gd name="connsiteY8" fmla="*/ 224312 h 2873101"/>
              <a:gd name="connsiteX9" fmla="*/ 1252612 w 4752704"/>
              <a:gd name="connsiteY9" fmla="*/ 0 h 2873101"/>
              <a:gd name="connsiteX10" fmla="*/ 0 w 4752704"/>
              <a:gd name="connsiteY10" fmla="*/ 931929 h 2873101"/>
              <a:gd name="connsiteX0" fmla="*/ 0 w 4752704"/>
              <a:gd name="connsiteY0" fmla="*/ 931929 h 2873101"/>
              <a:gd name="connsiteX1" fmla="*/ 265337 w 4752704"/>
              <a:gd name="connsiteY1" fmla="*/ 2117307 h 2873101"/>
              <a:gd name="connsiteX2" fmla="*/ 1620084 w 4752704"/>
              <a:gd name="connsiteY2" fmla="*/ 2633733 h 2873101"/>
              <a:gd name="connsiteX3" fmla="*/ 2675012 w 4752704"/>
              <a:gd name="connsiteY3" fmla="*/ 2873101 h 2873101"/>
              <a:gd name="connsiteX4" fmla="*/ 3827951 w 4752704"/>
              <a:gd name="connsiteY4" fmla="*/ 2625727 h 2873101"/>
              <a:gd name="connsiteX5" fmla="*/ 4699827 w 4752704"/>
              <a:gd name="connsiteY5" fmla="*/ 2172113 h 2873101"/>
              <a:gd name="connsiteX6" fmla="*/ 4646948 w 4752704"/>
              <a:gd name="connsiteY6" fmla="*/ 1317350 h 2873101"/>
              <a:gd name="connsiteX7" fmla="*/ 4752704 w 4752704"/>
              <a:gd name="connsiteY7" fmla="*/ 1035881 h 2873101"/>
              <a:gd name="connsiteX8" fmla="*/ 2770262 w 4752704"/>
              <a:gd name="connsiteY8" fmla="*/ 224312 h 2873101"/>
              <a:gd name="connsiteX9" fmla="*/ 1252612 w 4752704"/>
              <a:gd name="connsiteY9" fmla="*/ 0 h 2873101"/>
              <a:gd name="connsiteX10" fmla="*/ 0 w 4752704"/>
              <a:gd name="connsiteY10" fmla="*/ 931929 h 2873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52704" h="2873101">
                <a:moveTo>
                  <a:pt x="0" y="931929"/>
                </a:moveTo>
                <a:lnTo>
                  <a:pt x="265337" y="2117307"/>
                </a:lnTo>
                <a:lnTo>
                  <a:pt x="1620084" y="2633733"/>
                </a:lnTo>
                <a:lnTo>
                  <a:pt x="2675012" y="2873101"/>
                </a:lnTo>
                <a:lnTo>
                  <a:pt x="3827951" y="2625727"/>
                </a:lnTo>
                <a:lnTo>
                  <a:pt x="4699827" y="2172113"/>
                </a:lnTo>
                <a:lnTo>
                  <a:pt x="4646948" y="1317350"/>
                </a:lnTo>
                <a:lnTo>
                  <a:pt x="4752704" y="1035881"/>
                </a:lnTo>
                <a:lnTo>
                  <a:pt x="2770262" y="224312"/>
                </a:lnTo>
                <a:lnTo>
                  <a:pt x="1252612" y="0"/>
                </a:lnTo>
                <a:lnTo>
                  <a:pt x="0" y="931929"/>
                </a:lnTo>
                <a:close/>
              </a:path>
            </a:pathLst>
          </a:custGeom>
          <a:gradFill flip="none" rotWithShape="1">
            <a:gsLst>
              <a:gs pos="0">
                <a:srgbClr val="F5D5D5">
                  <a:alpha val="0"/>
                </a:srgbClr>
              </a:gs>
              <a:gs pos="100000">
                <a:srgbClr val="F5D5D5">
                  <a:alpha val="0"/>
                </a:srgbClr>
              </a:gs>
              <a:gs pos="54000">
                <a:srgbClr val="F5D5D5">
                  <a:alpha val="56000"/>
                </a:srgbClr>
              </a:gs>
            </a:gsLst>
            <a:path path="circle">
              <a:fillToRect l="50000" t="130000" r="50000" b="-30000"/>
            </a:path>
            <a:tileRect/>
          </a:gradFill>
          <a:ln>
            <a:noFill/>
          </a:ln>
          <a:effectLst>
            <a:softEdge rad="6350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GB"/>
          </a:p>
        </p:txBody>
      </p:sp>
      <p:grpSp>
        <p:nvGrpSpPr>
          <p:cNvPr id="4" name="Group 3">
            <a:extLst>
              <a:ext uri="{FF2B5EF4-FFF2-40B4-BE49-F238E27FC236}">
                <a16:creationId xmlns:a16="http://schemas.microsoft.com/office/drawing/2014/main" id="{4681170C-DC03-B11C-6823-4A1D62C09E7E}"/>
              </a:ext>
            </a:extLst>
          </p:cNvPr>
          <p:cNvGrpSpPr/>
          <p:nvPr userDrawn="1"/>
        </p:nvGrpSpPr>
        <p:grpSpPr>
          <a:xfrm>
            <a:off x="-1429311" y="-1153616"/>
            <a:ext cx="15050623" cy="8815604"/>
            <a:chOff x="12329023" y="-1153616"/>
            <a:chExt cx="15050623" cy="8815604"/>
          </a:xfrm>
        </p:grpSpPr>
        <p:sp>
          <p:nvSpPr>
            <p:cNvPr id="5" name="Freeform: Shape 4">
              <a:extLst>
                <a:ext uri="{FF2B5EF4-FFF2-40B4-BE49-F238E27FC236}">
                  <a16:creationId xmlns:a16="http://schemas.microsoft.com/office/drawing/2014/main" id="{FECF0DA0-625F-140A-1674-0B68033D2ED4}"/>
                </a:ext>
              </a:extLst>
            </p:cNvPr>
            <p:cNvSpPr/>
            <p:nvPr userDrawn="1"/>
          </p:nvSpPr>
          <p:spPr>
            <a:xfrm flipV="1">
              <a:off x="16176307" y="-1153616"/>
              <a:ext cx="10792719" cy="5377729"/>
            </a:xfrm>
            <a:custGeom>
              <a:avLst/>
              <a:gdLst>
                <a:gd name="connsiteX0" fmla="*/ 874643 w 6383130"/>
                <a:gd name="connsiteY0" fmla="*/ 1122017 h 3330713"/>
                <a:gd name="connsiteX1" fmla="*/ 2341217 w 6383130"/>
                <a:gd name="connsiteY1" fmla="*/ 2199861 h 3330713"/>
                <a:gd name="connsiteX2" fmla="*/ 2893391 w 6383130"/>
                <a:gd name="connsiteY2" fmla="*/ 3012661 h 3330713"/>
                <a:gd name="connsiteX3" fmla="*/ 3953565 w 6383130"/>
                <a:gd name="connsiteY3" fmla="*/ 3330713 h 3330713"/>
                <a:gd name="connsiteX4" fmla="*/ 5106504 w 6383130"/>
                <a:gd name="connsiteY4" fmla="*/ 3083339 h 3330713"/>
                <a:gd name="connsiteX5" fmla="*/ 5464313 w 6383130"/>
                <a:gd name="connsiteY5" fmla="*/ 2425148 h 3330713"/>
                <a:gd name="connsiteX6" fmla="*/ 4753113 w 6383130"/>
                <a:gd name="connsiteY6" fmla="*/ 1696278 h 3330713"/>
                <a:gd name="connsiteX7" fmla="*/ 6007652 w 6383130"/>
                <a:gd name="connsiteY7" fmla="*/ 1532835 h 3330713"/>
                <a:gd name="connsiteX8" fmla="*/ 6383130 w 6383130"/>
                <a:gd name="connsiteY8" fmla="*/ 1334052 h 3330713"/>
                <a:gd name="connsiteX9" fmla="*/ 6383130 w 6383130"/>
                <a:gd name="connsiteY9" fmla="*/ 216452 h 3330713"/>
                <a:gd name="connsiteX10" fmla="*/ 4117008 w 6383130"/>
                <a:gd name="connsiteY10" fmla="*/ 0 h 3330713"/>
                <a:gd name="connsiteX11" fmla="*/ 2531165 w 6383130"/>
                <a:gd name="connsiteY11" fmla="*/ 287130 h 3330713"/>
                <a:gd name="connsiteX12" fmla="*/ 812800 w 6383130"/>
                <a:gd name="connsiteY12" fmla="*/ 437322 h 3330713"/>
                <a:gd name="connsiteX13" fmla="*/ 0 w 6383130"/>
                <a:gd name="connsiteY13" fmla="*/ 689113 h 3330713"/>
                <a:gd name="connsiteX14" fmla="*/ 874643 w 6383130"/>
                <a:gd name="connsiteY14" fmla="*/ 1122017 h 3330713"/>
                <a:gd name="connsiteX0" fmla="*/ 874643 w 6383130"/>
                <a:gd name="connsiteY0" fmla="*/ 1122017 h 3330713"/>
                <a:gd name="connsiteX1" fmla="*/ 2341217 w 6383130"/>
                <a:gd name="connsiteY1" fmla="*/ 2199861 h 3330713"/>
                <a:gd name="connsiteX2" fmla="*/ 2893391 w 6383130"/>
                <a:gd name="connsiteY2" fmla="*/ 3012661 h 3330713"/>
                <a:gd name="connsiteX3" fmla="*/ 3953565 w 6383130"/>
                <a:gd name="connsiteY3" fmla="*/ 3330713 h 3330713"/>
                <a:gd name="connsiteX4" fmla="*/ 5106504 w 6383130"/>
                <a:gd name="connsiteY4" fmla="*/ 3083339 h 3330713"/>
                <a:gd name="connsiteX5" fmla="*/ 5464313 w 6383130"/>
                <a:gd name="connsiteY5" fmla="*/ 2425148 h 3330713"/>
                <a:gd name="connsiteX6" fmla="*/ 4753113 w 6383130"/>
                <a:gd name="connsiteY6" fmla="*/ 1696278 h 3330713"/>
                <a:gd name="connsiteX7" fmla="*/ 6007652 w 6383130"/>
                <a:gd name="connsiteY7" fmla="*/ 1532835 h 3330713"/>
                <a:gd name="connsiteX8" fmla="*/ 6383130 w 6383130"/>
                <a:gd name="connsiteY8" fmla="*/ 216452 h 3330713"/>
                <a:gd name="connsiteX9" fmla="*/ 4117008 w 6383130"/>
                <a:gd name="connsiteY9" fmla="*/ 0 h 3330713"/>
                <a:gd name="connsiteX10" fmla="*/ 2531165 w 6383130"/>
                <a:gd name="connsiteY10" fmla="*/ 287130 h 3330713"/>
                <a:gd name="connsiteX11" fmla="*/ 812800 w 6383130"/>
                <a:gd name="connsiteY11" fmla="*/ 437322 h 3330713"/>
                <a:gd name="connsiteX12" fmla="*/ 0 w 6383130"/>
                <a:gd name="connsiteY12" fmla="*/ 689113 h 3330713"/>
                <a:gd name="connsiteX13" fmla="*/ 874643 w 6383130"/>
                <a:gd name="connsiteY13" fmla="*/ 1122017 h 3330713"/>
                <a:gd name="connsiteX0" fmla="*/ 874643 w 6007652"/>
                <a:gd name="connsiteY0" fmla="*/ 1122017 h 3330713"/>
                <a:gd name="connsiteX1" fmla="*/ 2341217 w 6007652"/>
                <a:gd name="connsiteY1" fmla="*/ 2199861 h 3330713"/>
                <a:gd name="connsiteX2" fmla="*/ 2893391 w 6007652"/>
                <a:gd name="connsiteY2" fmla="*/ 3012661 h 3330713"/>
                <a:gd name="connsiteX3" fmla="*/ 3953565 w 6007652"/>
                <a:gd name="connsiteY3" fmla="*/ 3330713 h 3330713"/>
                <a:gd name="connsiteX4" fmla="*/ 5106504 w 6007652"/>
                <a:gd name="connsiteY4" fmla="*/ 3083339 h 3330713"/>
                <a:gd name="connsiteX5" fmla="*/ 5464313 w 6007652"/>
                <a:gd name="connsiteY5" fmla="*/ 2425148 h 3330713"/>
                <a:gd name="connsiteX6" fmla="*/ 4753113 w 6007652"/>
                <a:gd name="connsiteY6" fmla="*/ 1696278 h 3330713"/>
                <a:gd name="connsiteX7" fmla="*/ 6007652 w 6007652"/>
                <a:gd name="connsiteY7" fmla="*/ 1532835 h 3330713"/>
                <a:gd name="connsiteX8" fmla="*/ 5942502 w 6007652"/>
                <a:gd name="connsiteY8" fmla="*/ 158750 h 3330713"/>
                <a:gd name="connsiteX9" fmla="*/ 4117008 w 6007652"/>
                <a:gd name="connsiteY9" fmla="*/ 0 h 3330713"/>
                <a:gd name="connsiteX10" fmla="*/ 2531165 w 6007652"/>
                <a:gd name="connsiteY10" fmla="*/ 287130 h 3330713"/>
                <a:gd name="connsiteX11" fmla="*/ 812800 w 6007652"/>
                <a:gd name="connsiteY11" fmla="*/ 437322 h 3330713"/>
                <a:gd name="connsiteX12" fmla="*/ 0 w 6007652"/>
                <a:gd name="connsiteY12" fmla="*/ 689113 h 3330713"/>
                <a:gd name="connsiteX13" fmla="*/ 874643 w 6007652"/>
                <a:gd name="connsiteY13" fmla="*/ 1122017 h 3330713"/>
                <a:gd name="connsiteX0" fmla="*/ 874643 w 5942502"/>
                <a:gd name="connsiteY0" fmla="*/ 1122017 h 3330713"/>
                <a:gd name="connsiteX1" fmla="*/ 2341217 w 5942502"/>
                <a:gd name="connsiteY1" fmla="*/ 2199861 h 3330713"/>
                <a:gd name="connsiteX2" fmla="*/ 2893391 w 5942502"/>
                <a:gd name="connsiteY2" fmla="*/ 3012661 h 3330713"/>
                <a:gd name="connsiteX3" fmla="*/ 3953565 w 5942502"/>
                <a:gd name="connsiteY3" fmla="*/ 3330713 h 3330713"/>
                <a:gd name="connsiteX4" fmla="*/ 5106504 w 5942502"/>
                <a:gd name="connsiteY4" fmla="*/ 3083339 h 3330713"/>
                <a:gd name="connsiteX5" fmla="*/ 5464313 w 5942502"/>
                <a:gd name="connsiteY5" fmla="*/ 2425148 h 3330713"/>
                <a:gd name="connsiteX6" fmla="*/ 4753113 w 5942502"/>
                <a:gd name="connsiteY6" fmla="*/ 1696278 h 3330713"/>
                <a:gd name="connsiteX7" fmla="*/ 5881758 w 5942502"/>
                <a:gd name="connsiteY7" fmla="*/ 1532835 h 3330713"/>
                <a:gd name="connsiteX8" fmla="*/ 5942502 w 5942502"/>
                <a:gd name="connsiteY8" fmla="*/ 158750 h 3330713"/>
                <a:gd name="connsiteX9" fmla="*/ 4117008 w 5942502"/>
                <a:gd name="connsiteY9" fmla="*/ 0 h 3330713"/>
                <a:gd name="connsiteX10" fmla="*/ 2531165 w 5942502"/>
                <a:gd name="connsiteY10" fmla="*/ 287130 h 3330713"/>
                <a:gd name="connsiteX11" fmla="*/ 812800 w 5942502"/>
                <a:gd name="connsiteY11" fmla="*/ 437322 h 3330713"/>
                <a:gd name="connsiteX12" fmla="*/ 0 w 5942502"/>
                <a:gd name="connsiteY12" fmla="*/ 689113 h 3330713"/>
                <a:gd name="connsiteX13" fmla="*/ 874643 w 5942502"/>
                <a:gd name="connsiteY13" fmla="*/ 1122017 h 3330713"/>
                <a:gd name="connsiteX0" fmla="*/ 874643 w 5942502"/>
                <a:gd name="connsiteY0" fmla="*/ 1122017 h 3330713"/>
                <a:gd name="connsiteX1" fmla="*/ 2341217 w 5942502"/>
                <a:gd name="connsiteY1" fmla="*/ 2199861 h 3330713"/>
                <a:gd name="connsiteX2" fmla="*/ 2893391 w 5942502"/>
                <a:gd name="connsiteY2" fmla="*/ 3012661 h 3330713"/>
                <a:gd name="connsiteX3" fmla="*/ 3953565 w 5942502"/>
                <a:gd name="connsiteY3" fmla="*/ 3330713 h 3330713"/>
                <a:gd name="connsiteX4" fmla="*/ 5106504 w 5942502"/>
                <a:gd name="connsiteY4" fmla="*/ 3083339 h 3330713"/>
                <a:gd name="connsiteX5" fmla="*/ 5464313 w 5942502"/>
                <a:gd name="connsiteY5" fmla="*/ 2425148 h 3330713"/>
                <a:gd name="connsiteX6" fmla="*/ 5109813 w 5942502"/>
                <a:gd name="connsiteY6" fmla="*/ 1712015 h 3330713"/>
                <a:gd name="connsiteX7" fmla="*/ 5881758 w 5942502"/>
                <a:gd name="connsiteY7" fmla="*/ 1532835 h 3330713"/>
                <a:gd name="connsiteX8" fmla="*/ 5942502 w 5942502"/>
                <a:gd name="connsiteY8" fmla="*/ 158750 h 3330713"/>
                <a:gd name="connsiteX9" fmla="*/ 4117008 w 5942502"/>
                <a:gd name="connsiteY9" fmla="*/ 0 h 3330713"/>
                <a:gd name="connsiteX10" fmla="*/ 2531165 w 5942502"/>
                <a:gd name="connsiteY10" fmla="*/ 287130 h 3330713"/>
                <a:gd name="connsiteX11" fmla="*/ 812800 w 5942502"/>
                <a:gd name="connsiteY11" fmla="*/ 437322 h 3330713"/>
                <a:gd name="connsiteX12" fmla="*/ 0 w 5942502"/>
                <a:gd name="connsiteY12" fmla="*/ 689113 h 3330713"/>
                <a:gd name="connsiteX13" fmla="*/ 874643 w 5942502"/>
                <a:gd name="connsiteY13" fmla="*/ 1122017 h 3330713"/>
                <a:gd name="connsiteX0" fmla="*/ 874643 w 5942502"/>
                <a:gd name="connsiteY0" fmla="*/ 1122017 h 3330713"/>
                <a:gd name="connsiteX1" fmla="*/ 2341217 w 5942502"/>
                <a:gd name="connsiteY1" fmla="*/ 2199861 h 3330713"/>
                <a:gd name="connsiteX2" fmla="*/ 2893391 w 5942502"/>
                <a:gd name="connsiteY2" fmla="*/ 3012661 h 3330713"/>
                <a:gd name="connsiteX3" fmla="*/ 3953565 w 5942502"/>
                <a:gd name="connsiteY3" fmla="*/ 3330713 h 3330713"/>
                <a:gd name="connsiteX4" fmla="*/ 5106504 w 5942502"/>
                <a:gd name="connsiteY4" fmla="*/ 3083339 h 3330713"/>
                <a:gd name="connsiteX5" fmla="*/ 5464313 w 5942502"/>
                <a:gd name="connsiteY5" fmla="*/ 2425148 h 3330713"/>
                <a:gd name="connsiteX6" fmla="*/ 5235707 w 5942502"/>
                <a:gd name="connsiteY6" fmla="*/ 1727752 h 3330713"/>
                <a:gd name="connsiteX7" fmla="*/ 5881758 w 5942502"/>
                <a:gd name="connsiteY7" fmla="*/ 1532835 h 3330713"/>
                <a:gd name="connsiteX8" fmla="*/ 5942502 w 5942502"/>
                <a:gd name="connsiteY8" fmla="*/ 158750 h 3330713"/>
                <a:gd name="connsiteX9" fmla="*/ 4117008 w 5942502"/>
                <a:gd name="connsiteY9" fmla="*/ 0 h 3330713"/>
                <a:gd name="connsiteX10" fmla="*/ 2531165 w 5942502"/>
                <a:gd name="connsiteY10" fmla="*/ 287130 h 3330713"/>
                <a:gd name="connsiteX11" fmla="*/ 812800 w 5942502"/>
                <a:gd name="connsiteY11" fmla="*/ 437322 h 3330713"/>
                <a:gd name="connsiteX12" fmla="*/ 0 w 5942502"/>
                <a:gd name="connsiteY12" fmla="*/ 689113 h 3330713"/>
                <a:gd name="connsiteX13" fmla="*/ 874643 w 5942502"/>
                <a:gd name="connsiteY13" fmla="*/ 1122017 h 3330713"/>
                <a:gd name="connsiteX0" fmla="*/ 874643 w 5942502"/>
                <a:gd name="connsiteY0" fmla="*/ 1122017 h 3330713"/>
                <a:gd name="connsiteX1" fmla="*/ 2341217 w 5942502"/>
                <a:gd name="connsiteY1" fmla="*/ 2199861 h 3330713"/>
                <a:gd name="connsiteX2" fmla="*/ 2893391 w 5942502"/>
                <a:gd name="connsiteY2" fmla="*/ 3012661 h 3330713"/>
                <a:gd name="connsiteX3" fmla="*/ 3953565 w 5942502"/>
                <a:gd name="connsiteY3" fmla="*/ 3330713 h 3330713"/>
                <a:gd name="connsiteX4" fmla="*/ 5106504 w 5942502"/>
                <a:gd name="connsiteY4" fmla="*/ 3083339 h 3330713"/>
                <a:gd name="connsiteX5" fmla="*/ 5605944 w 5942502"/>
                <a:gd name="connsiteY5" fmla="*/ 2472358 h 3330713"/>
                <a:gd name="connsiteX6" fmla="*/ 5235707 w 5942502"/>
                <a:gd name="connsiteY6" fmla="*/ 1727752 h 3330713"/>
                <a:gd name="connsiteX7" fmla="*/ 5881758 w 5942502"/>
                <a:gd name="connsiteY7" fmla="*/ 1532835 h 3330713"/>
                <a:gd name="connsiteX8" fmla="*/ 5942502 w 5942502"/>
                <a:gd name="connsiteY8" fmla="*/ 158750 h 3330713"/>
                <a:gd name="connsiteX9" fmla="*/ 4117008 w 5942502"/>
                <a:gd name="connsiteY9" fmla="*/ 0 h 3330713"/>
                <a:gd name="connsiteX10" fmla="*/ 2531165 w 5942502"/>
                <a:gd name="connsiteY10" fmla="*/ 287130 h 3330713"/>
                <a:gd name="connsiteX11" fmla="*/ 812800 w 5942502"/>
                <a:gd name="connsiteY11" fmla="*/ 437322 h 3330713"/>
                <a:gd name="connsiteX12" fmla="*/ 0 w 5942502"/>
                <a:gd name="connsiteY12" fmla="*/ 689113 h 3330713"/>
                <a:gd name="connsiteX13" fmla="*/ 874643 w 5942502"/>
                <a:gd name="connsiteY13" fmla="*/ 1122017 h 3330713"/>
                <a:gd name="connsiteX0" fmla="*/ 874643 w 5942502"/>
                <a:gd name="connsiteY0" fmla="*/ 1122017 h 3330713"/>
                <a:gd name="connsiteX1" fmla="*/ 2341217 w 5942502"/>
                <a:gd name="connsiteY1" fmla="*/ 2199861 h 3330713"/>
                <a:gd name="connsiteX2" fmla="*/ 2893391 w 5942502"/>
                <a:gd name="connsiteY2" fmla="*/ 3012661 h 3330713"/>
                <a:gd name="connsiteX3" fmla="*/ 3953565 w 5942502"/>
                <a:gd name="connsiteY3" fmla="*/ 3330713 h 3330713"/>
                <a:gd name="connsiteX4" fmla="*/ 5106504 w 5942502"/>
                <a:gd name="connsiteY4" fmla="*/ 3083339 h 3330713"/>
                <a:gd name="connsiteX5" fmla="*/ 5605944 w 5942502"/>
                <a:gd name="connsiteY5" fmla="*/ 2472358 h 3330713"/>
                <a:gd name="connsiteX6" fmla="*/ 5382584 w 5942502"/>
                <a:gd name="connsiteY6" fmla="*/ 1727752 h 3330713"/>
                <a:gd name="connsiteX7" fmla="*/ 5881758 w 5942502"/>
                <a:gd name="connsiteY7" fmla="*/ 1532835 h 3330713"/>
                <a:gd name="connsiteX8" fmla="*/ 5942502 w 5942502"/>
                <a:gd name="connsiteY8" fmla="*/ 158750 h 3330713"/>
                <a:gd name="connsiteX9" fmla="*/ 4117008 w 5942502"/>
                <a:gd name="connsiteY9" fmla="*/ 0 h 3330713"/>
                <a:gd name="connsiteX10" fmla="*/ 2531165 w 5942502"/>
                <a:gd name="connsiteY10" fmla="*/ 287130 h 3330713"/>
                <a:gd name="connsiteX11" fmla="*/ 812800 w 5942502"/>
                <a:gd name="connsiteY11" fmla="*/ 437322 h 3330713"/>
                <a:gd name="connsiteX12" fmla="*/ 0 w 5942502"/>
                <a:gd name="connsiteY12" fmla="*/ 689113 h 3330713"/>
                <a:gd name="connsiteX13" fmla="*/ 874643 w 5942502"/>
                <a:gd name="connsiteY13" fmla="*/ 1122017 h 3330713"/>
                <a:gd name="connsiteX0" fmla="*/ 874643 w 5942502"/>
                <a:gd name="connsiteY0" fmla="*/ 1122017 h 3330713"/>
                <a:gd name="connsiteX1" fmla="*/ 2341217 w 5942502"/>
                <a:gd name="connsiteY1" fmla="*/ 2199861 h 3330713"/>
                <a:gd name="connsiteX2" fmla="*/ 2898637 w 5942502"/>
                <a:gd name="connsiteY2" fmla="*/ 3091345 h 3330713"/>
                <a:gd name="connsiteX3" fmla="*/ 3953565 w 5942502"/>
                <a:gd name="connsiteY3" fmla="*/ 3330713 h 3330713"/>
                <a:gd name="connsiteX4" fmla="*/ 5106504 w 5942502"/>
                <a:gd name="connsiteY4" fmla="*/ 3083339 h 3330713"/>
                <a:gd name="connsiteX5" fmla="*/ 5605944 w 5942502"/>
                <a:gd name="connsiteY5" fmla="*/ 2472358 h 3330713"/>
                <a:gd name="connsiteX6" fmla="*/ 5382584 w 5942502"/>
                <a:gd name="connsiteY6" fmla="*/ 1727752 h 3330713"/>
                <a:gd name="connsiteX7" fmla="*/ 5881758 w 5942502"/>
                <a:gd name="connsiteY7" fmla="*/ 1532835 h 3330713"/>
                <a:gd name="connsiteX8" fmla="*/ 5942502 w 5942502"/>
                <a:gd name="connsiteY8" fmla="*/ 158750 h 3330713"/>
                <a:gd name="connsiteX9" fmla="*/ 4117008 w 5942502"/>
                <a:gd name="connsiteY9" fmla="*/ 0 h 3330713"/>
                <a:gd name="connsiteX10" fmla="*/ 2531165 w 5942502"/>
                <a:gd name="connsiteY10" fmla="*/ 287130 h 3330713"/>
                <a:gd name="connsiteX11" fmla="*/ 812800 w 5942502"/>
                <a:gd name="connsiteY11" fmla="*/ 437322 h 3330713"/>
                <a:gd name="connsiteX12" fmla="*/ 0 w 5942502"/>
                <a:gd name="connsiteY12" fmla="*/ 689113 h 3330713"/>
                <a:gd name="connsiteX13" fmla="*/ 874643 w 5942502"/>
                <a:gd name="connsiteY13" fmla="*/ 1122017 h 3330713"/>
                <a:gd name="connsiteX0" fmla="*/ 874643 w 5942502"/>
                <a:gd name="connsiteY0" fmla="*/ 996123 h 3204819"/>
                <a:gd name="connsiteX1" fmla="*/ 2341217 w 5942502"/>
                <a:gd name="connsiteY1" fmla="*/ 2073967 h 3204819"/>
                <a:gd name="connsiteX2" fmla="*/ 2898637 w 5942502"/>
                <a:gd name="connsiteY2" fmla="*/ 2965451 h 3204819"/>
                <a:gd name="connsiteX3" fmla="*/ 3953565 w 5942502"/>
                <a:gd name="connsiteY3" fmla="*/ 3204819 h 3204819"/>
                <a:gd name="connsiteX4" fmla="*/ 5106504 w 5942502"/>
                <a:gd name="connsiteY4" fmla="*/ 2957445 h 3204819"/>
                <a:gd name="connsiteX5" fmla="*/ 5605944 w 5942502"/>
                <a:gd name="connsiteY5" fmla="*/ 2346464 h 3204819"/>
                <a:gd name="connsiteX6" fmla="*/ 5382584 w 5942502"/>
                <a:gd name="connsiteY6" fmla="*/ 1601858 h 3204819"/>
                <a:gd name="connsiteX7" fmla="*/ 5881758 w 5942502"/>
                <a:gd name="connsiteY7" fmla="*/ 1406941 h 3204819"/>
                <a:gd name="connsiteX8" fmla="*/ 5942502 w 5942502"/>
                <a:gd name="connsiteY8" fmla="*/ 32856 h 3204819"/>
                <a:gd name="connsiteX9" fmla="*/ 4169464 w 5942502"/>
                <a:gd name="connsiteY9" fmla="*/ 0 h 3204819"/>
                <a:gd name="connsiteX10" fmla="*/ 2531165 w 5942502"/>
                <a:gd name="connsiteY10" fmla="*/ 161236 h 3204819"/>
                <a:gd name="connsiteX11" fmla="*/ 812800 w 5942502"/>
                <a:gd name="connsiteY11" fmla="*/ 311428 h 3204819"/>
                <a:gd name="connsiteX12" fmla="*/ 0 w 5942502"/>
                <a:gd name="connsiteY12" fmla="*/ 563219 h 3204819"/>
                <a:gd name="connsiteX13" fmla="*/ 874643 w 5942502"/>
                <a:gd name="connsiteY13" fmla="*/ 996123 h 3204819"/>
                <a:gd name="connsiteX0" fmla="*/ 874643 w 5932010"/>
                <a:gd name="connsiteY0" fmla="*/ 996123 h 3204819"/>
                <a:gd name="connsiteX1" fmla="*/ 2341217 w 5932010"/>
                <a:gd name="connsiteY1" fmla="*/ 2073967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605944 w 5932010"/>
                <a:gd name="connsiteY5" fmla="*/ 2346464 h 3204819"/>
                <a:gd name="connsiteX6" fmla="*/ 5382584 w 5932010"/>
                <a:gd name="connsiteY6" fmla="*/ 1601858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74643 w 5932010"/>
                <a:gd name="connsiteY13" fmla="*/ 996123 h 3204819"/>
                <a:gd name="connsiteX0" fmla="*/ 874643 w 5932010"/>
                <a:gd name="connsiteY0" fmla="*/ 996123 h 3204819"/>
                <a:gd name="connsiteX1" fmla="*/ 2341217 w 5932010"/>
                <a:gd name="connsiteY1" fmla="*/ 2073967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605944 w 5932010"/>
                <a:gd name="connsiteY5" fmla="*/ 2346464 h 3204819"/>
                <a:gd name="connsiteX6" fmla="*/ 5503232 w 5932010"/>
                <a:gd name="connsiteY6" fmla="*/ 1575630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74643 w 5932010"/>
                <a:gd name="connsiteY13" fmla="*/ 996123 h 3204819"/>
                <a:gd name="connsiteX0" fmla="*/ 874643 w 5932010"/>
                <a:gd name="connsiteY0" fmla="*/ 996123 h 3204819"/>
                <a:gd name="connsiteX1" fmla="*/ 2341217 w 5932010"/>
                <a:gd name="connsiteY1" fmla="*/ 2073967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443331 w 5932010"/>
                <a:gd name="connsiteY5" fmla="*/ 2346464 h 3204819"/>
                <a:gd name="connsiteX6" fmla="*/ 5503232 w 5932010"/>
                <a:gd name="connsiteY6" fmla="*/ 1575630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74643 w 5932010"/>
                <a:gd name="connsiteY13" fmla="*/ 996123 h 3204819"/>
                <a:gd name="connsiteX0" fmla="*/ 874643 w 5932010"/>
                <a:gd name="connsiteY0" fmla="*/ 996123 h 3204819"/>
                <a:gd name="connsiteX1" fmla="*/ 2341217 w 5932010"/>
                <a:gd name="connsiteY1" fmla="*/ 2073967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527261 w 5932010"/>
                <a:gd name="connsiteY5" fmla="*/ 2346464 h 3204819"/>
                <a:gd name="connsiteX6" fmla="*/ 5503232 w 5932010"/>
                <a:gd name="connsiteY6" fmla="*/ 1575630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74643 w 5932010"/>
                <a:gd name="connsiteY13" fmla="*/ 996123 h 3204819"/>
                <a:gd name="connsiteX0" fmla="*/ 874643 w 5932010"/>
                <a:gd name="connsiteY0" fmla="*/ 996123 h 3204819"/>
                <a:gd name="connsiteX1" fmla="*/ 2341217 w 5932010"/>
                <a:gd name="connsiteY1" fmla="*/ 2073967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527261 w 5932010"/>
                <a:gd name="connsiteY5" fmla="*/ 2346464 h 3204819"/>
                <a:gd name="connsiteX6" fmla="*/ 5414057 w 5932010"/>
                <a:gd name="connsiteY6" fmla="*/ 1591367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74643 w 5932010"/>
                <a:gd name="connsiteY13" fmla="*/ 996123 h 3204819"/>
                <a:gd name="connsiteX0" fmla="*/ 837924 w 5932010"/>
                <a:gd name="connsiteY0" fmla="*/ 1300366 h 3204819"/>
                <a:gd name="connsiteX1" fmla="*/ 2341217 w 5932010"/>
                <a:gd name="connsiteY1" fmla="*/ 2073967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527261 w 5932010"/>
                <a:gd name="connsiteY5" fmla="*/ 2346464 h 3204819"/>
                <a:gd name="connsiteX6" fmla="*/ 5414057 w 5932010"/>
                <a:gd name="connsiteY6" fmla="*/ 1591367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37924 w 5932010"/>
                <a:gd name="connsiteY13" fmla="*/ 1300366 h 3204819"/>
                <a:gd name="connsiteX0" fmla="*/ 837924 w 5932010"/>
                <a:gd name="connsiteY0" fmla="*/ 1300366 h 3204819"/>
                <a:gd name="connsiteX1" fmla="*/ 2236306 w 5932010"/>
                <a:gd name="connsiteY1" fmla="*/ 2094949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527261 w 5932010"/>
                <a:gd name="connsiteY5" fmla="*/ 2346464 h 3204819"/>
                <a:gd name="connsiteX6" fmla="*/ 5414057 w 5932010"/>
                <a:gd name="connsiteY6" fmla="*/ 1591367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37924 w 5932010"/>
                <a:gd name="connsiteY13" fmla="*/ 1300366 h 3204819"/>
                <a:gd name="connsiteX0" fmla="*/ 25124 w 5119210"/>
                <a:gd name="connsiteY0" fmla="*/ 1300366 h 3204819"/>
                <a:gd name="connsiteX1" fmla="*/ 1423506 w 5119210"/>
                <a:gd name="connsiteY1" fmla="*/ 2094949 h 3204819"/>
                <a:gd name="connsiteX2" fmla="*/ 2085837 w 5119210"/>
                <a:gd name="connsiteY2" fmla="*/ 2965451 h 3204819"/>
                <a:gd name="connsiteX3" fmla="*/ 3140765 w 5119210"/>
                <a:gd name="connsiteY3" fmla="*/ 3204819 h 3204819"/>
                <a:gd name="connsiteX4" fmla="*/ 4293704 w 5119210"/>
                <a:gd name="connsiteY4" fmla="*/ 2957445 h 3204819"/>
                <a:gd name="connsiteX5" fmla="*/ 4714461 w 5119210"/>
                <a:gd name="connsiteY5" fmla="*/ 2346464 h 3204819"/>
                <a:gd name="connsiteX6" fmla="*/ 4601257 w 5119210"/>
                <a:gd name="connsiteY6" fmla="*/ 1591367 h 3204819"/>
                <a:gd name="connsiteX7" fmla="*/ 5068958 w 5119210"/>
                <a:gd name="connsiteY7" fmla="*/ 1406941 h 3204819"/>
                <a:gd name="connsiteX8" fmla="*/ 5119210 w 5119210"/>
                <a:gd name="connsiteY8" fmla="*/ 410537 h 3204819"/>
                <a:gd name="connsiteX9" fmla="*/ 3356664 w 5119210"/>
                <a:gd name="connsiteY9" fmla="*/ 0 h 3204819"/>
                <a:gd name="connsiteX10" fmla="*/ 1718365 w 5119210"/>
                <a:gd name="connsiteY10" fmla="*/ 161236 h 3204819"/>
                <a:gd name="connsiteX11" fmla="*/ 0 w 5119210"/>
                <a:gd name="connsiteY11" fmla="*/ 311428 h 3204819"/>
                <a:gd name="connsiteX12" fmla="*/ 68715 w 5119210"/>
                <a:gd name="connsiteY12" fmla="*/ 579863 h 3204819"/>
                <a:gd name="connsiteX13" fmla="*/ 25124 w 5119210"/>
                <a:gd name="connsiteY13" fmla="*/ 1300366 h 3204819"/>
                <a:gd name="connsiteX0" fmla="*/ 25124 w 5119210"/>
                <a:gd name="connsiteY0" fmla="*/ 1300366 h 3204819"/>
                <a:gd name="connsiteX1" fmla="*/ 1423506 w 5119210"/>
                <a:gd name="connsiteY1" fmla="*/ 2094949 h 3204819"/>
                <a:gd name="connsiteX2" fmla="*/ 2085837 w 5119210"/>
                <a:gd name="connsiteY2" fmla="*/ 2965451 h 3204819"/>
                <a:gd name="connsiteX3" fmla="*/ 3140765 w 5119210"/>
                <a:gd name="connsiteY3" fmla="*/ 3204819 h 3204819"/>
                <a:gd name="connsiteX4" fmla="*/ 4293704 w 5119210"/>
                <a:gd name="connsiteY4" fmla="*/ 2957445 h 3204819"/>
                <a:gd name="connsiteX5" fmla="*/ 4714461 w 5119210"/>
                <a:gd name="connsiteY5" fmla="*/ 2346464 h 3204819"/>
                <a:gd name="connsiteX6" fmla="*/ 4601257 w 5119210"/>
                <a:gd name="connsiteY6" fmla="*/ 1591367 h 3204819"/>
                <a:gd name="connsiteX7" fmla="*/ 5068958 w 5119210"/>
                <a:gd name="connsiteY7" fmla="*/ 1406941 h 3204819"/>
                <a:gd name="connsiteX8" fmla="*/ 5119210 w 5119210"/>
                <a:gd name="connsiteY8" fmla="*/ 410537 h 3204819"/>
                <a:gd name="connsiteX9" fmla="*/ 3356664 w 5119210"/>
                <a:gd name="connsiteY9" fmla="*/ 0 h 3204819"/>
                <a:gd name="connsiteX10" fmla="*/ 1718365 w 5119210"/>
                <a:gd name="connsiteY10" fmla="*/ 161236 h 3204819"/>
                <a:gd name="connsiteX11" fmla="*/ 0 w 5119210"/>
                <a:gd name="connsiteY11" fmla="*/ 311428 h 3204819"/>
                <a:gd name="connsiteX12" fmla="*/ 586126 w 5119210"/>
                <a:gd name="connsiteY12" fmla="*/ 918292 h 3204819"/>
                <a:gd name="connsiteX13" fmla="*/ 25124 w 5119210"/>
                <a:gd name="connsiteY13" fmla="*/ 1300366 h 3204819"/>
                <a:gd name="connsiteX0" fmla="*/ 0 w 6103356"/>
                <a:gd name="connsiteY0" fmla="*/ 1411326 h 3204819"/>
                <a:gd name="connsiteX1" fmla="*/ 2407652 w 6103356"/>
                <a:gd name="connsiteY1" fmla="*/ 2094949 h 3204819"/>
                <a:gd name="connsiteX2" fmla="*/ 3069983 w 6103356"/>
                <a:gd name="connsiteY2" fmla="*/ 2965451 h 3204819"/>
                <a:gd name="connsiteX3" fmla="*/ 4124911 w 6103356"/>
                <a:gd name="connsiteY3" fmla="*/ 3204819 h 3204819"/>
                <a:gd name="connsiteX4" fmla="*/ 5277850 w 6103356"/>
                <a:gd name="connsiteY4" fmla="*/ 2957445 h 3204819"/>
                <a:gd name="connsiteX5" fmla="*/ 5698607 w 6103356"/>
                <a:gd name="connsiteY5" fmla="*/ 2346464 h 3204819"/>
                <a:gd name="connsiteX6" fmla="*/ 5585403 w 6103356"/>
                <a:gd name="connsiteY6" fmla="*/ 1591367 h 3204819"/>
                <a:gd name="connsiteX7" fmla="*/ 6053104 w 6103356"/>
                <a:gd name="connsiteY7" fmla="*/ 1406941 h 3204819"/>
                <a:gd name="connsiteX8" fmla="*/ 6103356 w 6103356"/>
                <a:gd name="connsiteY8" fmla="*/ 410537 h 3204819"/>
                <a:gd name="connsiteX9" fmla="*/ 4340810 w 6103356"/>
                <a:gd name="connsiteY9" fmla="*/ 0 h 3204819"/>
                <a:gd name="connsiteX10" fmla="*/ 2702511 w 6103356"/>
                <a:gd name="connsiteY10" fmla="*/ 161236 h 3204819"/>
                <a:gd name="connsiteX11" fmla="*/ 984146 w 6103356"/>
                <a:gd name="connsiteY11" fmla="*/ 311428 h 3204819"/>
                <a:gd name="connsiteX12" fmla="*/ 1570272 w 6103356"/>
                <a:gd name="connsiteY12" fmla="*/ 918292 h 3204819"/>
                <a:gd name="connsiteX13" fmla="*/ 0 w 6103356"/>
                <a:gd name="connsiteY13" fmla="*/ 1411326 h 3204819"/>
                <a:gd name="connsiteX0" fmla="*/ 0 w 6103356"/>
                <a:gd name="connsiteY0" fmla="*/ 1411326 h 3204819"/>
                <a:gd name="connsiteX1" fmla="*/ 900135 w 6103356"/>
                <a:gd name="connsiteY1" fmla="*/ 2122689 h 3204819"/>
                <a:gd name="connsiteX2" fmla="*/ 3069983 w 6103356"/>
                <a:gd name="connsiteY2" fmla="*/ 2965451 h 3204819"/>
                <a:gd name="connsiteX3" fmla="*/ 4124911 w 6103356"/>
                <a:gd name="connsiteY3" fmla="*/ 3204819 h 3204819"/>
                <a:gd name="connsiteX4" fmla="*/ 5277850 w 6103356"/>
                <a:gd name="connsiteY4" fmla="*/ 2957445 h 3204819"/>
                <a:gd name="connsiteX5" fmla="*/ 5698607 w 6103356"/>
                <a:gd name="connsiteY5" fmla="*/ 2346464 h 3204819"/>
                <a:gd name="connsiteX6" fmla="*/ 5585403 w 6103356"/>
                <a:gd name="connsiteY6" fmla="*/ 1591367 h 3204819"/>
                <a:gd name="connsiteX7" fmla="*/ 6053104 w 6103356"/>
                <a:gd name="connsiteY7" fmla="*/ 1406941 h 3204819"/>
                <a:gd name="connsiteX8" fmla="*/ 6103356 w 6103356"/>
                <a:gd name="connsiteY8" fmla="*/ 410537 h 3204819"/>
                <a:gd name="connsiteX9" fmla="*/ 4340810 w 6103356"/>
                <a:gd name="connsiteY9" fmla="*/ 0 h 3204819"/>
                <a:gd name="connsiteX10" fmla="*/ 2702511 w 6103356"/>
                <a:gd name="connsiteY10" fmla="*/ 161236 h 3204819"/>
                <a:gd name="connsiteX11" fmla="*/ 984146 w 6103356"/>
                <a:gd name="connsiteY11" fmla="*/ 311428 h 3204819"/>
                <a:gd name="connsiteX12" fmla="*/ 1570272 w 6103356"/>
                <a:gd name="connsiteY12" fmla="*/ 918292 h 3204819"/>
                <a:gd name="connsiteX13" fmla="*/ 0 w 6103356"/>
                <a:gd name="connsiteY13" fmla="*/ 1411326 h 3204819"/>
                <a:gd name="connsiteX0" fmla="*/ 0 w 5918110"/>
                <a:gd name="connsiteY0" fmla="*/ 1244886 h 3204819"/>
                <a:gd name="connsiteX1" fmla="*/ 714889 w 5918110"/>
                <a:gd name="connsiteY1" fmla="*/ 2122689 h 3204819"/>
                <a:gd name="connsiteX2" fmla="*/ 2884737 w 5918110"/>
                <a:gd name="connsiteY2" fmla="*/ 2965451 h 3204819"/>
                <a:gd name="connsiteX3" fmla="*/ 3939665 w 5918110"/>
                <a:gd name="connsiteY3" fmla="*/ 3204819 h 3204819"/>
                <a:gd name="connsiteX4" fmla="*/ 5092604 w 5918110"/>
                <a:gd name="connsiteY4" fmla="*/ 2957445 h 3204819"/>
                <a:gd name="connsiteX5" fmla="*/ 5513361 w 5918110"/>
                <a:gd name="connsiteY5" fmla="*/ 2346464 h 3204819"/>
                <a:gd name="connsiteX6" fmla="*/ 5400157 w 5918110"/>
                <a:gd name="connsiteY6" fmla="*/ 1591367 h 3204819"/>
                <a:gd name="connsiteX7" fmla="*/ 5867858 w 5918110"/>
                <a:gd name="connsiteY7" fmla="*/ 1406941 h 3204819"/>
                <a:gd name="connsiteX8" fmla="*/ 5918110 w 5918110"/>
                <a:gd name="connsiteY8" fmla="*/ 410537 h 3204819"/>
                <a:gd name="connsiteX9" fmla="*/ 4155564 w 5918110"/>
                <a:gd name="connsiteY9" fmla="*/ 0 h 3204819"/>
                <a:gd name="connsiteX10" fmla="*/ 2517265 w 5918110"/>
                <a:gd name="connsiteY10" fmla="*/ 161236 h 3204819"/>
                <a:gd name="connsiteX11" fmla="*/ 798900 w 5918110"/>
                <a:gd name="connsiteY11" fmla="*/ 311428 h 3204819"/>
                <a:gd name="connsiteX12" fmla="*/ 1385026 w 5918110"/>
                <a:gd name="connsiteY12" fmla="*/ 918292 h 3204819"/>
                <a:gd name="connsiteX13" fmla="*/ 0 w 5918110"/>
                <a:gd name="connsiteY13" fmla="*/ 1244886 h 3204819"/>
                <a:gd name="connsiteX0" fmla="*/ 0 w 5918110"/>
                <a:gd name="connsiteY0" fmla="*/ 1244886 h 3204819"/>
                <a:gd name="connsiteX1" fmla="*/ 548806 w 5918110"/>
                <a:gd name="connsiteY1" fmla="*/ 2461118 h 3204819"/>
                <a:gd name="connsiteX2" fmla="*/ 2884737 w 5918110"/>
                <a:gd name="connsiteY2" fmla="*/ 2965451 h 3204819"/>
                <a:gd name="connsiteX3" fmla="*/ 3939665 w 5918110"/>
                <a:gd name="connsiteY3" fmla="*/ 3204819 h 3204819"/>
                <a:gd name="connsiteX4" fmla="*/ 5092604 w 5918110"/>
                <a:gd name="connsiteY4" fmla="*/ 2957445 h 3204819"/>
                <a:gd name="connsiteX5" fmla="*/ 5513361 w 5918110"/>
                <a:gd name="connsiteY5" fmla="*/ 2346464 h 3204819"/>
                <a:gd name="connsiteX6" fmla="*/ 5400157 w 5918110"/>
                <a:gd name="connsiteY6" fmla="*/ 1591367 h 3204819"/>
                <a:gd name="connsiteX7" fmla="*/ 5867858 w 5918110"/>
                <a:gd name="connsiteY7" fmla="*/ 1406941 h 3204819"/>
                <a:gd name="connsiteX8" fmla="*/ 5918110 w 5918110"/>
                <a:gd name="connsiteY8" fmla="*/ 410537 h 3204819"/>
                <a:gd name="connsiteX9" fmla="*/ 4155564 w 5918110"/>
                <a:gd name="connsiteY9" fmla="*/ 0 h 3204819"/>
                <a:gd name="connsiteX10" fmla="*/ 2517265 w 5918110"/>
                <a:gd name="connsiteY10" fmla="*/ 161236 h 3204819"/>
                <a:gd name="connsiteX11" fmla="*/ 798900 w 5918110"/>
                <a:gd name="connsiteY11" fmla="*/ 311428 h 3204819"/>
                <a:gd name="connsiteX12" fmla="*/ 1385026 w 5918110"/>
                <a:gd name="connsiteY12" fmla="*/ 918292 h 3204819"/>
                <a:gd name="connsiteX13" fmla="*/ 0 w 5918110"/>
                <a:gd name="connsiteY13" fmla="*/ 1244886 h 3204819"/>
                <a:gd name="connsiteX0" fmla="*/ 0 w 5918110"/>
                <a:gd name="connsiteY0" fmla="*/ 1244886 h 3204819"/>
                <a:gd name="connsiteX1" fmla="*/ 727664 w 5918110"/>
                <a:gd name="connsiteY1" fmla="*/ 2810643 h 3204819"/>
                <a:gd name="connsiteX2" fmla="*/ 2884737 w 5918110"/>
                <a:gd name="connsiteY2" fmla="*/ 2965451 h 3204819"/>
                <a:gd name="connsiteX3" fmla="*/ 3939665 w 5918110"/>
                <a:gd name="connsiteY3" fmla="*/ 3204819 h 3204819"/>
                <a:gd name="connsiteX4" fmla="*/ 5092604 w 5918110"/>
                <a:gd name="connsiteY4" fmla="*/ 2957445 h 3204819"/>
                <a:gd name="connsiteX5" fmla="*/ 5513361 w 5918110"/>
                <a:gd name="connsiteY5" fmla="*/ 2346464 h 3204819"/>
                <a:gd name="connsiteX6" fmla="*/ 5400157 w 5918110"/>
                <a:gd name="connsiteY6" fmla="*/ 1591367 h 3204819"/>
                <a:gd name="connsiteX7" fmla="*/ 5867858 w 5918110"/>
                <a:gd name="connsiteY7" fmla="*/ 1406941 h 3204819"/>
                <a:gd name="connsiteX8" fmla="*/ 5918110 w 5918110"/>
                <a:gd name="connsiteY8" fmla="*/ 410537 h 3204819"/>
                <a:gd name="connsiteX9" fmla="*/ 4155564 w 5918110"/>
                <a:gd name="connsiteY9" fmla="*/ 0 h 3204819"/>
                <a:gd name="connsiteX10" fmla="*/ 2517265 w 5918110"/>
                <a:gd name="connsiteY10" fmla="*/ 161236 h 3204819"/>
                <a:gd name="connsiteX11" fmla="*/ 798900 w 5918110"/>
                <a:gd name="connsiteY11" fmla="*/ 311428 h 3204819"/>
                <a:gd name="connsiteX12" fmla="*/ 1385026 w 5918110"/>
                <a:gd name="connsiteY12" fmla="*/ 918292 h 3204819"/>
                <a:gd name="connsiteX13" fmla="*/ 0 w 5918110"/>
                <a:gd name="connsiteY13" fmla="*/ 1244886 h 3204819"/>
                <a:gd name="connsiteX0" fmla="*/ 1067304 w 6985414"/>
                <a:gd name="connsiteY0" fmla="*/ 1244886 h 3204819"/>
                <a:gd name="connsiteX1" fmla="*/ 0 w 6985414"/>
                <a:gd name="connsiteY1" fmla="*/ 2921603 h 3204819"/>
                <a:gd name="connsiteX2" fmla="*/ 3952041 w 6985414"/>
                <a:gd name="connsiteY2" fmla="*/ 2965451 h 3204819"/>
                <a:gd name="connsiteX3" fmla="*/ 5006969 w 6985414"/>
                <a:gd name="connsiteY3" fmla="*/ 3204819 h 3204819"/>
                <a:gd name="connsiteX4" fmla="*/ 6159908 w 6985414"/>
                <a:gd name="connsiteY4" fmla="*/ 2957445 h 3204819"/>
                <a:gd name="connsiteX5" fmla="*/ 6580665 w 6985414"/>
                <a:gd name="connsiteY5" fmla="*/ 2346464 h 3204819"/>
                <a:gd name="connsiteX6" fmla="*/ 6467461 w 6985414"/>
                <a:gd name="connsiteY6" fmla="*/ 1591367 h 3204819"/>
                <a:gd name="connsiteX7" fmla="*/ 6935162 w 6985414"/>
                <a:gd name="connsiteY7" fmla="*/ 1406941 h 3204819"/>
                <a:gd name="connsiteX8" fmla="*/ 6985414 w 6985414"/>
                <a:gd name="connsiteY8" fmla="*/ 410537 h 3204819"/>
                <a:gd name="connsiteX9" fmla="*/ 5222868 w 6985414"/>
                <a:gd name="connsiteY9" fmla="*/ 0 h 3204819"/>
                <a:gd name="connsiteX10" fmla="*/ 3584569 w 6985414"/>
                <a:gd name="connsiteY10" fmla="*/ 161236 h 3204819"/>
                <a:gd name="connsiteX11" fmla="*/ 1866204 w 6985414"/>
                <a:gd name="connsiteY11" fmla="*/ 311428 h 3204819"/>
                <a:gd name="connsiteX12" fmla="*/ 2452330 w 6985414"/>
                <a:gd name="connsiteY12" fmla="*/ 918292 h 3204819"/>
                <a:gd name="connsiteX13" fmla="*/ 1067304 w 6985414"/>
                <a:gd name="connsiteY13" fmla="*/ 1244886 h 3204819"/>
                <a:gd name="connsiteX0" fmla="*/ 1182284 w 7100394"/>
                <a:gd name="connsiteY0" fmla="*/ 1244886 h 3204819"/>
                <a:gd name="connsiteX1" fmla="*/ 0 w 7100394"/>
                <a:gd name="connsiteY1" fmla="*/ 2904959 h 3204819"/>
                <a:gd name="connsiteX2" fmla="*/ 4067021 w 7100394"/>
                <a:gd name="connsiteY2" fmla="*/ 2965451 h 3204819"/>
                <a:gd name="connsiteX3" fmla="*/ 5121949 w 7100394"/>
                <a:gd name="connsiteY3" fmla="*/ 3204819 h 3204819"/>
                <a:gd name="connsiteX4" fmla="*/ 6274888 w 7100394"/>
                <a:gd name="connsiteY4" fmla="*/ 2957445 h 3204819"/>
                <a:gd name="connsiteX5" fmla="*/ 6695645 w 7100394"/>
                <a:gd name="connsiteY5" fmla="*/ 2346464 h 3204819"/>
                <a:gd name="connsiteX6" fmla="*/ 6582441 w 7100394"/>
                <a:gd name="connsiteY6" fmla="*/ 1591367 h 3204819"/>
                <a:gd name="connsiteX7" fmla="*/ 7050142 w 7100394"/>
                <a:gd name="connsiteY7" fmla="*/ 1406941 h 3204819"/>
                <a:gd name="connsiteX8" fmla="*/ 7100394 w 7100394"/>
                <a:gd name="connsiteY8" fmla="*/ 410537 h 3204819"/>
                <a:gd name="connsiteX9" fmla="*/ 5337848 w 7100394"/>
                <a:gd name="connsiteY9" fmla="*/ 0 h 3204819"/>
                <a:gd name="connsiteX10" fmla="*/ 3699549 w 7100394"/>
                <a:gd name="connsiteY10" fmla="*/ 161236 h 3204819"/>
                <a:gd name="connsiteX11" fmla="*/ 1981184 w 7100394"/>
                <a:gd name="connsiteY11" fmla="*/ 311428 h 3204819"/>
                <a:gd name="connsiteX12" fmla="*/ 2567310 w 7100394"/>
                <a:gd name="connsiteY12" fmla="*/ 918292 h 3204819"/>
                <a:gd name="connsiteX13" fmla="*/ 1182284 w 7100394"/>
                <a:gd name="connsiteY13" fmla="*/ 1244886 h 3204819"/>
                <a:gd name="connsiteX0" fmla="*/ 1182284 w 7100394"/>
                <a:gd name="connsiteY0" fmla="*/ 1244886 h 2965451"/>
                <a:gd name="connsiteX1" fmla="*/ 0 w 7100394"/>
                <a:gd name="connsiteY1" fmla="*/ 2904959 h 2965451"/>
                <a:gd name="connsiteX2" fmla="*/ 4067021 w 7100394"/>
                <a:gd name="connsiteY2" fmla="*/ 2965451 h 2965451"/>
                <a:gd name="connsiteX3" fmla="*/ 4553436 w 7100394"/>
                <a:gd name="connsiteY3" fmla="*/ 2478030 h 2965451"/>
                <a:gd name="connsiteX4" fmla="*/ 6274888 w 7100394"/>
                <a:gd name="connsiteY4" fmla="*/ 2957445 h 2965451"/>
                <a:gd name="connsiteX5" fmla="*/ 6695645 w 7100394"/>
                <a:gd name="connsiteY5" fmla="*/ 2346464 h 2965451"/>
                <a:gd name="connsiteX6" fmla="*/ 6582441 w 7100394"/>
                <a:gd name="connsiteY6" fmla="*/ 1591367 h 2965451"/>
                <a:gd name="connsiteX7" fmla="*/ 7050142 w 7100394"/>
                <a:gd name="connsiteY7" fmla="*/ 1406941 h 2965451"/>
                <a:gd name="connsiteX8" fmla="*/ 7100394 w 7100394"/>
                <a:gd name="connsiteY8" fmla="*/ 410537 h 2965451"/>
                <a:gd name="connsiteX9" fmla="*/ 5337848 w 7100394"/>
                <a:gd name="connsiteY9" fmla="*/ 0 h 2965451"/>
                <a:gd name="connsiteX10" fmla="*/ 3699549 w 7100394"/>
                <a:gd name="connsiteY10" fmla="*/ 161236 h 2965451"/>
                <a:gd name="connsiteX11" fmla="*/ 1981184 w 7100394"/>
                <a:gd name="connsiteY11" fmla="*/ 311428 h 2965451"/>
                <a:gd name="connsiteX12" fmla="*/ 2567310 w 7100394"/>
                <a:gd name="connsiteY12" fmla="*/ 918292 h 2965451"/>
                <a:gd name="connsiteX13" fmla="*/ 1182284 w 7100394"/>
                <a:gd name="connsiteY13" fmla="*/ 1244886 h 2965451"/>
                <a:gd name="connsiteX0" fmla="*/ 1182284 w 7100394"/>
                <a:gd name="connsiteY0" fmla="*/ 1244886 h 2965451"/>
                <a:gd name="connsiteX1" fmla="*/ 0 w 7100394"/>
                <a:gd name="connsiteY1" fmla="*/ 2904959 h 2965451"/>
                <a:gd name="connsiteX2" fmla="*/ 4067021 w 7100394"/>
                <a:gd name="connsiteY2" fmla="*/ 2965451 h 2965451"/>
                <a:gd name="connsiteX3" fmla="*/ 4553436 w 7100394"/>
                <a:gd name="connsiteY3" fmla="*/ 2478030 h 2965451"/>
                <a:gd name="connsiteX4" fmla="*/ 5738314 w 7100394"/>
                <a:gd name="connsiteY4" fmla="*/ 2164080 h 2965451"/>
                <a:gd name="connsiteX5" fmla="*/ 6695645 w 7100394"/>
                <a:gd name="connsiteY5" fmla="*/ 2346464 h 2965451"/>
                <a:gd name="connsiteX6" fmla="*/ 6582441 w 7100394"/>
                <a:gd name="connsiteY6" fmla="*/ 1591367 h 2965451"/>
                <a:gd name="connsiteX7" fmla="*/ 7050142 w 7100394"/>
                <a:gd name="connsiteY7" fmla="*/ 1406941 h 2965451"/>
                <a:gd name="connsiteX8" fmla="*/ 7100394 w 7100394"/>
                <a:gd name="connsiteY8" fmla="*/ 410537 h 2965451"/>
                <a:gd name="connsiteX9" fmla="*/ 5337848 w 7100394"/>
                <a:gd name="connsiteY9" fmla="*/ 0 h 2965451"/>
                <a:gd name="connsiteX10" fmla="*/ 3699549 w 7100394"/>
                <a:gd name="connsiteY10" fmla="*/ 161236 h 2965451"/>
                <a:gd name="connsiteX11" fmla="*/ 1981184 w 7100394"/>
                <a:gd name="connsiteY11" fmla="*/ 311428 h 2965451"/>
                <a:gd name="connsiteX12" fmla="*/ 2567310 w 7100394"/>
                <a:gd name="connsiteY12" fmla="*/ 918292 h 2965451"/>
                <a:gd name="connsiteX13" fmla="*/ 1182284 w 7100394"/>
                <a:gd name="connsiteY13" fmla="*/ 1244886 h 2965451"/>
                <a:gd name="connsiteX0" fmla="*/ 1182284 w 7100394"/>
                <a:gd name="connsiteY0" fmla="*/ 1244886 h 2965451"/>
                <a:gd name="connsiteX1" fmla="*/ 0 w 7100394"/>
                <a:gd name="connsiteY1" fmla="*/ 2904959 h 2965451"/>
                <a:gd name="connsiteX2" fmla="*/ 4067021 w 7100394"/>
                <a:gd name="connsiteY2" fmla="*/ 2965451 h 2965451"/>
                <a:gd name="connsiteX3" fmla="*/ 5038908 w 7100394"/>
                <a:gd name="connsiteY3" fmla="*/ 2516866 h 2965451"/>
                <a:gd name="connsiteX4" fmla="*/ 5738314 w 7100394"/>
                <a:gd name="connsiteY4" fmla="*/ 2164080 h 2965451"/>
                <a:gd name="connsiteX5" fmla="*/ 6695645 w 7100394"/>
                <a:gd name="connsiteY5" fmla="*/ 2346464 h 2965451"/>
                <a:gd name="connsiteX6" fmla="*/ 6582441 w 7100394"/>
                <a:gd name="connsiteY6" fmla="*/ 1591367 h 2965451"/>
                <a:gd name="connsiteX7" fmla="*/ 7050142 w 7100394"/>
                <a:gd name="connsiteY7" fmla="*/ 1406941 h 2965451"/>
                <a:gd name="connsiteX8" fmla="*/ 7100394 w 7100394"/>
                <a:gd name="connsiteY8" fmla="*/ 410537 h 2965451"/>
                <a:gd name="connsiteX9" fmla="*/ 5337848 w 7100394"/>
                <a:gd name="connsiteY9" fmla="*/ 0 h 2965451"/>
                <a:gd name="connsiteX10" fmla="*/ 3699549 w 7100394"/>
                <a:gd name="connsiteY10" fmla="*/ 161236 h 2965451"/>
                <a:gd name="connsiteX11" fmla="*/ 1981184 w 7100394"/>
                <a:gd name="connsiteY11" fmla="*/ 311428 h 2965451"/>
                <a:gd name="connsiteX12" fmla="*/ 2567310 w 7100394"/>
                <a:gd name="connsiteY12" fmla="*/ 918292 h 2965451"/>
                <a:gd name="connsiteX13" fmla="*/ 1182284 w 7100394"/>
                <a:gd name="connsiteY13" fmla="*/ 1244886 h 2965451"/>
                <a:gd name="connsiteX0" fmla="*/ 1182284 w 7100394"/>
                <a:gd name="connsiteY0" fmla="*/ 1244886 h 2965451"/>
                <a:gd name="connsiteX1" fmla="*/ 0 w 7100394"/>
                <a:gd name="connsiteY1" fmla="*/ 2904959 h 2965451"/>
                <a:gd name="connsiteX2" fmla="*/ 4067021 w 7100394"/>
                <a:gd name="connsiteY2" fmla="*/ 2965451 h 2965451"/>
                <a:gd name="connsiteX3" fmla="*/ 5038908 w 7100394"/>
                <a:gd name="connsiteY3" fmla="*/ 2516866 h 2965451"/>
                <a:gd name="connsiteX4" fmla="*/ 5738314 w 7100394"/>
                <a:gd name="connsiteY4" fmla="*/ 2164080 h 2965451"/>
                <a:gd name="connsiteX5" fmla="*/ 6357092 w 7100394"/>
                <a:gd name="connsiteY5" fmla="*/ 1830499 h 2965451"/>
                <a:gd name="connsiteX6" fmla="*/ 6582441 w 7100394"/>
                <a:gd name="connsiteY6" fmla="*/ 1591367 h 2965451"/>
                <a:gd name="connsiteX7" fmla="*/ 7050142 w 7100394"/>
                <a:gd name="connsiteY7" fmla="*/ 1406941 h 2965451"/>
                <a:gd name="connsiteX8" fmla="*/ 7100394 w 7100394"/>
                <a:gd name="connsiteY8" fmla="*/ 410537 h 2965451"/>
                <a:gd name="connsiteX9" fmla="*/ 5337848 w 7100394"/>
                <a:gd name="connsiteY9" fmla="*/ 0 h 2965451"/>
                <a:gd name="connsiteX10" fmla="*/ 3699549 w 7100394"/>
                <a:gd name="connsiteY10" fmla="*/ 161236 h 2965451"/>
                <a:gd name="connsiteX11" fmla="*/ 1981184 w 7100394"/>
                <a:gd name="connsiteY11" fmla="*/ 311428 h 2965451"/>
                <a:gd name="connsiteX12" fmla="*/ 2567310 w 7100394"/>
                <a:gd name="connsiteY12" fmla="*/ 918292 h 2965451"/>
                <a:gd name="connsiteX13" fmla="*/ 1182284 w 7100394"/>
                <a:gd name="connsiteY13" fmla="*/ 1244886 h 2965451"/>
                <a:gd name="connsiteX0" fmla="*/ 1182284 w 7100394"/>
                <a:gd name="connsiteY0" fmla="*/ 1244886 h 2965451"/>
                <a:gd name="connsiteX1" fmla="*/ 0 w 7100394"/>
                <a:gd name="connsiteY1" fmla="*/ 2904959 h 2965451"/>
                <a:gd name="connsiteX2" fmla="*/ 4067021 w 7100394"/>
                <a:gd name="connsiteY2" fmla="*/ 2965451 h 2965451"/>
                <a:gd name="connsiteX3" fmla="*/ 5038908 w 7100394"/>
                <a:gd name="connsiteY3" fmla="*/ 2516866 h 2965451"/>
                <a:gd name="connsiteX4" fmla="*/ 5738314 w 7100394"/>
                <a:gd name="connsiteY4" fmla="*/ 2164080 h 2965451"/>
                <a:gd name="connsiteX5" fmla="*/ 6357092 w 7100394"/>
                <a:gd name="connsiteY5" fmla="*/ 1830499 h 2965451"/>
                <a:gd name="connsiteX6" fmla="*/ 5739253 w 7100394"/>
                <a:gd name="connsiteY6" fmla="*/ 1080950 h 2965451"/>
                <a:gd name="connsiteX7" fmla="*/ 7050142 w 7100394"/>
                <a:gd name="connsiteY7" fmla="*/ 1406941 h 2965451"/>
                <a:gd name="connsiteX8" fmla="*/ 7100394 w 7100394"/>
                <a:gd name="connsiteY8" fmla="*/ 410537 h 2965451"/>
                <a:gd name="connsiteX9" fmla="*/ 5337848 w 7100394"/>
                <a:gd name="connsiteY9" fmla="*/ 0 h 2965451"/>
                <a:gd name="connsiteX10" fmla="*/ 3699549 w 7100394"/>
                <a:gd name="connsiteY10" fmla="*/ 161236 h 2965451"/>
                <a:gd name="connsiteX11" fmla="*/ 1981184 w 7100394"/>
                <a:gd name="connsiteY11" fmla="*/ 311428 h 2965451"/>
                <a:gd name="connsiteX12" fmla="*/ 2567310 w 7100394"/>
                <a:gd name="connsiteY12" fmla="*/ 918292 h 2965451"/>
                <a:gd name="connsiteX13" fmla="*/ 1182284 w 7100394"/>
                <a:gd name="connsiteY13" fmla="*/ 1244886 h 2965451"/>
                <a:gd name="connsiteX0" fmla="*/ 1182284 w 7100394"/>
                <a:gd name="connsiteY0" fmla="*/ 1244886 h 2965451"/>
                <a:gd name="connsiteX1" fmla="*/ 0 w 7100394"/>
                <a:gd name="connsiteY1" fmla="*/ 2904959 h 2965451"/>
                <a:gd name="connsiteX2" fmla="*/ 4067021 w 7100394"/>
                <a:gd name="connsiteY2" fmla="*/ 2965451 h 2965451"/>
                <a:gd name="connsiteX3" fmla="*/ 5038908 w 7100394"/>
                <a:gd name="connsiteY3" fmla="*/ 2516866 h 2965451"/>
                <a:gd name="connsiteX4" fmla="*/ 5738314 w 7100394"/>
                <a:gd name="connsiteY4" fmla="*/ 2164080 h 2965451"/>
                <a:gd name="connsiteX5" fmla="*/ 6357092 w 7100394"/>
                <a:gd name="connsiteY5" fmla="*/ 1830499 h 2965451"/>
                <a:gd name="connsiteX6" fmla="*/ 5739253 w 7100394"/>
                <a:gd name="connsiteY6" fmla="*/ 1080950 h 2965451"/>
                <a:gd name="connsiteX7" fmla="*/ 5223235 w 7100394"/>
                <a:gd name="connsiteY7" fmla="*/ 397203 h 2965451"/>
                <a:gd name="connsiteX8" fmla="*/ 7100394 w 7100394"/>
                <a:gd name="connsiteY8" fmla="*/ 410537 h 2965451"/>
                <a:gd name="connsiteX9" fmla="*/ 5337848 w 7100394"/>
                <a:gd name="connsiteY9" fmla="*/ 0 h 2965451"/>
                <a:gd name="connsiteX10" fmla="*/ 3699549 w 7100394"/>
                <a:gd name="connsiteY10" fmla="*/ 161236 h 2965451"/>
                <a:gd name="connsiteX11" fmla="*/ 1981184 w 7100394"/>
                <a:gd name="connsiteY11" fmla="*/ 311428 h 2965451"/>
                <a:gd name="connsiteX12" fmla="*/ 2567310 w 7100394"/>
                <a:gd name="connsiteY12" fmla="*/ 918292 h 2965451"/>
                <a:gd name="connsiteX13" fmla="*/ 1182284 w 7100394"/>
                <a:gd name="connsiteY13" fmla="*/ 1244886 h 2965451"/>
                <a:gd name="connsiteX0" fmla="*/ 1182284 w 6357092"/>
                <a:gd name="connsiteY0" fmla="*/ 1244886 h 2965451"/>
                <a:gd name="connsiteX1" fmla="*/ 0 w 6357092"/>
                <a:gd name="connsiteY1" fmla="*/ 2904959 h 2965451"/>
                <a:gd name="connsiteX2" fmla="*/ 4067021 w 6357092"/>
                <a:gd name="connsiteY2" fmla="*/ 2965451 h 2965451"/>
                <a:gd name="connsiteX3" fmla="*/ 5038908 w 6357092"/>
                <a:gd name="connsiteY3" fmla="*/ 2516866 h 2965451"/>
                <a:gd name="connsiteX4" fmla="*/ 5738314 w 6357092"/>
                <a:gd name="connsiteY4" fmla="*/ 2164080 h 2965451"/>
                <a:gd name="connsiteX5" fmla="*/ 6357092 w 6357092"/>
                <a:gd name="connsiteY5" fmla="*/ 1830499 h 2965451"/>
                <a:gd name="connsiteX6" fmla="*/ 5739253 w 6357092"/>
                <a:gd name="connsiteY6" fmla="*/ 1080950 h 2965451"/>
                <a:gd name="connsiteX7" fmla="*/ 5223235 w 6357092"/>
                <a:gd name="connsiteY7" fmla="*/ 397203 h 2965451"/>
                <a:gd name="connsiteX8" fmla="*/ 5337848 w 6357092"/>
                <a:gd name="connsiteY8" fmla="*/ 0 h 2965451"/>
                <a:gd name="connsiteX9" fmla="*/ 3699549 w 6357092"/>
                <a:gd name="connsiteY9" fmla="*/ 161236 h 2965451"/>
                <a:gd name="connsiteX10" fmla="*/ 1981184 w 6357092"/>
                <a:gd name="connsiteY10" fmla="*/ 311428 h 2965451"/>
                <a:gd name="connsiteX11" fmla="*/ 2567310 w 6357092"/>
                <a:gd name="connsiteY11" fmla="*/ 918292 h 2965451"/>
                <a:gd name="connsiteX12" fmla="*/ 1182284 w 6357092"/>
                <a:gd name="connsiteY12" fmla="*/ 1244886 h 2965451"/>
                <a:gd name="connsiteX0" fmla="*/ 1182284 w 6357092"/>
                <a:gd name="connsiteY0" fmla="*/ 1083650 h 2804215"/>
                <a:gd name="connsiteX1" fmla="*/ 0 w 6357092"/>
                <a:gd name="connsiteY1" fmla="*/ 2743723 h 2804215"/>
                <a:gd name="connsiteX2" fmla="*/ 4067021 w 6357092"/>
                <a:gd name="connsiteY2" fmla="*/ 2804215 h 2804215"/>
                <a:gd name="connsiteX3" fmla="*/ 5038908 w 6357092"/>
                <a:gd name="connsiteY3" fmla="*/ 2355630 h 2804215"/>
                <a:gd name="connsiteX4" fmla="*/ 5738314 w 6357092"/>
                <a:gd name="connsiteY4" fmla="*/ 2002844 h 2804215"/>
                <a:gd name="connsiteX5" fmla="*/ 6357092 w 6357092"/>
                <a:gd name="connsiteY5" fmla="*/ 1669263 h 2804215"/>
                <a:gd name="connsiteX6" fmla="*/ 5739253 w 6357092"/>
                <a:gd name="connsiteY6" fmla="*/ 919714 h 2804215"/>
                <a:gd name="connsiteX7" fmla="*/ 5223235 w 6357092"/>
                <a:gd name="connsiteY7" fmla="*/ 235967 h 2804215"/>
                <a:gd name="connsiteX8" fmla="*/ 3699549 w 6357092"/>
                <a:gd name="connsiteY8" fmla="*/ 0 h 2804215"/>
                <a:gd name="connsiteX9" fmla="*/ 1981184 w 6357092"/>
                <a:gd name="connsiteY9" fmla="*/ 150192 h 2804215"/>
                <a:gd name="connsiteX10" fmla="*/ 2567310 w 6357092"/>
                <a:gd name="connsiteY10" fmla="*/ 757056 h 2804215"/>
                <a:gd name="connsiteX11" fmla="*/ 1182284 w 6357092"/>
                <a:gd name="connsiteY11" fmla="*/ 1083650 h 2804215"/>
                <a:gd name="connsiteX0" fmla="*/ 1182284 w 6357092"/>
                <a:gd name="connsiteY0" fmla="*/ 1083650 h 2804215"/>
                <a:gd name="connsiteX1" fmla="*/ 0 w 6357092"/>
                <a:gd name="connsiteY1" fmla="*/ 2743723 h 2804215"/>
                <a:gd name="connsiteX2" fmla="*/ 4067021 w 6357092"/>
                <a:gd name="connsiteY2" fmla="*/ 2804215 h 2804215"/>
                <a:gd name="connsiteX3" fmla="*/ 5038908 w 6357092"/>
                <a:gd name="connsiteY3" fmla="*/ 2355630 h 2804215"/>
                <a:gd name="connsiteX4" fmla="*/ 5738314 w 6357092"/>
                <a:gd name="connsiteY4" fmla="*/ 2002844 h 2804215"/>
                <a:gd name="connsiteX5" fmla="*/ 6357092 w 6357092"/>
                <a:gd name="connsiteY5" fmla="*/ 1669263 h 2804215"/>
                <a:gd name="connsiteX6" fmla="*/ 5739253 w 6357092"/>
                <a:gd name="connsiteY6" fmla="*/ 919714 h 2804215"/>
                <a:gd name="connsiteX7" fmla="*/ 5600114 w 6357092"/>
                <a:gd name="connsiteY7" fmla="*/ 125007 h 2804215"/>
                <a:gd name="connsiteX8" fmla="*/ 3699549 w 6357092"/>
                <a:gd name="connsiteY8" fmla="*/ 0 h 2804215"/>
                <a:gd name="connsiteX9" fmla="*/ 1981184 w 6357092"/>
                <a:gd name="connsiteY9" fmla="*/ 150192 h 2804215"/>
                <a:gd name="connsiteX10" fmla="*/ 2567310 w 6357092"/>
                <a:gd name="connsiteY10" fmla="*/ 757056 h 2804215"/>
                <a:gd name="connsiteX11" fmla="*/ 1182284 w 6357092"/>
                <a:gd name="connsiteY11" fmla="*/ 1083650 h 2804215"/>
                <a:gd name="connsiteX0" fmla="*/ 1182284 w 6357092"/>
                <a:gd name="connsiteY0" fmla="*/ 1083650 h 2804215"/>
                <a:gd name="connsiteX1" fmla="*/ 0 w 6357092"/>
                <a:gd name="connsiteY1" fmla="*/ 2743723 h 2804215"/>
                <a:gd name="connsiteX2" fmla="*/ 4067021 w 6357092"/>
                <a:gd name="connsiteY2" fmla="*/ 2804215 h 2804215"/>
                <a:gd name="connsiteX3" fmla="*/ 5038908 w 6357092"/>
                <a:gd name="connsiteY3" fmla="*/ 2355630 h 2804215"/>
                <a:gd name="connsiteX4" fmla="*/ 5738314 w 6357092"/>
                <a:gd name="connsiteY4" fmla="*/ 2002844 h 2804215"/>
                <a:gd name="connsiteX5" fmla="*/ 6357092 w 6357092"/>
                <a:gd name="connsiteY5" fmla="*/ 1669263 h 2804215"/>
                <a:gd name="connsiteX6" fmla="*/ 5739253 w 6357092"/>
                <a:gd name="connsiteY6" fmla="*/ 919714 h 2804215"/>
                <a:gd name="connsiteX7" fmla="*/ 5402093 w 6357092"/>
                <a:gd name="connsiteY7" fmla="*/ 219323 h 2804215"/>
                <a:gd name="connsiteX8" fmla="*/ 3699549 w 6357092"/>
                <a:gd name="connsiteY8" fmla="*/ 0 h 2804215"/>
                <a:gd name="connsiteX9" fmla="*/ 1981184 w 6357092"/>
                <a:gd name="connsiteY9" fmla="*/ 150192 h 2804215"/>
                <a:gd name="connsiteX10" fmla="*/ 2567310 w 6357092"/>
                <a:gd name="connsiteY10" fmla="*/ 757056 h 2804215"/>
                <a:gd name="connsiteX11" fmla="*/ 1182284 w 6357092"/>
                <a:gd name="connsiteY11" fmla="*/ 1083650 h 2804215"/>
                <a:gd name="connsiteX0" fmla="*/ 1182284 w 6357092"/>
                <a:gd name="connsiteY0" fmla="*/ 1083650 h 2804215"/>
                <a:gd name="connsiteX1" fmla="*/ 0 w 6357092"/>
                <a:gd name="connsiteY1" fmla="*/ 2743723 h 2804215"/>
                <a:gd name="connsiteX2" fmla="*/ 4067021 w 6357092"/>
                <a:gd name="connsiteY2" fmla="*/ 2804215 h 2804215"/>
                <a:gd name="connsiteX3" fmla="*/ 5038908 w 6357092"/>
                <a:gd name="connsiteY3" fmla="*/ 2355630 h 2804215"/>
                <a:gd name="connsiteX4" fmla="*/ 5738314 w 6357092"/>
                <a:gd name="connsiteY4" fmla="*/ 2002844 h 2804215"/>
                <a:gd name="connsiteX5" fmla="*/ 6357092 w 6357092"/>
                <a:gd name="connsiteY5" fmla="*/ 1669263 h 2804215"/>
                <a:gd name="connsiteX6" fmla="*/ 5892560 w 6357092"/>
                <a:gd name="connsiteY6" fmla="*/ 919714 h 2804215"/>
                <a:gd name="connsiteX7" fmla="*/ 5402093 w 6357092"/>
                <a:gd name="connsiteY7" fmla="*/ 219323 h 2804215"/>
                <a:gd name="connsiteX8" fmla="*/ 3699549 w 6357092"/>
                <a:gd name="connsiteY8" fmla="*/ 0 h 2804215"/>
                <a:gd name="connsiteX9" fmla="*/ 1981184 w 6357092"/>
                <a:gd name="connsiteY9" fmla="*/ 150192 h 2804215"/>
                <a:gd name="connsiteX10" fmla="*/ 2567310 w 6357092"/>
                <a:gd name="connsiteY10" fmla="*/ 757056 h 2804215"/>
                <a:gd name="connsiteX11" fmla="*/ 1182284 w 6357092"/>
                <a:gd name="connsiteY11" fmla="*/ 1083650 h 2804215"/>
                <a:gd name="connsiteX0" fmla="*/ 1182284 w 6357092"/>
                <a:gd name="connsiteY0" fmla="*/ 933458 h 2654023"/>
                <a:gd name="connsiteX1" fmla="*/ 0 w 6357092"/>
                <a:gd name="connsiteY1" fmla="*/ 2593531 h 2654023"/>
                <a:gd name="connsiteX2" fmla="*/ 4067021 w 6357092"/>
                <a:gd name="connsiteY2" fmla="*/ 2654023 h 2654023"/>
                <a:gd name="connsiteX3" fmla="*/ 5038908 w 6357092"/>
                <a:gd name="connsiteY3" fmla="*/ 2205438 h 2654023"/>
                <a:gd name="connsiteX4" fmla="*/ 5738314 w 6357092"/>
                <a:gd name="connsiteY4" fmla="*/ 1852652 h 2654023"/>
                <a:gd name="connsiteX5" fmla="*/ 6357092 w 6357092"/>
                <a:gd name="connsiteY5" fmla="*/ 1519071 h 2654023"/>
                <a:gd name="connsiteX6" fmla="*/ 5892560 w 6357092"/>
                <a:gd name="connsiteY6" fmla="*/ 769522 h 2654023"/>
                <a:gd name="connsiteX7" fmla="*/ 5402093 w 6357092"/>
                <a:gd name="connsiteY7" fmla="*/ 69131 h 2654023"/>
                <a:gd name="connsiteX8" fmla="*/ 3712325 w 6357092"/>
                <a:gd name="connsiteY8" fmla="*/ 171593 h 2654023"/>
                <a:gd name="connsiteX9" fmla="*/ 1981184 w 6357092"/>
                <a:gd name="connsiteY9" fmla="*/ 0 h 2654023"/>
                <a:gd name="connsiteX10" fmla="*/ 2567310 w 6357092"/>
                <a:gd name="connsiteY10" fmla="*/ 606864 h 2654023"/>
                <a:gd name="connsiteX11" fmla="*/ 1182284 w 6357092"/>
                <a:gd name="connsiteY11" fmla="*/ 933458 h 2654023"/>
                <a:gd name="connsiteX0" fmla="*/ 1182284 w 6357092"/>
                <a:gd name="connsiteY0" fmla="*/ 933458 h 2654023"/>
                <a:gd name="connsiteX1" fmla="*/ 0 w 6357092"/>
                <a:gd name="connsiteY1" fmla="*/ 2593531 h 2654023"/>
                <a:gd name="connsiteX2" fmla="*/ 4067021 w 6357092"/>
                <a:gd name="connsiteY2" fmla="*/ 2654023 h 2654023"/>
                <a:gd name="connsiteX3" fmla="*/ 5038908 w 6357092"/>
                <a:gd name="connsiteY3" fmla="*/ 2205438 h 2654023"/>
                <a:gd name="connsiteX4" fmla="*/ 5738314 w 6357092"/>
                <a:gd name="connsiteY4" fmla="*/ 1852652 h 2654023"/>
                <a:gd name="connsiteX5" fmla="*/ 6357092 w 6357092"/>
                <a:gd name="connsiteY5" fmla="*/ 1519071 h 2654023"/>
                <a:gd name="connsiteX6" fmla="*/ 5892560 w 6357092"/>
                <a:gd name="connsiteY6" fmla="*/ 769522 h 2654023"/>
                <a:gd name="connsiteX7" fmla="*/ 5402093 w 6357092"/>
                <a:gd name="connsiteY7" fmla="*/ 69131 h 2654023"/>
                <a:gd name="connsiteX8" fmla="*/ 3699550 w 6357092"/>
                <a:gd name="connsiteY8" fmla="*/ 154949 h 2654023"/>
                <a:gd name="connsiteX9" fmla="*/ 1981184 w 6357092"/>
                <a:gd name="connsiteY9" fmla="*/ 0 h 2654023"/>
                <a:gd name="connsiteX10" fmla="*/ 2567310 w 6357092"/>
                <a:gd name="connsiteY10" fmla="*/ 606864 h 2654023"/>
                <a:gd name="connsiteX11" fmla="*/ 1182284 w 6357092"/>
                <a:gd name="connsiteY11" fmla="*/ 933458 h 2654023"/>
                <a:gd name="connsiteX0" fmla="*/ 1182284 w 6357092"/>
                <a:gd name="connsiteY0" fmla="*/ 1086248 h 2806813"/>
                <a:gd name="connsiteX1" fmla="*/ 0 w 6357092"/>
                <a:gd name="connsiteY1" fmla="*/ 2746321 h 2806813"/>
                <a:gd name="connsiteX2" fmla="*/ 4067021 w 6357092"/>
                <a:gd name="connsiteY2" fmla="*/ 2806813 h 2806813"/>
                <a:gd name="connsiteX3" fmla="*/ 5038908 w 6357092"/>
                <a:gd name="connsiteY3" fmla="*/ 2358228 h 2806813"/>
                <a:gd name="connsiteX4" fmla="*/ 5738314 w 6357092"/>
                <a:gd name="connsiteY4" fmla="*/ 2005442 h 2806813"/>
                <a:gd name="connsiteX5" fmla="*/ 6357092 w 6357092"/>
                <a:gd name="connsiteY5" fmla="*/ 1671861 h 2806813"/>
                <a:gd name="connsiteX6" fmla="*/ 5892560 w 6357092"/>
                <a:gd name="connsiteY6" fmla="*/ 922312 h 2806813"/>
                <a:gd name="connsiteX7" fmla="*/ 5402093 w 6357092"/>
                <a:gd name="connsiteY7" fmla="*/ 0 h 2806813"/>
                <a:gd name="connsiteX8" fmla="*/ 3699550 w 6357092"/>
                <a:gd name="connsiteY8" fmla="*/ 307739 h 2806813"/>
                <a:gd name="connsiteX9" fmla="*/ 1981184 w 6357092"/>
                <a:gd name="connsiteY9" fmla="*/ 152790 h 2806813"/>
                <a:gd name="connsiteX10" fmla="*/ 2567310 w 6357092"/>
                <a:gd name="connsiteY10" fmla="*/ 759654 h 2806813"/>
                <a:gd name="connsiteX11" fmla="*/ 1182284 w 6357092"/>
                <a:gd name="connsiteY11" fmla="*/ 1086248 h 2806813"/>
                <a:gd name="connsiteX0" fmla="*/ 1182284 w 6357092"/>
                <a:gd name="connsiteY0" fmla="*/ 1086248 h 2806813"/>
                <a:gd name="connsiteX1" fmla="*/ 0 w 6357092"/>
                <a:gd name="connsiteY1" fmla="*/ 2746321 h 2806813"/>
                <a:gd name="connsiteX2" fmla="*/ 4067021 w 6357092"/>
                <a:gd name="connsiteY2" fmla="*/ 2806813 h 2806813"/>
                <a:gd name="connsiteX3" fmla="*/ 5038908 w 6357092"/>
                <a:gd name="connsiteY3" fmla="*/ 2358228 h 2806813"/>
                <a:gd name="connsiteX4" fmla="*/ 5738314 w 6357092"/>
                <a:gd name="connsiteY4" fmla="*/ 2005442 h 2806813"/>
                <a:gd name="connsiteX5" fmla="*/ 6357092 w 6357092"/>
                <a:gd name="connsiteY5" fmla="*/ 1671861 h 2806813"/>
                <a:gd name="connsiteX6" fmla="*/ 5892560 w 6357092"/>
                <a:gd name="connsiteY6" fmla="*/ 922312 h 2806813"/>
                <a:gd name="connsiteX7" fmla="*/ 5402093 w 6357092"/>
                <a:gd name="connsiteY7" fmla="*/ 0 h 2806813"/>
                <a:gd name="connsiteX8" fmla="*/ 3642060 w 6357092"/>
                <a:gd name="connsiteY8" fmla="*/ 69175 h 2806813"/>
                <a:gd name="connsiteX9" fmla="*/ 1981184 w 6357092"/>
                <a:gd name="connsiteY9" fmla="*/ 152790 h 2806813"/>
                <a:gd name="connsiteX10" fmla="*/ 2567310 w 6357092"/>
                <a:gd name="connsiteY10" fmla="*/ 759654 h 2806813"/>
                <a:gd name="connsiteX11" fmla="*/ 1182284 w 6357092"/>
                <a:gd name="connsiteY11" fmla="*/ 1086248 h 2806813"/>
                <a:gd name="connsiteX0" fmla="*/ 1182284 w 6357092"/>
                <a:gd name="connsiteY0" fmla="*/ 1086248 h 2806813"/>
                <a:gd name="connsiteX1" fmla="*/ 0 w 6357092"/>
                <a:gd name="connsiteY1" fmla="*/ 2746321 h 2806813"/>
                <a:gd name="connsiteX2" fmla="*/ 4067021 w 6357092"/>
                <a:gd name="connsiteY2" fmla="*/ 2806813 h 2806813"/>
                <a:gd name="connsiteX3" fmla="*/ 5038908 w 6357092"/>
                <a:gd name="connsiteY3" fmla="*/ 2358228 h 2806813"/>
                <a:gd name="connsiteX4" fmla="*/ 5738314 w 6357092"/>
                <a:gd name="connsiteY4" fmla="*/ 2005442 h 2806813"/>
                <a:gd name="connsiteX5" fmla="*/ 6357092 w 6357092"/>
                <a:gd name="connsiteY5" fmla="*/ 1671861 h 2806813"/>
                <a:gd name="connsiteX6" fmla="*/ 5892560 w 6357092"/>
                <a:gd name="connsiteY6" fmla="*/ 922312 h 2806813"/>
                <a:gd name="connsiteX7" fmla="*/ 5402093 w 6357092"/>
                <a:gd name="connsiteY7" fmla="*/ 0 h 2806813"/>
                <a:gd name="connsiteX8" fmla="*/ 3475978 w 6357092"/>
                <a:gd name="connsiteY8" fmla="*/ 224519 h 2806813"/>
                <a:gd name="connsiteX9" fmla="*/ 1981184 w 6357092"/>
                <a:gd name="connsiteY9" fmla="*/ 152790 h 2806813"/>
                <a:gd name="connsiteX10" fmla="*/ 2567310 w 6357092"/>
                <a:gd name="connsiteY10" fmla="*/ 759654 h 2806813"/>
                <a:gd name="connsiteX11" fmla="*/ 1182284 w 6357092"/>
                <a:gd name="connsiteY11" fmla="*/ 1086248 h 2806813"/>
                <a:gd name="connsiteX0" fmla="*/ 1182284 w 6357092"/>
                <a:gd name="connsiteY0" fmla="*/ 1086248 h 2806813"/>
                <a:gd name="connsiteX1" fmla="*/ 0 w 6357092"/>
                <a:gd name="connsiteY1" fmla="*/ 2746321 h 2806813"/>
                <a:gd name="connsiteX2" fmla="*/ 4067021 w 6357092"/>
                <a:gd name="connsiteY2" fmla="*/ 2806813 h 2806813"/>
                <a:gd name="connsiteX3" fmla="*/ 5038908 w 6357092"/>
                <a:gd name="connsiteY3" fmla="*/ 2358228 h 2806813"/>
                <a:gd name="connsiteX4" fmla="*/ 5738314 w 6357092"/>
                <a:gd name="connsiteY4" fmla="*/ 2005442 h 2806813"/>
                <a:gd name="connsiteX5" fmla="*/ 6357092 w 6357092"/>
                <a:gd name="connsiteY5" fmla="*/ 1671861 h 2806813"/>
                <a:gd name="connsiteX6" fmla="*/ 5892560 w 6357092"/>
                <a:gd name="connsiteY6" fmla="*/ 922312 h 2806813"/>
                <a:gd name="connsiteX7" fmla="*/ 5402093 w 6357092"/>
                <a:gd name="connsiteY7" fmla="*/ 0 h 2806813"/>
                <a:gd name="connsiteX8" fmla="*/ 3475978 w 6357092"/>
                <a:gd name="connsiteY8" fmla="*/ 224519 h 2806813"/>
                <a:gd name="connsiteX9" fmla="*/ 1859816 w 6357092"/>
                <a:gd name="connsiteY9" fmla="*/ 14090 h 2806813"/>
                <a:gd name="connsiteX10" fmla="*/ 2567310 w 6357092"/>
                <a:gd name="connsiteY10" fmla="*/ 759654 h 2806813"/>
                <a:gd name="connsiteX11" fmla="*/ 1182284 w 6357092"/>
                <a:gd name="connsiteY11" fmla="*/ 1086248 h 2806813"/>
                <a:gd name="connsiteX0" fmla="*/ 1182284 w 6357092"/>
                <a:gd name="connsiteY0" fmla="*/ 1160926 h 2881491"/>
                <a:gd name="connsiteX1" fmla="*/ 0 w 6357092"/>
                <a:gd name="connsiteY1" fmla="*/ 2820999 h 2881491"/>
                <a:gd name="connsiteX2" fmla="*/ 4067021 w 6357092"/>
                <a:gd name="connsiteY2" fmla="*/ 2881491 h 2881491"/>
                <a:gd name="connsiteX3" fmla="*/ 5038908 w 6357092"/>
                <a:gd name="connsiteY3" fmla="*/ 2432906 h 2881491"/>
                <a:gd name="connsiteX4" fmla="*/ 5738314 w 6357092"/>
                <a:gd name="connsiteY4" fmla="*/ 2080120 h 2881491"/>
                <a:gd name="connsiteX5" fmla="*/ 6357092 w 6357092"/>
                <a:gd name="connsiteY5" fmla="*/ 1746539 h 2881491"/>
                <a:gd name="connsiteX6" fmla="*/ 5892560 w 6357092"/>
                <a:gd name="connsiteY6" fmla="*/ 996990 h 2881491"/>
                <a:gd name="connsiteX7" fmla="*/ 5402093 w 6357092"/>
                <a:gd name="connsiteY7" fmla="*/ 74678 h 2881491"/>
                <a:gd name="connsiteX8" fmla="*/ 3475978 w 6357092"/>
                <a:gd name="connsiteY8" fmla="*/ 299197 h 2881491"/>
                <a:gd name="connsiteX9" fmla="*/ 1808714 w 6357092"/>
                <a:gd name="connsiteY9" fmla="*/ 0 h 2881491"/>
                <a:gd name="connsiteX10" fmla="*/ 2567310 w 6357092"/>
                <a:gd name="connsiteY10" fmla="*/ 834332 h 2881491"/>
                <a:gd name="connsiteX11" fmla="*/ 1182284 w 6357092"/>
                <a:gd name="connsiteY11" fmla="*/ 1160926 h 2881491"/>
                <a:gd name="connsiteX0" fmla="*/ 1182284 w 6357092"/>
                <a:gd name="connsiteY0" fmla="*/ 1160926 h 2881491"/>
                <a:gd name="connsiteX1" fmla="*/ 0 w 6357092"/>
                <a:gd name="connsiteY1" fmla="*/ 2820999 h 2881491"/>
                <a:gd name="connsiteX2" fmla="*/ 4067021 w 6357092"/>
                <a:gd name="connsiteY2" fmla="*/ 2881491 h 2881491"/>
                <a:gd name="connsiteX3" fmla="*/ 5038908 w 6357092"/>
                <a:gd name="connsiteY3" fmla="*/ 2432906 h 2881491"/>
                <a:gd name="connsiteX4" fmla="*/ 5738314 w 6357092"/>
                <a:gd name="connsiteY4" fmla="*/ 2080120 h 2881491"/>
                <a:gd name="connsiteX5" fmla="*/ 6357092 w 6357092"/>
                <a:gd name="connsiteY5" fmla="*/ 1746539 h 2881491"/>
                <a:gd name="connsiteX6" fmla="*/ 5892560 w 6357092"/>
                <a:gd name="connsiteY6" fmla="*/ 996990 h 2881491"/>
                <a:gd name="connsiteX7" fmla="*/ 5402093 w 6357092"/>
                <a:gd name="connsiteY7" fmla="*/ 74678 h 2881491"/>
                <a:gd name="connsiteX8" fmla="*/ 3475978 w 6357092"/>
                <a:gd name="connsiteY8" fmla="*/ 299197 h 2881491"/>
                <a:gd name="connsiteX9" fmla="*/ 1808714 w 6357092"/>
                <a:gd name="connsiteY9" fmla="*/ 0 h 2881491"/>
                <a:gd name="connsiteX10" fmla="*/ 2420391 w 6357092"/>
                <a:gd name="connsiteY10" fmla="*/ 801044 h 2881491"/>
                <a:gd name="connsiteX11" fmla="*/ 1182284 w 6357092"/>
                <a:gd name="connsiteY11" fmla="*/ 1160926 h 2881491"/>
                <a:gd name="connsiteX0" fmla="*/ 1182284 w 6357092"/>
                <a:gd name="connsiteY0" fmla="*/ 1160926 h 2881491"/>
                <a:gd name="connsiteX1" fmla="*/ 0 w 6357092"/>
                <a:gd name="connsiteY1" fmla="*/ 2820999 h 2881491"/>
                <a:gd name="connsiteX2" fmla="*/ 4067021 w 6357092"/>
                <a:gd name="connsiteY2" fmla="*/ 2881491 h 2881491"/>
                <a:gd name="connsiteX3" fmla="*/ 5038908 w 6357092"/>
                <a:gd name="connsiteY3" fmla="*/ 2432906 h 2881491"/>
                <a:gd name="connsiteX4" fmla="*/ 5738314 w 6357092"/>
                <a:gd name="connsiteY4" fmla="*/ 2080120 h 2881491"/>
                <a:gd name="connsiteX5" fmla="*/ 6357092 w 6357092"/>
                <a:gd name="connsiteY5" fmla="*/ 1746539 h 2881491"/>
                <a:gd name="connsiteX6" fmla="*/ 5892560 w 6357092"/>
                <a:gd name="connsiteY6" fmla="*/ 996990 h 2881491"/>
                <a:gd name="connsiteX7" fmla="*/ 5402093 w 6357092"/>
                <a:gd name="connsiteY7" fmla="*/ 74678 h 2881491"/>
                <a:gd name="connsiteX8" fmla="*/ 3475978 w 6357092"/>
                <a:gd name="connsiteY8" fmla="*/ 299197 h 2881491"/>
                <a:gd name="connsiteX9" fmla="*/ 1808714 w 6357092"/>
                <a:gd name="connsiteY9" fmla="*/ 0 h 2881491"/>
                <a:gd name="connsiteX10" fmla="*/ 2778107 w 6357092"/>
                <a:gd name="connsiteY10" fmla="*/ 873168 h 2881491"/>
                <a:gd name="connsiteX11" fmla="*/ 1182284 w 6357092"/>
                <a:gd name="connsiteY11" fmla="*/ 1160926 h 2881491"/>
                <a:gd name="connsiteX0" fmla="*/ 1182284 w 6357092"/>
                <a:gd name="connsiteY0" fmla="*/ 1160926 h 2881491"/>
                <a:gd name="connsiteX1" fmla="*/ 0 w 6357092"/>
                <a:gd name="connsiteY1" fmla="*/ 2820999 h 2881491"/>
                <a:gd name="connsiteX2" fmla="*/ 4067021 w 6357092"/>
                <a:gd name="connsiteY2" fmla="*/ 2881491 h 2881491"/>
                <a:gd name="connsiteX3" fmla="*/ 5038908 w 6357092"/>
                <a:gd name="connsiteY3" fmla="*/ 2432906 h 2881491"/>
                <a:gd name="connsiteX4" fmla="*/ 5926754 w 6357092"/>
                <a:gd name="connsiteY4" fmla="*/ 2551701 h 2881491"/>
                <a:gd name="connsiteX5" fmla="*/ 6357092 w 6357092"/>
                <a:gd name="connsiteY5" fmla="*/ 1746539 h 2881491"/>
                <a:gd name="connsiteX6" fmla="*/ 5892560 w 6357092"/>
                <a:gd name="connsiteY6" fmla="*/ 996990 h 2881491"/>
                <a:gd name="connsiteX7" fmla="*/ 5402093 w 6357092"/>
                <a:gd name="connsiteY7" fmla="*/ 74678 h 2881491"/>
                <a:gd name="connsiteX8" fmla="*/ 3475978 w 6357092"/>
                <a:gd name="connsiteY8" fmla="*/ 299197 h 2881491"/>
                <a:gd name="connsiteX9" fmla="*/ 1808714 w 6357092"/>
                <a:gd name="connsiteY9" fmla="*/ 0 h 2881491"/>
                <a:gd name="connsiteX10" fmla="*/ 2778107 w 6357092"/>
                <a:gd name="connsiteY10" fmla="*/ 873168 h 2881491"/>
                <a:gd name="connsiteX11" fmla="*/ 1182284 w 6357092"/>
                <a:gd name="connsiteY11" fmla="*/ 1160926 h 2881491"/>
                <a:gd name="connsiteX0" fmla="*/ 1182284 w 6357092"/>
                <a:gd name="connsiteY0" fmla="*/ 1160926 h 2881491"/>
                <a:gd name="connsiteX1" fmla="*/ 0 w 6357092"/>
                <a:gd name="connsiteY1" fmla="*/ 2820999 h 2881491"/>
                <a:gd name="connsiteX2" fmla="*/ 4067021 w 6357092"/>
                <a:gd name="connsiteY2" fmla="*/ 2881491 h 2881491"/>
                <a:gd name="connsiteX3" fmla="*/ 5201797 w 6357092"/>
                <a:gd name="connsiteY3" fmla="*/ 2599346 h 2881491"/>
                <a:gd name="connsiteX4" fmla="*/ 5926754 w 6357092"/>
                <a:gd name="connsiteY4" fmla="*/ 2551701 h 2881491"/>
                <a:gd name="connsiteX5" fmla="*/ 6357092 w 6357092"/>
                <a:gd name="connsiteY5" fmla="*/ 1746539 h 2881491"/>
                <a:gd name="connsiteX6" fmla="*/ 5892560 w 6357092"/>
                <a:gd name="connsiteY6" fmla="*/ 996990 h 2881491"/>
                <a:gd name="connsiteX7" fmla="*/ 5402093 w 6357092"/>
                <a:gd name="connsiteY7" fmla="*/ 74678 h 2881491"/>
                <a:gd name="connsiteX8" fmla="*/ 3475978 w 6357092"/>
                <a:gd name="connsiteY8" fmla="*/ 299197 h 2881491"/>
                <a:gd name="connsiteX9" fmla="*/ 1808714 w 6357092"/>
                <a:gd name="connsiteY9" fmla="*/ 0 h 2881491"/>
                <a:gd name="connsiteX10" fmla="*/ 2778107 w 6357092"/>
                <a:gd name="connsiteY10" fmla="*/ 873168 h 2881491"/>
                <a:gd name="connsiteX11" fmla="*/ 1182284 w 6357092"/>
                <a:gd name="connsiteY11" fmla="*/ 1160926 h 2881491"/>
                <a:gd name="connsiteX0" fmla="*/ 1182284 w 6357092"/>
                <a:gd name="connsiteY0" fmla="*/ 1160926 h 2881491"/>
                <a:gd name="connsiteX1" fmla="*/ 0 w 6357092"/>
                <a:gd name="connsiteY1" fmla="*/ 2820999 h 2881491"/>
                <a:gd name="connsiteX2" fmla="*/ 4067021 w 6357092"/>
                <a:gd name="connsiteY2" fmla="*/ 2881491 h 2881491"/>
                <a:gd name="connsiteX3" fmla="*/ 4345834 w 6357092"/>
                <a:gd name="connsiteY3" fmla="*/ 2702908 h 2881491"/>
                <a:gd name="connsiteX4" fmla="*/ 5926754 w 6357092"/>
                <a:gd name="connsiteY4" fmla="*/ 2551701 h 2881491"/>
                <a:gd name="connsiteX5" fmla="*/ 6357092 w 6357092"/>
                <a:gd name="connsiteY5" fmla="*/ 1746539 h 2881491"/>
                <a:gd name="connsiteX6" fmla="*/ 5892560 w 6357092"/>
                <a:gd name="connsiteY6" fmla="*/ 996990 h 2881491"/>
                <a:gd name="connsiteX7" fmla="*/ 5402093 w 6357092"/>
                <a:gd name="connsiteY7" fmla="*/ 74678 h 2881491"/>
                <a:gd name="connsiteX8" fmla="*/ 3475978 w 6357092"/>
                <a:gd name="connsiteY8" fmla="*/ 299197 h 2881491"/>
                <a:gd name="connsiteX9" fmla="*/ 1808714 w 6357092"/>
                <a:gd name="connsiteY9" fmla="*/ 0 h 2881491"/>
                <a:gd name="connsiteX10" fmla="*/ 2778107 w 6357092"/>
                <a:gd name="connsiteY10" fmla="*/ 873168 h 2881491"/>
                <a:gd name="connsiteX11" fmla="*/ 1182284 w 6357092"/>
                <a:gd name="connsiteY11" fmla="*/ 1160926 h 2881491"/>
                <a:gd name="connsiteX0" fmla="*/ 1182284 w 6357092"/>
                <a:gd name="connsiteY0" fmla="*/ 1160926 h 2820999"/>
                <a:gd name="connsiteX1" fmla="*/ 0 w 6357092"/>
                <a:gd name="connsiteY1" fmla="*/ 2820999 h 2820999"/>
                <a:gd name="connsiteX2" fmla="*/ 3679495 w 6357092"/>
                <a:gd name="connsiteY2" fmla="*/ 2023399 h 2820999"/>
                <a:gd name="connsiteX3" fmla="*/ 4345834 w 6357092"/>
                <a:gd name="connsiteY3" fmla="*/ 2702908 h 2820999"/>
                <a:gd name="connsiteX4" fmla="*/ 5926754 w 6357092"/>
                <a:gd name="connsiteY4" fmla="*/ 2551701 h 2820999"/>
                <a:gd name="connsiteX5" fmla="*/ 6357092 w 6357092"/>
                <a:gd name="connsiteY5" fmla="*/ 1746539 h 2820999"/>
                <a:gd name="connsiteX6" fmla="*/ 5892560 w 6357092"/>
                <a:gd name="connsiteY6" fmla="*/ 996990 h 2820999"/>
                <a:gd name="connsiteX7" fmla="*/ 5402093 w 6357092"/>
                <a:gd name="connsiteY7" fmla="*/ 74678 h 2820999"/>
                <a:gd name="connsiteX8" fmla="*/ 3475978 w 6357092"/>
                <a:gd name="connsiteY8" fmla="*/ 299197 h 2820999"/>
                <a:gd name="connsiteX9" fmla="*/ 1808714 w 6357092"/>
                <a:gd name="connsiteY9" fmla="*/ 0 h 2820999"/>
                <a:gd name="connsiteX10" fmla="*/ 2778107 w 6357092"/>
                <a:gd name="connsiteY10" fmla="*/ 873168 h 2820999"/>
                <a:gd name="connsiteX11" fmla="*/ 1182284 w 6357092"/>
                <a:gd name="connsiteY11" fmla="*/ 1160926 h 2820999"/>
                <a:gd name="connsiteX0" fmla="*/ 441301 w 5616109"/>
                <a:gd name="connsiteY0" fmla="*/ 1160926 h 2702908"/>
                <a:gd name="connsiteX1" fmla="*/ 0 w 5616109"/>
                <a:gd name="connsiteY1" fmla="*/ 2114553 h 2702908"/>
                <a:gd name="connsiteX2" fmla="*/ 2938512 w 5616109"/>
                <a:gd name="connsiteY2" fmla="*/ 2023399 h 2702908"/>
                <a:gd name="connsiteX3" fmla="*/ 3604851 w 5616109"/>
                <a:gd name="connsiteY3" fmla="*/ 2702908 h 2702908"/>
                <a:gd name="connsiteX4" fmla="*/ 5185771 w 5616109"/>
                <a:gd name="connsiteY4" fmla="*/ 2551701 h 2702908"/>
                <a:gd name="connsiteX5" fmla="*/ 5616109 w 5616109"/>
                <a:gd name="connsiteY5" fmla="*/ 1746539 h 2702908"/>
                <a:gd name="connsiteX6" fmla="*/ 5151577 w 5616109"/>
                <a:gd name="connsiteY6" fmla="*/ 996990 h 2702908"/>
                <a:gd name="connsiteX7" fmla="*/ 4661110 w 5616109"/>
                <a:gd name="connsiteY7" fmla="*/ 74678 h 2702908"/>
                <a:gd name="connsiteX8" fmla="*/ 2734995 w 5616109"/>
                <a:gd name="connsiteY8" fmla="*/ 299197 h 2702908"/>
                <a:gd name="connsiteX9" fmla="*/ 1067731 w 5616109"/>
                <a:gd name="connsiteY9" fmla="*/ 0 h 2702908"/>
                <a:gd name="connsiteX10" fmla="*/ 2037124 w 5616109"/>
                <a:gd name="connsiteY10" fmla="*/ 873168 h 2702908"/>
                <a:gd name="connsiteX11" fmla="*/ 441301 w 5616109"/>
                <a:gd name="connsiteY11" fmla="*/ 1160926 h 2702908"/>
                <a:gd name="connsiteX0" fmla="*/ 45258 w 5616109"/>
                <a:gd name="connsiteY0" fmla="*/ 850238 h 2702908"/>
                <a:gd name="connsiteX1" fmla="*/ 0 w 5616109"/>
                <a:gd name="connsiteY1" fmla="*/ 2114553 h 2702908"/>
                <a:gd name="connsiteX2" fmla="*/ 2938512 w 5616109"/>
                <a:gd name="connsiteY2" fmla="*/ 2023399 h 2702908"/>
                <a:gd name="connsiteX3" fmla="*/ 3604851 w 5616109"/>
                <a:gd name="connsiteY3" fmla="*/ 2702908 h 2702908"/>
                <a:gd name="connsiteX4" fmla="*/ 5185771 w 5616109"/>
                <a:gd name="connsiteY4" fmla="*/ 2551701 h 2702908"/>
                <a:gd name="connsiteX5" fmla="*/ 5616109 w 5616109"/>
                <a:gd name="connsiteY5" fmla="*/ 1746539 h 2702908"/>
                <a:gd name="connsiteX6" fmla="*/ 5151577 w 5616109"/>
                <a:gd name="connsiteY6" fmla="*/ 996990 h 2702908"/>
                <a:gd name="connsiteX7" fmla="*/ 4661110 w 5616109"/>
                <a:gd name="connsiteY7" fmla="*/ 74678 h 2702908"/>
                <a:gd name="connsiteX8" fmla="*/ 2734995 w 5616109"/>
                <a:gd name="connsiteY8" fmla="*/ 299197 h 2702908"/>
                <a:gd name="connsiteX9" fmla="*/ 1067731 w 5616109"/>
                <a:gd name="connsiteY9" fmla="*/ 0 h 2702908"/>
                <a:gd name="connsiteX10" fmla="*/ 2037124 w 5616109"/>
                <a:gd name="connsiteY10" fmla="*/ 873168 h 2702908"/>
                <a:gd name="connsiteX11" fmla="*/ 45258 w 5616109"/>
                <a:gd name="connsiteY11" fmla="*/ 850238 h 2702908"/>
                <a:gd name="connsiteX0" fmla="*/ 45258 w 5616109"/>
                <a:gd name="connsiteY0" fmla="*/ 850238 h 2702908"/>
                <a:gd name="connsiteX1" fmla="*/ 0 w 5616109"/>
                <a:gd name="connsiteY1" fmla="*/ 2114553 h 2702908"/>
                <a:gd name="connsiteX2" fmla="*/ 2938512 w 5616109"/>
                <a:gd name="connsiteY2" fmla="*/ 2023399 h 2702908"/>
                <a:gd name="connsiteX3" fmla="*/ 3604851 w 5616109"/>
                <a:gd name="connsiteY3" fmla="*/ 2702908 h 2702908"/>
                <a:gd name="connsiteX4" fmla="*/ 5185771 w 5616109"/>
                <a:gd name="connsiteY4" fmla="*/ 2551701 h 2702908"/>
                <a:gd name="connsiteX5" fmla="*/ 5616109 w 5616109"/>
                <a:gd name="connsiteY5" fmla="*/ 1746539 h 2702908"/>
                <a:gd name="connsiteX6" fmla="*/ 5151577 w 5616109"/>
                <a:gd name="connsiteY6" fmla="*/ 996990 h 2702908"/>
                <a:gd name="connsiteX7" fmla="*/ 4661110 w 5616109"/>
                <a:gd name="connsiteY7" fmla="*/ 74678 h 2702908"/>
                <a:gd name="connsiteX8" fmla="*/ 2734995 w 5616109"/>
                <a:gd name="connsiteY8" fmla="*/ 299197 h 2702908"/>
                <a:gd name="connsiteX9" fmla="*/ 1067731 w 5616109"/>
                <a:gd name="connsiteY9" fmla="*/ 0 h 2702908"/>
                <a:gd name="connsiteX10" fmla="*/ 1172644 w 5616109"/>
                <a:gd name="connsiteY10" fmla="*/ 595768 h 2702908"/>
                <a:gd name="connsiteX11" fmla="*/ 45258 w 5616109"/>
                <a:gd name="connsiteY11" fmla="*/ 850238 h 2702908"/>
                <a:gd name="connsiteX0" fmla="*/ 45258 w 5616109"/>
                <a:gd name="connsiteY0" fmla="*/ 850238 h 2702908"/>
                <a:gd name="connsiteX1" fmla="*/ 0 w 5616109"/>
                <a:gd name="connsiteY1" fmla="*/ 2114553 h 2702908"/>
                <a:gd name="connsiteX2" fmla="*/ 2938512 w 5616109"/>
                <a:gd name="connsiteY2" fmla="*/ 2023399 h 2702908"/>
                <a:gd name="connsiteX3" fmla="*/ 3604851 w 5616109"/>
                <a:gd name="connsiteY3" fmla="*/ 2702908 h 2702908"/>
                <a:gd name="connsiteX4" fmla="*/ 5185771 w 5616109"/>
                <a:gd name="connsiteY4" fmla="*/ 2551701 h 2702908"/>
                <a:gd name="connsiteX5" fmla="*/ 5616109 w 5616109"/>
                <a:gd name="connsiteY5" fmla="*/ 1746539 h 2702908"/>
                <a:gd name="connsiteX6" fmla="*/ 5151577 w 5616109"/>
                <a:gd name="connsiteY6" fmla="*/ 996990 h 2702908"/>
                <a:gd name="connsiteX7" fmla="*/ 4661110 w 5616109"/>
                <a:gd name="connsiteY7" fmla="*/ 74678 h 2702908"/>
                <a:gd name="connsiteX8" fmla="*/ 2734995 w 5616109"/>
                <a:gd name="connsiteY8" fmla="*/ 299197 h 2702908"/>
                <a:gd name="connsiteX9" fmla="*/ 1067731 w 5616109"/>
                <a:gd name="connsiteY9" fmla="*/ 0 h 2702908"/>
                <a:gd name="connsiteX10" fmla="*/ 2041383 w 5616109"/>
                <a:gd name="connsiteY10" fmla="*/ 862072 h 2702908"/>
                <a:gd name="connsiteX11" fmla="*/ 45258 w 5616109"/>
                <a:gd name="connsiteY11" fmla="*/ 850238 h 2702908"/>
                <a:gd name="connsiteX0" fmla="*/ 45258 w 5616109"/>
                <a:gd name="connsiteY0" fmla="*/ 850238 h 2702908"/>
                <a:gd name="connsiteX1" fmla="*/ 0 w 5616109"/>
                <a:gd name="connsiteY1" fmla="*/ 2114553 h 2702908"/>
                <a:gd name="connsiteX2" fmla="*/ 2938512 w 5616109"/>
                <a:gd name="connsiteY2" fmla="*/ 2023399 h 2702908"/>
                <a:gd name="connsiteX3" fmla="*/ 3604851 w 5616109"/>
                <a:gd name="connsiteY3" fmla="*/ 2702908 h 2702908"/>
                <a:gd name="connsiteX4" fmla="*/ 5185771 w 5616109"/>
                <a:gd name="connsiteY4" fmla="*/ 2551701 h 2702908"/>
                <a:gd name="connsiteX5" fmla="*/ 5616109 w 5616109"/>
                <a:gd name="connsiteY5" fmla="*/ 1746539 h 2702908"/>
                <a:gd name="connsiteX6" fmla="*/ 5151577 w 5616109"/>
                <a:gd name="connsiteY6" fmla="*/ 996990 h 2702908"/>
                <a:gd name="connsiteX7" fmla="*/ 4661110 w 5616109"/>
                <a:gd name="connsiteY7" fmla="*/ 74678 h 2702908"/>
                <a:gd name="connsiteX8" fmla="*/ 2671117 w 5616109"/>
                <a:gd name="connsiteY8" fmla="*/ 517419 h 2702908"/>
                <a:gd name="connsiteX9" fmla="*/ 1067731 w 5616109"/>
                <a:gd name="connsiteY9" fmla="*/ 0 h 2702908"/>
                <a:gd name="connsiteX10" fmla="*/ 2041383 w 5616109"/>
                <a:gd name="connsiteY10" fmla="*/ 862072 h 2702908"/>
                <a:gd name="connsiteX11" fmla="*/ 45258 w 5616109"/>
                <a:gd name="connsiteY11" fmla="*/ 850238 h 2702908"/>
                <a:gd name="connsiteX0" fmla="*/ 45258 w 5616109"/>
                <a:gd name="connsiteY0" fmla="*/ 850238 h 2702908"/>
                <a:gd name="connsiteX1" fmla="*/ 0 w 5616109"/>
                <a:gd name="connsiteY1" fmla="*/ 2114553 h 2702908"/>
                <a:gd name="connsiteX2" fmla="*/ 2938512 w 5616109"/>
                <a:gd name="connsiteY2" fmla="*/ 2023399 h 2702908"/>
                <a:gd name="connsiteX3" fmla="*/ 3604851 w 5616109"/>
                <a:gd name="connsiteY3" fmla="*/ 2702908 h 2702908"/>
                <a:gd name="connsiteX4" fmla="*/ 5185771 w 5616109"/>
                <a:gd name="connsiteY4" fmla="*/ 2551701 h 2702908"/>
                <a:gd name="connsiteX5" fmla="*/ 5616109 w 5616109"/>
                <a:gd name="connsiteY5" fmla="*/ 1746539 h 2702908"/>
                <a:gd name="connsiteX6" fmla="*/ 5151577 w 5616109"/>
                <a:gd name="connsiteY6" fmla="*/ 996990 h 2702908"/>
                <a:gd name="connsiteX7" fmla="*/ 4495027 w 5616109"/>
                <a:gd name="connsiteY7" fmla="*/ 485231 h 2702908"/>
                <a:gd name="connsiteX8" fmla="*/ 2671117 w 5616109"/>
                <a:gd name="connsiteY8" fmla="*/ 517419 h 2702908"/>
                <a:gd name="connsiteX9" fmla="*/ 1067731 w 5616109"/>
                <a:gd name="connsiteY9" fmla="*/ 0 h 2702908"/>
                <a:gd name="connsiteX10" fmla="*/ 2041383 w 5616109"/>
                <a:gd name="connsiteY10" fmla="*/ 862072 h 2702908"/>
                <a:gd name="connsiteX11" fmla="*/ 45258 w 5616109"/>
                <a:gd name="connsiteY11" fmla="*/ 850238 h 2702908"/>
                <a:gd name="connsiteX0" fmla="*/ 45258 w 5616109"/>
                <a:gd name="connsiteY0" fmla="*/ 850238 h 2702908"/>
                <a:gd name="connsiteX1" fmla="*/ 0 w 5616109"/>
                <a:gd name="connsiteY1" fmla="*/ 2114553 h 2702908"/>
                <a:gd name="connsiteX2" fmla="*/ 2938512 w 5616109"/>
                <a:gd name="connsiteY2" fmla="*/ 2023399 h 2702908"/>
                <a:gd name="connsiteX3" fmla="*/ 3604851 w 5616109"/>
                <a:gd name="connsiteY3" fmla="*/ 2702908 h 2702908"/>
                <a:gd name="connsiteX4" fmla="*/ 5185771 w 5616109"/>
                <a:gd name="connsiteY4" fmla="*/ 2551701 h 2702908"/>
                <a:gd name="connsiteX5" fmla="*/ 5616109 w 5616109"/>
                <a:gd name="connsiteY5" fmla="*/ 1746539 h 2702908"/>
                <a:gd name="connsiteX6" fmla="*/ 5151577 w 5616109"/>
                <a:gd name="connsiteY6" fmla="*/ 996990 h 2702908"/>
                <a:gd name="connsiteX7" fmla="*/ 5180650 w 5616109"/>
                <a:gd name="connsiteY7" fmla="*/ 684959 h 2702908"/>
                <a:gd name="connsiteX8" fmla="*/ 2671117 w 5616109"/>
                <a:gd name="connsiteY8" fmla="*/ 517419 h 2702908"/>
                <a:gd name="connsiteX9" fmla="*/ 1067731 w 5616109"/>
                <a:gd name="connsiteY9" fmla="*/ 0 h 2702908"/>
                <a:gd name="connsiteX10" fmla="*/ 2041383 w 5616109"/>
                <a:gd name="connsiteY10" fmla="*/ 862072 h 2702908"/>
                <a:gd name="connsiteX11" fmla="*/ 45258 w 5616109"/>
                <a:gd name="connsiteY11" fmla="*/ 850238 h 2702908"/>
                <a:gd name="connsiteX0" fmla="*/ 45258 w 5616109"/>
                <a:gd name="connsiteY0" fmla="*/ 850238 h 2702908"/>
                <a:gd name="connsiteX1" fmla="*/ 0 w 5616109"/>
                <a:gd name="connsiteY1" fmla="*/ 2114553 h 2702908"/>
                <a:gd name="connsiteX2" fmla="*/ 2938512 w 5616109"/>
                <a:gd name="connsiteY2" fmla="*/ 2023399 h 2702908"/>
                <a:gd name="connsiteX3" fmla="*/ 3604851 w 5616109"/>
                <a:gd name="connsiteY3" fmla="*/ 2702908 h 2702908"/>
                <a:gd name="connsiteX4" fmla="*/ 5185771 w 5616109"/>
                <a:gd name="connsiteY4" fmla="*/ 2551701 h 2702908"/>
                <a:gd name="connsiteX5" fmla="*/ 5616109 w 5616109"/>
                <a:gd name="connsiteY5" fmla="*/ 1746539 h 2702908"/>
                <a:gd name="connsiteX6" fmla="*/ 5428381 w 5616109"/>
                <a:gd name="connsiteY6" fmla="*/ 1163430 h 2702908"/>
                <a:gd name="connsiteX7" fmla="*/ 5180650 w 5616109"/>
                <a:gd name="connsiteY7" fmla="*/ 684959 h 2702908"/>
                <a:gd name="connsiteX8" fmla="*/ 2671117 w 5616109"/>
                <a:gd name="connsiteY8" fmla="*/ 517419 h 2702908"/>
                <a:gd name="connsiteX9" fmla="*/ 1067731 w 5616109"/>
                <a:gd name="connsiteY9" fmla="*/ 0 h 2702908"/>
                <a:gd name="connsiteX10" fmla="*/ 2041383 w 5616109"/>
                <a:gd name="connsiteY10" fmla="*/ 862072 h 2702908"/>
                <a:gd name="connsiteX11" fmla="*/ 45258 w 5616109"/>
                <a:gd name="connsiteY11" fmla="*/ 850238 h 2702908"/>
                <a:gd name="connsiteX0" fmla="*/ 45258 w 5675375"/>
                <a:gd name="connsiteY0" fmla="*/ 850238 h 2702908"/>
                <a:gd name="connsiteX1" fmla="*/ 0 w 5675375"/>
                <a:gd name="connsiteY1" fmla="*/ 2114553 h 2702908"/>
                <a:gd name="connsiteX2" fmla="*/ 2938512 w 5675375"/>
                <a:gd name="connsiteY2" fmla="*/ 2023399 h 2702908"/>
                <a:gd name="connsiteX3" fmla="*/ 3604851 w 5675375"/>
                <a:gd name="connsiteY3" fmla="*/ 2702908 h 2702908"/>
                <a:gd name="connsiteX4" fmla="*/ 5185771 w 5675375"/>
                <a:gd name="connsiteY4" fmla="*/ 2551701 h 2702908"/>
                <a:gd name="connsiteX5" fmla="*/ 5616109 w 5675375"/>
                <a:gd name="connsiteY5" fmla="*/ 1746539 h 2702908"/>
                <a:gd name="connsiteX6" fmla="*/ 5675375 w 5675375"/>
                <a:gd name="connsiteY6" fmla="*/ 1174526 h 2702908"/>
                <a:gd name="connsiteX7" fmla="*/ 5180650 w 5675375"/>
                <a:gd name="connsiteY7" fmla="*/ 684959 h 2702908"/>
                <a:gd name="connsiteX8" fmla="*/ 2671117 w 5675375"/>
                <a:gd name="connsiteY8" fmla="*/ 517419 h 2702908"/>
                <a:gd name="connsiteX9" fmla="*/ 1067731 w 5675375"/>
                <a:gd name="connsiteY9" fmla="*/ 0 h 2702908"/>
                <a:gd name="connsiteX10" fmla="*/ 2041383 w 5675375"/>
                <a:gd name="connsiteY10" fmla="*/ 862072 h 2702908"/>
                <a:gd name="connsiteX11" fmla="*/ 45258 w 5675375"/>
                <a:gd name="connsiteY11" fmla="*/ 850238 h 2702908"/>
                <a:gd name="connsiteX0" fmla="*/ 45258 w 5675375"/>
                <a:gd name="connsiteY0" fmla="*/ 850238 h 2702908"/>
                <a:gd name="connsiteX1" fmla="*/ 0 w 5675375"/>
                <a:gd name="connsiteY1" fmla="*/ 2114553 h 2702908"/>
                <a:gd name="connsiteX2" fmla="*/ 2938512 w 5675375"/>
                <a:gd name="connsiteY2" fmla="*/ 2023399 h 2702908"/>
                <a:gd name="connsiteX3" fmla="*/ 3604851 w 5675375"/>
                <a:gd name="connsiteY3" fmla="*/ 2702908 h 2702908"/>
                <a:gd name="connsiteX4" fmla="*/ 5547746 w 5675375"/>
                <a:gd name="connsiteY4" fmla="*/ 2662661 h 2702908"/>
                <a:gd name="connsiteX5" fmla="*/ 5616109 w 5675375"/>
                <a:gd name="connsiteY5" fmla="*/ 1746539 h 2702908"/>
                <a:gd name="connsiteX6" fmla="*/ 5675375 w 5675375"/>
                <a:gd name="connsiteY6" fmla="*/ 1174526 h 2702908"/>
                <a:gd name="connsiteX7" fmla="*/ 5180650 w 5675375"/>
                <a:gd name="connsiteY7" fmla="*/ 684959 h 2702908"/>
                <a:gd name="connsiteX8" fmla="*/ 2671117 w 5675375"/>
                <a:gd name="connsiteY8" fmla="*/ 517419 h 2702908"/>
                <a:gd name="connsiteX9" fmla="*/ 1067731 w 5675375"/>
                <a:gd name="connsiteY9" fmla="*/ 0 h 2702908"/>
                <a:gd name="connsiteX10" fmla="*/ 2041383 w 5675375"/>
                <a:gd name="connsiteY10" fmla="*/ 862072 h 2702908"/>
                <a:gd name="connsiteX11" fmla="*/ 45258 w 5675375"/>
                <a:gd name="connsiteY11" fmla="*/ 850238 h 2702908"/>
                <a:gd name="connsiteX0" fmla="*/ 45258 w 5675375"/>
                <a:gd name="connsiteY0" fmla="*/ 850238 h 2702908"/>
                <a:gd name="connsiteX1" fmla="*/ 0 w 5675375"/>
                <a:gd name="connsiteY1" fmla="*/ 2114553 h 2702908"/>
                <a:gd name="connsiteX2" fmla="*/ 2780946 w 5675375"/>
                <a:gd name="connsiteY2" fmla="*/ 2041892 h 2702908"/>
                <a:gd name="connsiteX3" fmla="*/ 3604851 w 5675375"/>
                <a:gd name="connsiteY3" fmla="*/ 2702908 h 2702908"/>
                <a:gd name="connsiteX4" fmla="*/ 5547746 w 5675375"/>
                <a:gd name="connsiteY4" fmla="*/ 2662661 h 2702908"/>
                <a:gd name="connsiteX5" fmla="*/ 5616109 w 5675375"/>
                <a:gd name="connsiteY5" fmla="*/ 1746539 h 2702908"/>
                <a:gd name="connsiteX6" fmla="*/ 5675375 w 5675375"/>
                <a:gd name="connsiteY6" fmla="*/ 1174526 h 2702908"/>
                <a:gd name="connsiteX7" fmla="*/ 5180650 w 5675375"/>
                <a:gd name="connsiteY7" fmla="*/ 684959 h 2702908"/>
                <a:gd name="connsiteX8" fmla="*/ 2671117 w 5675375"/>
                <a:gd name="connsiteY8" fmla="*/ 517419 h 2702908"/>
                <a:gd name="connsiteX9" fmla="*/ 1067731 w 5675375"/>
                <a:gd name="connsiteY9" fmla="*/ 0 h 2702908"/>
                <a:gd name="connsiteX10" fmla="*/ 2041383 w 5675375"/>
                <a:gd name="connsiteY10" fmla="*/ 862072 h 2702908"/>
                <a:gd name="connsiteX11" fmla="*/ 45258 w 5675375"/>
                <a:gd name="connsiteY11" fmla="*/ 850238 h 2702908"/>
                <a:gd name="connsiteX0" fmla="*/ 45258 w 5675375"/>
                <a:gd name="connsiteY0" fmla="*/ 850238 h 3034226"/>
                <a:gd name="connsiteX1" fmla="*/ 0 w 5675375"/>
                <a:gd name="connsiteY1" fmla="*/ 2114553 h 3034226"/>
                <a:gd name="connsiteX2" fmla="*/ 2272613 w 5675375"/>
                <a:gd name="connsiteY2" fmla="*/ 3034226 h 3034226"/>
                <a:gd name="connsiteX3" fmla="*/ 3604851 w 5675375"/>
                <a:gd name="connsiteY3" fmla="*/ 2702908 h 3034226"/>
                <a:gd name="connsiteX4" fmla="*/ 5547746 w 5675375"/>
                <a:gd name="connsiteY4" fmla="*/ 2662661 h 3034226"/>
                <a:gd name="connsiteX5" fmla="*/ 5616109 w 5675375"/>
                <a:gd name="connsiteY5" fmla="*/ 1746539 h 3034226"/>
                <a:gd name="connsiteX6" fmla="*/ 5675375 w 5675375"/>
                <a:gd name="connsiteY6" fmla="*/ 1174526 h 3034226"/>
                <a:gd name="connsiteX7" fmla="*/ 5180650 w 5675375"/>
                <a:gd name="connsiteY7" fmla="*/ 684959 h 3034226"/>
                <a:gd name="connsiteX8" fmla="*/ 2671117 w 5675375"/>
                <a:gd name="connsiteY8" fmla="*/ 517419 h 3034226"/>
                <a:gd name="connsiteX9" fmla="*/ 1067731 w 5675375"/>
                <a:gd name="connsiteY9" fmla="*/ 0 h 3034226"/>
                <a:gd name="connsiteX10" fmla="*/ 2041383 w 5675375"/>
                <a:gd name="connsiteY10" fmla="*/ 862072 h 3034226"/>
                <a:gd name="connsiteX11" fmla="*/ 45258 w 5675375"/>
                <a:gd name="connsiteY11" fmla="*/ 850238 h 3034226"/>
                <a:gd name="connsiteX0" fmla="*/ 45258 w 5675375"/>
                <a:gd name="connsiteY0" fmla="*/ 850238 h 3034226"/>
                <a:gd name="connsiteX1" fmla="*/ 0 w 5675375"/>
                <a:gd name="connsiteY1" fmla="*/ 2114553 h 3034226"/>
                <a:gd name="connsiteX2" fmla="*/ 2272613 w 5675375"/>
                <a:gd name="connsiteY2" fmla="*/ 3034226 h 3034226"/>
                <a:gd name="connsiteX3" fmla="*/ 3604851 w 5675375"/>
                <a:gd name="connsiteY3" fmla="*/ 2702908 h 3034226"/>
                <a:gd name="connsiteX4" fmla="*/ 5034571 w 5675375"/>
                <a:gd name="connsiteY4" fmla="*/ 2216951 h 3034226"/>
                <a:gd name="connsiteX5" fmla="*/ 5616109 w 5675375"/>
                <a:gd name="connsiteY5" fmla="*/ 1746539 h 3034226"/>
                <a:gd name="connsiteX6" fmla="*/ 5675375 w 5675375"/>
                <a:gd name="connsiteY6" fmla="*/ 1174526 h 3034226"/>
                <a:gd name="connsiteX7" fmla="*/ 5180650 w 5675375"/>
                <a:gd name="connsiteY7" fmla="*/ 684959 h 3034226"/>
                <a:gd name="connsiteX8" fmla="*/ 2671117 w 5675375"/>
                <a:gd name="connsiteY8" fmla="*/ 517419 h 3034226"/>
                <a:gd name="connsiteX9" fmla="*/ 1067731 w 5675375"/>
                <a:gd name="connsiteY9" fmla="*/ 0 h 3034226"/>
                <a:gd name="connsiteX10" fmla="*/ 2041383 w 5675375"/>
                <a:gd name="connsiteY10" fmla="*/ 862072 h 3034226"/>
                <a:gd name="connsiteX11" fmla="*/ 45258 w 5675375"/>
                <a:gd name="connsiteY11" fmla="*/ 850238 h 3034226"/>
                <a:gd name="connsiteX0" fmla="*/ 45258 w 5675375"/>
                <a:gd name="connsiteY0" fmla="*/ 332819 h 2516807"/>
                <a:gd name="connsiteX1" fmla="*/ 0 w 5675375"/>
                <a:gd name="connsiteY1" fmla="*/ 1597134 h 2516807"/>
                <a:gd name="connsiteX2" fmla="*/ 2272613 w 5675375"/>
                <a:gd name="connsiteY2" fmla="*/ 2516807 h 2516807"/>
                <a:gd name="connsiteX3" fmla="*/ 3604851 w 5675375"/>
                <a:gd name="connsiteY3" fmla="*/ 2185489 h 2516807"/>
                <a:gd name="connsiteX4" fmla="*/ 5034571 w 5675375"/>
                <a:gd name="connsiteY4" fmla="*/ 1699532 h 2516807"/>
                <a:gd name="connsiteX5" fmla="*/ 5616109 w 5675375"/>
                <a:gd name="connsiteY5" fmla="*/ 1229120 h 2516807"/>
                <a:gd name="connsiteX6" fmla="*/ 5675375 w 5675375"/>
                <a:gd name="connsiteY6" fmla="*/ 657107 h 2516807"/>
                <a:gd name="connsiteX7" fmla="*/ 5180650 w 5675375"/>
                <a:gd name="connsiteY7" fmla="*/ 167540 h 2516807"/>
                <a:gd name="connsiteX8" fmla="*/ 2671117 w 5675375"/>
                <a:gd name="connsiteY8" fmla="*/ 0 h 2516807"/>
                <a:gd name="connsiteX9" fmla="*/ 2041383 w 5675375"/>
                <a:gd name="connsiteY9" fmla="*/ 344653 h 2516807"/>
                <a:gd name="connsiteX10" fmla="*/ 45258 w 5675375"/>
                <a:gd name="connsiteY10" fmla="*/ 332819 h 2516807"/>
                <a:gd name="connsiteX0" fmla="*/ 45258 w 5675375"/>
                <a:gd name="connsiteY0" fmla="*/ 332819 h 2516807"/>
                <a:gd name="connsiteX1" fmla="*/ 0 w 5675375"/>
                <a:gd name="connsiteY1" fmla="*/ 1597134 h 2516807"/>
                <a:gd name="connsiteX2" fmla="*/ 2272613 w 5675375"/>
                <a:gd name="connsiteY2" fmla="*/ 2516807 h 2516807"/>
                <a:gd name="connsiteX3" fmla="*/ 3604851 w 5675375"/>
                <a:gd name="connsiteY3" fmla="*/ 2185489 h 2516807"/>
                <a:gd name="connsiteX4" fmla="*/ 5034571 w 5675375"/>
                <a:gd name="connsiteY4" fmla="*/ 1699532 h 2516807"/>
                <a:gd name="connsiteX5" fmla="*/ 5616109 w 5675375"/>
                <a:gd name="connsiteY5" fmla="*/ 1229120 h 2516807"/>
                <a:gd name="connsiteX6" fmla="*/ 5675375 w 5675375"/>
                <a:gd name="connsiteY6" fmla="*/ 657107 h 2516807"/>
                <a:gd name="connsiteX7" fmla="*/ 5180650 w 5675375"/>
                <a:gd name="connsiteY7" fmla="*/ 167540 h 2516807"/>
                <a:gd name="connsiteX8" fmla="*/ 2671117 w 5675375"/>
                <a:gd name="connsiteY8" fmla="*/ 0 h 2516807"/>
                <a:gd name="connsiteX9" fmla="*/ 2510986 w 5675375"/>
                <a:gd name="connsiteY9" fmla="*/ 878664 h 2516807"/>
                <a:gd name="connsiteX10" fmla="*/ 45258 w 5675375"/>
                <a:gd name="connsiteY10" fmla="*/ 332819 h 2516807"/>
                <a:gd name="connsiteX0" fmla="*/ 45258 w 5675375"/>
                <a:gd name="connsiteY0" fmla="*/ 165279 h 2349267"/>
                <a:gd name="connsiteX1" fmla="*/ 0 w 5675375"/>
                <a:gd name="connsiteY1" fmla="*/ 1429594 h 2349267"/>
                <a:gd name="connsiteX2" fmla="*/ 2272613 w 5675375"/>
                <a:gd name="connsiteY2" fmla="*/ 2349267 h 2349267"/>
                <a:gd name="connsiteX3" fmla="*/ 3604851 w 5675375"/>
                <a:gd name="connsiteY3" fmla="*/ 2017949 h 2349267"/>
                <a:gd name="connsiteX4" fmla="*/ 5034571 w 5675375"/>
                <a:gd name="connsiteY4" fmla="*/ 1531992 h 2349267"/>
                <a:gd name="connsiteX5" fmla="*/ 5616109 w 5675375"/>
                <a:gd name="connsiteY5" fmla="*/ 1061580 h 2349267"/>
                <a:gd name="connsiteX6" fmla="*/ 5675375 w 5675375"/>
                <a:gd name="connsiteY6" fmla="*/ 489567 h 2349267"/>
                <a:gd name="connsiteX7" fmla="*/ 5180650 w 5675375"/>
                <a:gd name="connsiteY7" fmla="*/ 0 h 2349267"/>
                <a:gd name="connsiteX8" fmla="*/ 3043895 w 5675375"/>
                <a:gd name="connsiteY8" fmla="*/ 80543 h 2349267"/>
                <a:gd name="connsiteX9" fmla="*/ 2510986 w 5675375"/>
                <a:gd name="connsiteY9" fmla="*/ 711124 h 2349267"/>
                <a:gd name="connsiteX10" fmla="*/ 45258 w 5675375"/>
                <a:gd name="connsiteY10" fmla="*/ 165279 h 2349267"/>
                <a:gd name="connsiteX0" fmla="*/ 819861 w 5675375"/>
                <a:gd name="connsiteY0" fmla="*/ 497459 h 2349267"/>
                <a:gd name="connsiteX1" fmla="*/ 0 w 5675375"/>
                <a:gd name="connsiteY1" fmla="*/ 1429594 h 2349267"/>
                <a:gd name="connsiteX2" fmla="*/ 2272613 w 5675375"/>
                <a:gd name="connsiteY2" fmla="*/ 2349267 h 2349267"/>
                <a:gd name="connsiteX3" fmla="*/ 3604851 w 5675375"/>
                <a:gd name="connsiteY3" fmla="*/ 2017949 h 2349267"/>
                <a:gd name="connsiteX4" fmla="*/ 5034571 w 5675375"/>
                <a:gd name="connsiteY4" fmla="*/ 1531992 h 2349267"/>
                <a:gd name="connsiteX5" fmla="*/ 5616109 w 5675375"/>
                <a:gd name="connsiteY5" fmla="*/ 1061580 h 2349267"/>
                <a:gd name="connsiteX6" fmla="*/ 5675375 w 5675375"/>
                <a:gd name="connsiteY6" fmla="*/ 489567 h 2349267"/>
                <a:gd name="connsiteX7" fmla="*/ 5180650 w 5675375"/>
                <a:gd name="connsiteY7" fmla="*/ 0 h 2349267"/>
                <a:gd name="connsiteX8" fmla="*/ 3043895 w 5675375"/>
                <a:gd name="connsiteY8" fmla="*/ 80543 h 2349267"/>
                <a:gd name="connsiteX9" fmla="*/ 2510986 w 5675375"/>
                <a:gd name="connsiteY9" fmla="*/ 711124 h 2349267"/>
                <a:gd name="connsiteX10" fmla="*/ 819861 w 5675375"/>
                <a:gd name="connsiteY10" fmla="*/ 497459 h 2349267"/>
                <a:gd name="connsiteX0" fmla="*/ 708512 w 5564026"/>
                <a:gd name="connsiteY0" fmla="*/ 497459 h 2349267"/>
                <a:gd name="connsiteX1" fmla="*/ 0 w 5564026"/>
                <a:gd name="connsiteY1" fmla="*/ 1753364 h 2349267"/>
                <a:gd name="connsiteX2" fmla="*/ 2161264 w 5564026"/>
                <a:gd name="connsiteY2" fmla="*/ 2349267 h 2349267"/>
                <a:gd name="connsiteX3" fmla="*/ 3493502 w 5564026"/>
                <a:gd name="connsiteY3" fmla="*/ 2017949 h 2349267"/>
                <a:gd name="connsiteX4" fmla="*/ 4923222 w 5564026"/>
                <a:gd name="connsiteY4" fmla="*/ 1531992 h 2349267"/>
                <a:gd name="connsiteX5" fmla="*/ 5504760 w 5564026"/>
                <a:gd name="connsiteY5" fmla="*/ 1061580 h 2349267"/>
                <a:gd name="connsiteX6" fmla="*/ 5564026 w 5564026"/>
                <a:gd name="connsiteY6" fmla="*/ 489567 h 2349267"/>
                <a:gd name="connsiteX7" fmla="*/ 5069301 w 5564026"/>
                <a:gd name="connsiteY7" fmla="*/ 0 h 2349267"/>
                <a:gd name="connsiteX8" fmla="*/ 2932546 w 5564026"/>
                <a:gd name="connsiteY8" fmla="*/ 80543 h 2349267"/>
                <a:gd name="connsiteX9" fmla="*/ 2399637 w 5564026"/>
                <a:gd name="connsiteY9" fmla="*/ 711124 h 2349267"/>
                <a:gd name="connsiteX10" fmla="*/ 708512 w 5564026"/>
                <a:gd name="connsiteY10" fmla="*/ 497459 h 2349267"/>
                <a:gd name="connsiteX0" fmla="*/ 572957 w 5428471"/>
                <a:gd name="connsiteY0" fmla="*/ 497459 h 2349267"/>
                <a:gd name="connsiteX1" fmla="*/ 0 w 5428471"/>
                <a:gd name="connsiteY1" fmla="*/ 1913147 h 2349267"/>
                <a:gd name="connsiteX2" fmla="*/ 2025709 w 5428471"/>
                <a:gd name="connsiteY2" fmla="*/ 2349267 h 2349267"/>
                <a:gd name="connsiteX3" fmla="*/ 3357947 w 5428471"/>
                <a:gd name="connsiteY3" fmla="*/ 2017949 h 2349267"/>
                <a:gd name="connsiteX4" fmla="*/ 4787667 w 5428471"/>
                <a:gd name="connsiteY4" fmla="*/ 1531992 h 2349267"/>
                <a:gd name="connsiteX5" fmla="*/ 5369205 w 5428471"/>
                <a:gd name="connsiteY5" fmla="*/ 1061580 h 2349267"/>
                <a:gd name="connsiteX6" fmla="*/ 5428471 w 5428471"/>
                <a:gd name="connsiteY6" fmla="*/ 489567 h 2349267"/>
                <a:gd name="connsiteX7" fmla="*/ 4933746 w 5428471"/>
                <a:gd name="connsiteY7" fmla="*/ 0 h 2349267"/>
                <a:gd name="connsiteX8" fmla="*/ 2796991 w 5428471"/>
                <a:gd name="connsiteY8" fmla="*/ 80543 h 2349267"/>
                <a:gd name="connsiteX9" fmla="*/ 2264082 w 5428471"/>
                <a:gd name="connsiteY9" fmla="*/ 711124 h 2349267"/>
                <a:gd name="connsiteX10" fmla="*/ 572957 w 5428471"/>
                <a:gd name="connsiteY10" fmla="*/ 497459 h 2349267"/>
                <a:gd name="connsiteX0" fmla="*/ 572957 w 5428471"/>
                <a:gd name="connsiteY0" fmla="*/ 497459 h 2349267"/>
                <a:gd name="connsiteX1" fmla="*/ 0 w 5428471"/>
                <a:gd name="connsiteY1" fmla="*/ 1913147 h 2349267"/>
                <a:gd name="connsiteX2" fmla="*/ 2025709 w 5428471"/>
                <a:gd name="connsiteY2" fmla="*/ 2349267 h 2349267"/>
                <a:gd name="connsiteX3" fmla="*/ 3590328 w 5428471"/>
                <a:gd name="connsiteY3" fmla="*/ 2013744 h 2349267"/>
                <a:gd name="connsiteX4" fmla="*/ 4787667 w 5428471"/>
                <a:gd name="connsiteY4" fmla="*/ 1531992 h 2349267"/>
                <a:gd name="connsiteX5" fmla="*/ 5369205 w 5428471"/>
                <a:gd name="connsiteY5" fmla="*/ 1061580 h 2349267"/>
                <a:gd name="connsiteX6" fmla="*/ 5428471 w 5428471"/>
                <a:gd name="connsiteY6" fmla="*/ 489567 h 2349267"/>
                <a:gd name="connsiteX7" fmla="*/ 4933746 w 5428471"/>
                <a:gd name="connsiteY7" fmla="*/ 0 h 2349267"/>
                <a:gd name="connsiteX8" fmla="*/ 2796991 w 5428471"/>
                <a:gd name="connsiteY8" fmla="*/ 80543 h 2349267"/>
                <a:gd name="connsiteX9" fmla="*/ 2264082 w 5428471"/>
                <a:gd name="connsiteY9" fmla="*/ 711124 h 2349267"/>
                <a:gd name="connsiteX10" fmla="*/ 572957 w 5428471"/>
                <a:gd name="connsiteY10" fmla="*/ 497459 h 2349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28471" h="2349267">
                  <a:moveTo>
                    <a:pt x="572957" y="497459"/>
                  </a:moveTo>
                  <a:lnTo>
                    <a:pt x="0" y="1913147"/>
                  </a:lnTo>
                  <a:lnTo>
                    <a:pt x="2025709" y="2349267"/>
                  </a:lnTo>
                  <a:lnTo>
                    <a:pt x="3590328" y="2013744"/>
                  </a:lnTo>
                  <a:lnTo>
                    <a:pt x="4787667" y="1531992"/>
                  </a:lnTo>
                  <a:lnTo>
                    <a:pt x="5369205" y="1061580"/>
                  </a:lnTo>
                  <a:lnTo>
                    <a:pt x="5428471" y="489567"/>
                  </a:lnTo>
                  <a:lnTo>
                    <a:pt x="4933746" y="0"/>
                  </a:lnTo>
                  <a:lnTo>
                    <a:pt x="2796991" y="80543"/>
                  </a:lnTo>
                  <a:lnTo>
                    <a:pt x="2264082" y="711124"/>
                  </a:lnTo>
                  <a:lnTo>
                    <a:pt x="572957" y="497459"/>
                  </a:lnTo>
                  <a:close/>
                </a:path>
              </a:pathLst>
            </a:custGeom>
            <a:gradFill flip="none" rotWithShape="1">
              <a:gsLst>
                <a:gs pos="0">
                  <a:srgbClr val="B5DED6">
                    <a:alpha val="0"/>
                  </a:srgbClr>
                </a:gs>
                <a:gs pos="46000">
                  <a:srgbClr val="B5DED6">
                    <a:alpha val="70000"/>
                  </a:srgbClr>
                </a:gs>
                <a:gs pos="100000">
                  <a:srgbClr val="B5DED6">
                    <a:alpha val="0"/>
                  </a:srgbClr>
                </a:gs>
              </a:gsLst>
              <a:path path="circle">
                <a:fillToRect l="50000" t="130000" r="50000" b="-30000"/>
              </a:path>
              <a:tileRect/>
            </a:gradFill>
            <a:ln>
              <a:noFill/>
            </a:ln>
            <a:effectLst>
              <a:softEdge rad="6350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Freeform: Shape 6">
              <a:extLst>
                <a:ext uri="{FF2B5EF4-FFF2-40B4-BE49-F238E27FC236}">
                  <a16:creationId xmlns:a16="http://schemas.microsoft.com/office/drawing/2014/main" id="{0F0D8E94-E068-6A82-020B-9B351082D9A2}"/>
                </a:ext>
              </a:extLst>
            </p:cNvPr>
            <p:cNvSpPr/>
            <p:nvPr userDrawn="1"/>
          </p:nvSpPr>
          <p:spPr>
            <a:xfrm flipH="1" flipV="1">
              <a:off x="12329023" y="-803988"/>
              <a:ext cx="15050623" cy="8465976"/>
            </a:xfrm>
            <a:custGeom>
              <a:avLst/>
              <a:gdLst>
                <a:gd name="connsiteX0" fmla="*/ 13621312 w 15050623"/>
                <a:gd name="connsiteY0" fmla="*/ 7661988 h 8465976"/>
                <a:gd name="connsiteX1" fmla="*/ 13621312 w 15050623"/>
                <a:gd name="connsiteY1" fmla="*/ 803988 h 8465976"/>
                <a:gd name="connsiteX2" fmla="*/ 1428112 w 15050623"/>
                <a:gd name="connsiteY2" fmla="*/ 803988 h 8465976"/>
                <a:gd name="connsiteX3" fmla="*/ 1428112 w 15050623"/>
                <a:gd name="connsiteY3" fmla="*/ 7661988 h 8465976"/>
                <a:gd name="connsiteX4" fmla="*/ 15050623 w 15050623"/>
                <a:gd name="connsiteY4" fmla="*/ 8465976 h 8465976"/>
                <a:gd name="connsiteX5" fmla="*/ 0 w 15050623"/>
                <a:gd name="connsiteY5" fmla="*/ 8465976 h 8465976"/>
                <a:gd name="connsiteX6" fmla="*/ 0 w 15050623"/>
                <a:gd name="connsiteY6" fmla="*/ 0 h 8465976"/>
                <a:gd name="connsiteX7" fmla="*/ 15050623 w 15050623"/>
                <a:gd name="connsiteY7" fmla="*/ 0 h 8465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050623" h="8465976">
                  <a:moveTo>
                    <a:pt x="13621312" y="7661988"/>
                  </a:moveTo>
                  <a:lnTo>
                    <a:pt x="13621312" y="803988"/>
                  </a:lnTo>
                  <a:lnTo>
                    <a:pt x="1428112" y="803988"/>
                  </a:lnTo>
                  <a:lnTo>
                    <a:pt x="1428112" y="7661988"/>
                  </a:lnTo>
                  <a:close/>
                  <a:moveTo>
                    <a:pt x="15050623" y="8465976"/>
                  </a:moveTo>
                  <a:lnTo>
                    <a:pt x="0" y="8465976"/>
                  </a:lnTo>
                  <a:lnTo>
                    <a:pt x="0" y="0"/>
                  </a:lnTo>
                  <a:lnTo>
                    <a:pt x="15050623" y="0"/>
                  </a:lnTo>
                  <a:close/>
                </a:path>
              </a:pathLst>
            </a:custGeom>
            <a:solidFill>
              <a:srgbClr val="53555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grpSp>
      <p:sp>
        <p:nvSpPr>
          <p:cNvPr id="18" name="Picture Placeholder 17">
            <a:extLst>
              <a:ext uri="{FF2B5EF4-FFF2-40B4-BE49-F238E27FC236}">
                <a16:creationId xmlns:a16="http://schemas.microsoft.com/office/drawing/2014/main" id="{4FB7DCA3-6EF9-584A-A601-E1DCE1D5A72E}"/>
              </a:ext>
            </a:extLst>
          </p:cNvPr>
          <p:cNvSpPr>
            <a:spLocks noGrp="1" noChangeAspect="1"/>
          </p:cNvSpPr>
          <p:nvPr>
            <p:ph type="pic" sz="quarter" idx="17"/>
          </p:nvPr>
        </p:nvSpPr>
        <p:spPr>
          <a:xfrm>
            <a:off x="1422398" y="1104120"/>
            <a:ext cx="2510499" cy="2510499"/>
          </a:xfrm>
          <a:prstGeom prst="ellipse">
            <a:avLst/>
          </a:prstGeom>
          <a:solidFill>
            <a:schemeClr val="bg1"/>
          </a:solidFill>
          <a:ln>
            <a:noFill/>
          </a:ln>
        </p:spPr>
        <p:txBody>
          <a:bodyPr anchor="ctr" anchorCtr="0"/>
          <a:lstStyle>
            <a:lvl1pPr marL="0" indent="0" algn="ctr">
              <a:buNone/>
              <a:defRPr>
                <a:solidFill>
                  <a:schemeClr val="bg1"/>
                </a:solidFill>
              </a:defRPr>
            </a:lvl1pPr>
          </a:lstStyle>
          <a:p>
            <a:r>
              <a:rPr lang="en-US"/>
              <a:t>Click icon to add picture</a:t>
            </a:r>
            <a:endParaRPr lang="en-GB"/>
          </a:p>
        </p:txBody>
      </p:sp>
      <p:sp>
        <p:nvSpPr>
          <p:cNvPr id="16" name="Title 15">
            <a:extLst>
              <a:ext uri="{FF2B5EF4-FFF2-40B4-BE49-F238E27FC236}">
                <a16:creationId xmlns:a16="http://schemas.microsoft.com/office/drawing/2014/main" id="{B55DF5F8-09C9-83EF-A16C-F2E846B0A05F}"/>
              </a:ext>
            </a:extLst>
          </p:cNvPr>
          <p:cNvSpPr>
            <a:spLocks noGrp="1"/>
          </p:cNvSpPr>
          <p:nvPr>
            <p:ph type="title" hasCustomPrompt="1"/>
          </p:nvPr>
        </p:nvSpPr>
        <p:spPr>
          <a:xfrm>
            <a:off x="1422400" y="3962401"/>
            <a:ext cx="4014524" cy="342900"/>
          </a:xfrm>
        </p:spPr>
        <p:txBody>
          <a:bodyPr/>
          <a:lstStyle>
            <a:lvl1pPr>
              <a:defRPr sz="2400">
                <a:solidFill>
                  <a:schemeClr val="tx2"/>
                </a:solidFill>
                <a:latin typeface="+mn-lt"/>
              </a:defRPr>
            </a:lvl1pPr>
          </a:lstStyle>
          <a:p>
            <a:r>
              <a:rPr lang="en-US"/>
              <a:t>Name Surname</a:t>
            </a:r>
            <a:endParaRPr lang="en-GB"/>
          </a:p>
        </p:txBody>
      </p:sp>
      <p:sp>
        <p:nvSpPr>
          <p:cNvPr id="17" name="Subtitle 2">
            <a:extLst>
              <a:ext uri="{FF2B5EF4-FFF2-40B4-BE49-F238E27FC236}">
                <a16:creationId xmlns:a16="http://schemas.microsoft.com/office/drawing/2014/main" id="{3010293C-898A-6CF5-75EB-290F1FA11286}"/>
              </a:ext>
            </a:extLst>
          </p:cNvPr>
          <p:cNvSpPr>
            <a:spLocks noGrp="1"/>
          </p:cNvSpPr>
          <p:nvPr>
            <p:ph type="subTitle" idx="19" hasCustomPrompt="1"/>
          </p:nvPr>
        </p:nvSpPr>
        <p:spPr>
          <a:xfrm>
            <a:off x="1422399" y="4360941"/>
            <a:ext cx="4014525" cy="503885"/>
          </a:xfrm>
          <a:prstGeom prst="rect">
            <a:avLst/>
          </a:prstGeom>
        </p:spPr>
        <p:txBody>
          <a:bodyPr>
            <a:normAutofit/>
          </a:bodyPr>
          <a:lstStyle>
            <a:lvl1pPr marL="0" indent="0" algn="l" defTabSz="914400" rtl="0" eaLnBrk="1" latinLnBrk="0" hangingPunct="1">
              <a:lnSpc>
                <a:spcPct val="90000"/>
              </a:lnSpc>
              <a:buNone/>
              <a:defRPr lang="en-GB" sz="2400" b="0" kern="1200" dirty="0">
                <a:solidFill>
                  <a:schemeClr val="tx2"/>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Job title</a:t>
            </a:r>
          </a:p>
        </p:txBody>
      </p:sp>
      <p:sp>
        <p:nvSpPr>
          <p:cNvPr id="23" name="Text Placeholder 20">
            <a:extLst>
              <a:ext uri="{FF2B5EF4-FFF2-40B4-BE49-F238E27FC236}">
                <a16:creationId xmlns:a16="http://schemas.microsoft.com/office/drawing/2014/main" id="{E7250109-A3F8-AE4F-C7B0-9BC8F5D7A3CD}"/>
              </a:ext>
            </a:extLst>
          </p:cNvPr>
          <p:cNvSpPr>
            <a:spLocks noGrp="1"/>
          </p:cNvSpPr>
          <p:nvPr>
            <p:ph type="body" sz="quarter" idx="13" hasCustomPrompt="1"/>
          </p:nvPr>
        </p:nvSpPr>
        <p:spPr>
          <a:xfrm>
            <a:off x="1422398" y="5212607"/>
            <a:ext cx="4014523" cy="216380"/>
          </a:xfrm>
          <a:prstGeom prst="rect">
            <a:avLst/>
          </a:prstGeom>
          <a:noFill/>
          <a:ln>
            <a:noFill/>
          </a:ln>
        </p:spPr>
        <p:txBody>
          <a:bodyPr anchor="t" anchorCtr="0">
            <a:normAutofit/>
          </a:bodyPr>
          <a:lstStyle>
            <a:lvl1pPr marL="0" indent="0" algn="l">
              <a:spcBef>
                <a:spcPts val="0"/>
              </a:spcBef>
              <a:buNone/>
              <a:defRPr sz="15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Email address here</a:t>
            </a:r>
          </a:p>
        </p:txBody>
      </p:sp>
      <p:sp>
        <p:nvSpPr>
          <p:cNvPr id="24" name="Text Placeholder 20">
            <a:extLst>
              <a:ext uri="{FF2B5EF4-FFF2-40B4-BE49-F238E27FC236}">
                <a16:creationId xmlns:a16="http://schemas.microsoft.com/office/drawing/2014/main" id="{248236B8-9134-BF26-714A-C648491903FF}"/>
              </a:ext>
            </a:extLst>
          </p:cNvPr>
          <p:cNvSpPr>
            <a:spLocks noGrp="1"/>
          </p:cNvSpPr>
          <p:nvPr>
            <p:ph type="body" sz="quarter" idx="20" hasCustomPrompt="1"/>
          </p:nvPr>
        </p:nvSpPr>
        <p:spPr>
          <a:xfrm>
            <a:off x="1422398" y="5438032"/>
            <a:ext cx="4014523" cy="216380"/>
          </a:xfrm>
          <a:prstGeom prst="rect">
            <a:avLst/>
          </a:prstGeom>
          <a:noFill/>
          <a:ln>
            <a:noFill/>
          </a:ln>
        </p:spPr>
        <p:txBody>
          <a:bodyPr anchor="t" anchorCtr="0">
            <a:normAutofit/>
          </a:bodyPr>
          <a:lstStyle>
            <a:lvl1pPr marL="0" indent="0" algn="l">
              <a:spcBef>
                <a:spcPts val="0"/>
              </a:spcBef>
              <a:buNone/>
              <a:defRPr sz="15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err="1"/>
              <a:t>Linkedin</a:t>
            </a:r>
            <a:r>
              <a:rPr lang="en-US"/>
              <a:t> or other address here</a:t>
            </a:r>
            <a:endParaRPr lang="en-GB"/>
          </a:p>
        </p:txBody>
      </p:sp>
      <p:sp>
        <p:nvSpPr>
          <p:cNvPr id="26" name="Text Placeholder 25">
            <a:extLst>
              <a:ext uri="{FF2B5EF4-FFF2-40B4-BE49-F238E27FC236}">
                <a16:creationId xmlns:a16="http://schemas.microsoft.com/office/drawing/2014/main" id="{13E0732A-8E5C-3C47-A35A-B5DDAB13F159}"/>
              </a:ext>
            </a:extLst>
          </p:cNvPr>
          <p:cNvSpPr>
            <a:spLocks noGrp="1"/>
          </p:cNvSpPr>
          <p:nvPr>
            <p:ph type="body" sz="quarter" idx="21" hasCustomPrompt="1"/>
          </p:nvPr>
        </p:nvSpPr>
        <p:spPr>
          <a:xfrm>
            <a:off x="6197600" y="1107440"/>
            <a:ext cx="3684588" cy="5083810"/>
          </a:xfrm>
        </p:spPr>
        <p:txBody>
          <a:bodyPr/>
          <a:lstStyle>
            <a:lvl1pPr>
              <a:spcBef>
                <a:spcPts val="3600"/>
              </a:spcBef>
              <a:defRPr/>
            </a:lvl1pPr>
            <a:lvl2pPr marL="482600" indent="-228600">
              <a:spcBef>
                <a:spcPts val="0"/>
              </a:spcBef>
              <a:defRPr sz="2400"/>
            </a:lvl2pPr>
          </a:lstStyle>
          <a:p>
            <a:pPr lvl="0"/>
            <a:r>
              <a:rPr lang="en-US"/>
              <a:t>Add some information about speaker here</a:t>
            </a:r>
          </a:p>
          <a:p>
            <a:pPr lvl="1"/>
            <a:r>
              <a:rPr lang="en-US"/>
              <a:t>More details</a:t>
            </a:r>
          </a:p>
          <a:p>
            <a:pPr lvl="0"/>
            <a:r>
              <a:rPr lang="en-US"/>
              <a:t>Add some information about speaker here</a:t>
            </a:r>
          </a:p>
          <a:p>
            <a:pPr lvl="1"/>
            <a:r>
              <a:rPr lang="en-US"/>
              <a:t>More details</a:t>
            </a:r>
          </a:p>
          <a:p>
            <a:pPr lvl="0"/>
            <a:r>
              <a:rPr lang="en-US"/>
              <a:t>Add some information about speaker here</a:t>
            </a:r>
          </a:p>
          <a:p>
            <a:pPr lvl="1"/>
            <a:r>
              <a:rPr lang="en-US"/>
              <a:t>More details</a:t>
            </a:r>
            <a:endParaRPr lang="en-GB"/>
          </a:p>
        </p:txBody>
      </p:sp>
      <p:sp>
        <p:nvSpPr>
          <p:cNvPr id="27" name="Date Placeholder 26">
            <a:extLst>
              <a:ext uri="{FF2B5EF4-FFF2-40B4-BE49-F238E27FC236}">
                <a16:creationId xmlns:a16="http://schemas.microsoft.com/office/drawing/2014/main" id="{2310F399-3504-D662-7BFF-B9FC0808710B}"/>
              </a:ext>
            </a:extLst>
          </p:cNvPr>
          <p:cNvSpPr>
            <a:spLocks noGrp="1"/>
          </p:cNvSpPr>
          <p:nvPr>
            <p:ph type="dt" sz="half" idx="22"/>
          </p:nvPr>
        </p:nvSpPr>
        <p:spPr/>
        <p:txBody>
          <a:bodyPr/>
          <a:lstStyle/>
          <a:p>
            <a:fld id="{16824A94-487E-4A2C-8D19-774E05D4B4AA}" type="datetime1">
              <a:rPr lang="en-GB" smtClean="0"/>
              <a:t>27/01/2026</a:t>
            </a:fld>
            <a:endParaRPr lang="en-GB"/>
          </a:p>
        </p:txBody>
      </p:sp>
      <p:sp>
        <p:nvSpPr>
          <p:cNvPr id="28" name="Footer Placeholder 27">
            <a:extLst>
              <a:ext uri="{FF2B5EF4-FFF2-40B4-BE49-F238E27FC236}">
                <a16:creationId xmlns:a16="http://schemas.microsoft.com/office/drawing/2014/main" id="{BAD0966E-6179-D510-7BC5-A5040D3F96FD}"/>
              </a:ext>
            </a:extLst>
          </p:cNvPr>
          <p:cNvSpPr>
            <a:spLocks noGrp="1"/>
          </p:cNvSpPr>
          <p:nvPr>
            <p:ph type="ftr" sz="quarter" idx="23"/>
          </p:nvPr>
        </p:nvSpPr>
        <p:spPr/>
        <p:txBody>
          <a:bodyPr/>
          <a:lstStyle/>
          <a:p>
            <a:endParaRPr lang="en-GB"/>
          </a:p>
        </p:txBody>
      </p:sp>
      <p:sp>
        <p:nvSpPr>
          <p:cNvPr id="29" name="Slide Number Placeholder 28">
            <a:extLst>
              <a:ext uri="{FF2B5EF4-FFF2-40B4-BE49-F238E27FC236}">
                <a16:creationId xmlns:a16="http://schemas.microsoft.com/office/drawing/2014/main" id="{8A0E6940-B977-4D60-3124-4A55A4FF5997}"/>
              </a:ext>
            </a:extLst>
          </p:cNvPr>
          <p:cNvSpPr>
            <a:spLocks noGrp="1"/>
          </p:cNvSpPr>
          <p:nvPr>
            <p:ph type="sldNum" sz="quarter" idx="24"/>
          </p:nvPr>
        </p:nvSpPr>
        <p:spPr/>
        <p:txBody>
          <a:bodyPr/>
          <a:lstStyle/>
          <a:p>
            <a:fld id="{D030B88A-A586-41E9-87F5-B66E06292F0C}" type="slidenum">
              <a:rPr lang="en-GB" smtClean="0"/>
              <a:pPr/>
              <a:t>‹#›</a:t>
            </a:fld>
            <a:endParaRPr lang="en-GB"/>
          </a:p>
        </p:txBody>
      </p:sp>
    </p:spTree>
    <p:extLst>
      <p:ext uri="{BB962C8B-B14F-4D97-AF65-F5344CB8AC3E}">
        <p14:creationId xmlns:p14="http://schemas.microsoft.com/office/powerpoint/2010/main" val="34700829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Speaker intro slide">
    <p:bg>
      <p:bgPr>
        <a:solidFill>
          <a:srgbClr val="FDFCFF"/>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4681170C-DC03-B11C-6823-4A1D62C09E7E}"/>
              </a:ext>
            </a:extLst>
          </p:cNvPr>
          <p:cNvGrpSpPr/>
          <p:nvPr userDrawn="1"/>
        </p:nvGrpSpPr>
        <p:grpSpPr>
          <a:xfrm>
            <a:off x="-1429311" y="-1153617"/>
            <a:ext cx="15050623" cy="8815605"/>
            <a:chOff x="12329023" y="-1153617"/>
            <a:chExt cx="15050623" cy="8815605"/>
          </a:xfrm>
        </p:grpSpPr>
        <p:sp>
          <p:nvSpPr>
            <p:cNvPr id="5" name="Freeform: Shape 4">
              <a:extLst>
                <a:ext uri="{FF2B5EF4-FFF2-40B4-BE49-F238E27FC236}">
                  <a16:creationId xmlns:a16="http://schemas.microsoft.com/office/drawing/2014/main" id="{FECF0DA0-625F-140A-1674-0B68033D2ED4}"/>
                </a:ext>
              </a:extLst>
            </p:cNvPr>
            <p:cNvSpPr/>
            <p:nvPr userDrawn="1"/>
          </p:nvSpPr>
          <p:spPr>
            <a:xfrm flipH="1" flipV="1">
              <a:off x="12528973" y="-1153617"/>
              <a:ext cx="8684412" cy="5377729"/>
            </a:xfrm>
            <a:custGeom>
              <a:avLst/>
              <a:gdLst>
                <a:gd name="connsiteX0" fmla="*/ 874643 w 6383130"/>
                <a:gd name="connsiteY0" fmla="*/ 1122017 h 3330713"/>
                <a:gd name="connsiteX1" fmla="*/ 2341217 w 6383130"/>
                <a:gd name="connsiteY1" fmla="*/ 2199861 h 3330713"/>
                <a:gd name="connsiteX2" fmla="*/ 2893391 w 6383130"/>
                <a:gd name="connsiteY2" fmla="*/ 3012661 h 3330713"/>
                <a:gd name="connsiteX3" fmla="*/ 3953565 w 6383130"/>
                <a:gd name="connsiteY3" fmla="*/ 3330713 h 3330713"/>
                <a:gd name="connsiteX4" fmla="*/ 5106504 w 6383130"/>
                <a:gd name="connsiteY4" fmla="*/ 3083339 h 3330713"/>
                <a:gd name="connsiteX5" fmla="*/ 5464313 w 6383130"/>
                <a:gd name="connsiteY5" fmla="*/ 2425148 h 3330713"/>
                <a:gd name="connsiteX6" fmla="*/ 4753113 w 6383130"/>
                <a:gd name="connsiteY6" fmla="*/ 1696278 h 3330713"/>
                <a:gd name="connsiteX7" fmla="*/ 6007652 w 6383130"/>
                <a:gd name="connsiteY7" fmla="*/ 1532835 h 3330713"/>
                <a:gd name="connsiteX8" fmla="*/ 6383130 w 6383130"/>
                <a:gd name="connsiteY8" fmla="*/ 1334052 h 3330713"/>
                <a:gd name="connsiteX9" fmla="*/ 6383130 w 6383130"/>
                <a:gd name="connsiteY9" fmla="*/ 216452 h 3330713"/>
                <a:gd name="connsiteX10" fmla="*/ 4117008 w 6383130"/>
                <a:gd name="connsiteY10" fmla="*/ 0 h 3330713"/>
                <a:gd name="connsiteX11" fmla="*/ 2531165 w 6383130"/>
                <a:gd name="connsiteY11" fmla="*/ 287130 h 3330713"/>
                <a:gd name="connsiteX12" fmla="*/ 812800 w 6383130"/>
                <a:gd name="connsiteY12" fmla="*/ 437322 h 3330713"/>
                <a:gd name="connsiteX13" fmla="*/ 0 w 6383130"/>
                <a:gd name="connsiteY13" fmla="*/ 689113 h 3330713"/>
                <a:gd name="connsiteX14" fmla="*/ 874643 w 6383130"/>
                <a:gd name="connsiteY14" fmla="*/ 1122017 h 3330713"/>
                <a:gd name="connsiteX0" fmla="*/ 874643 w 6383130"/>
                <a:gd name="connsiteY0" fmla="*/ 1122017 h 3330713"/>
                <a:gd name="connsiteX1" fmla="*/ 2341217 w 6383130"/>
                <a:gd name="connsiteY1" fmla="*/ 2199861 h 3330713"/>
                <a:gd name="connsiteX2" fmla="*/ 2893391 w 6383130"/>
                <a:gd name="connsiteY2" fmla="*/ 3012661 h 3330713"/>
                <a:gd name="connsiteX3" fmla="*/ 3953565 w 6383130"/>
                <a:gd name="connsiteY3" fmla="*/ 3330713 h 3330713"/>
                <a:gd name="connsiteX4" fmla="*/ 5106504 w 6383130"/>
                <a:gd name="connsiteY4" fmla="*/ 3083339 h 3330713"/>
                <a:gd name="connsiteX5" fmla="*/ 5464313 w 6383130"/>
                <a:gd name="connsiteY5" fmla="*/ 2425148 h 3330713"/>
                <a:gd name="connsiteX6" fmla="*/ 4753113 w 6383130"/>
                <a:gd name="connsiteY6" fmla="*/ 1696278 h 3330713"/>
                <a:gd name="connsiteX7" fmla="*/ 6007652 w 6383130"/>
                <a:gd name="connsiteY7" fmla="*/ 1532835 h 3330713"/>
                <a:gd name="connsiteX8" fmla="*/ 6383130 w 6383130"/>
                <a:gd name="connsiteY8" fmla="*/ 216452 h 3330713"/>
                <a:gd name="connsiteX9" fmla="*/ 4117008 w 6383130"/>
                <a:gd name="connsiteY9" fmla="*/ 0 h 3330713"/>
                <a:gd name="connsiteX10" fmla="*/ 2531165 w 6383130"/>
                <a:gd name="connsiteY10" fmla="*/ 287130 h 3330713"/>
                <a:gd name="connsiteX11" fmla="*/ 812800 w 6383130"/>
                <a:gd name="connsiteY11" fmla="*/ 437322 h 3330713"/>
                <a:gd name="connsiteX12" fmla="*/ 0 w 6383130"/>
                <a:gd name="connsiteY12" fmla="*/ 689113 h 3330713"/>
                <a:gd name="connsiteX13" fmla="*/ 874643 w 6383130"/>
                <a:gd name="connsiteY13" fmla="*/ 1122017 h 3330713"/>
                <a:gd name="connsiteX0" fmla="*/ 874643 w 6007652"/>
                <a:gd name="connsiteY0" fmla="*/ 1122017 h 3330713"/>
                <a:gd name="connsiteX1" fmla="*/ 2341217 w 6007652"/>
                <a:gd name="connsiteY1" fmla="*/ 2199861 h 3330713"/>
                <a:gd name="connsiteX2" fmla="*/ 2893391 w 6007652"/>
                <a:gd name="connsiteY2" fmla="*/ 3012661 h 3330713"/>
                <a:gd name="connsiteX3" fmla="*/ 3953565 w 6007652"/>
                <a:gd name="connsiteY3" fmla="*/ 3330713 h 3330713"/>
                <a:gd name="connsiteX4" fmla="*/ 5106504 w 6007652"/>
                <a:gd name="connsiteY4" fmla="*/ 3083339 h 3330713"/>
                <a:gd name="connsiteX5" fmla="*/ 5464313 w 6007652"/>
                <a:gd name="connsiteY5" fmla="*/ 2425148 h 3330713"/>
                <a:gd name="connsiteX6" fmla="*/ 4753113 w 6007652"/>
                <a:gd name="connsiteY6" fmla="*/ 1696278 h 3330713"/>
                <a:gd name="connsiteX7" fmla="*/ 6007652 w 6007652"/>
                <a:gd name="connsiteY7" fmla="*/ 1532835 h 3330713"/>
                <a:gd name="connsiteX8" fmla="*/ 5942502 w 6007652"/>
                <a:gd name="connsiteY8" fmla="*/ 158750 h 3330713"/>
                <a:gd name="connsiteX9" fmla="*/ 4117008 w 6007652"/>
                <a:gd name="connsiteY9" fmla="*/ 0 h 3330713"/>
                <a:gd name="connsiteX10" fmla="*/ 2531165 w 6007652"/>
                <a:gd name="connsiteY10" fmla="*/ 287130 h 3330713"/>
                <a:gd name="connsiteX11" fmla="*/ 812800 w 6007652"/>
                <a:gd name="connsiteY11" fmla="*/ 437322 h 3330713"/>
                <a:gd name="connsiteX12" fmla="*/ 0 w 6007652"/>
                <a:gd name="connsiteY12" fmla="*/ 689113 h 3330713"/>
                <a:gd name="connsiteX13" fmla="*/ 874643 w 6007652"/>
                <a:gd name="connsiteY13" fmla="*/ 1122017 h 3330713"/>
                <a:gd name="connsiteX0" fmla="*/ 874643 w 5942502"/>
                <a:gd name="connsiteY0" fmla="*/ 1122017 h 3330713"/>
                <a:gd name="connsiteX1" fmla="*/ 2341217 w 5942502"/>
                <a:gd name="connsiteY1" fmla="*/ 2199861 h 3330713"/>
                <a:gd name="connsiteX2" fmla="*/ 2893391 w 5942502"/>
                <a:gd name="connsiteY2" fmla="*/ 3012661 h 3330713"/>
                <a:gd name="connsiteX3" fmla="*/ 3953565 w 5942502"/>
                <a:gd name="connsiteY3" fmla="*/ 3330713 h 3330713"/>
                <a:gd name="connsiteX4" fmla="*/ 5106504 w 5942502"/>
                <a:gd name="connsiteY4" fmla="*/ 3083339 h 3330713"/>
                <a:gd name="connsiteX5" fmla="*/ 5464313 w 5942502"/>
                <a:gd name="connsiteY5" fmla="*/ 2425148 h 3330713"/>
                <a:gd name="connsiteX6" fmla="*/ 4753113 w 5942502"/>
                <a:gd name="connsiteY6" fmla="*/ 1696278 h 3330713"/>
                <a:gd name="connsiteX7" fmla="*/ 5881758 w 5942502"/>
                <a:gd name="connsiteY7" fmla="*/ 1532835 h 3330713"/>
                <a:gd name="connsiteX8" fmla="*/ 5942502 w 5942502"/>
                <a:gd name="connsiteY8" fmla="*/ 158750 h 3330713"/>
                <a:gd name="connsiteX9" fmla="*/ 4117008 w 5942502"/>
                <a:gd name="connsiteY9" fmla="*/ 0 h 3330713"/>
                <a:gd name="connsiteX10" fmla="*/ 2531165 w 5942502"/>
                <a:gd name="connsiteY10" fmla="*/ 287130 h 3330713"/>
                <a:gd name="connsiteX11" fmla="*/ 812800 w 5942502"/>
                <a:gd name="connsiteY11" fmla="*/ 437322 h 3330713"/>
                <a:gd name="connsiteX12" fmla="*/ 0 w 5942502"/>
                <a:gd name="connsiteY12" fmla="*/ 689113 h 3330713"/>
                <a:gd name="connsiteX13" fmla="*/ 874643 w 5942502"/>
                <a:gd name="connsiteY13" fmla="*/ 1122017 h 3330713"/>
                <a:gd name="connsiteX0" fmla="*/ 874643 w 5942502"/>
                <a:gd name="connsiteY0" fmla="*/ 1122017 h 3330713"/>
                <a:gd name="connsiteX1" fmla="*/ 2341217 w 5942502"/>
                <a:gd name="connsiteY1" fmla="*/ 2199861 h 3330713"/>
                <a:gd name="connsiteX2" fmla="*/ 2893391 w 5942502"/>
                <a:gd name="connsiteY2" fmla="*/ 3012661 h 3330713"/>
                <a:gd name="connsiteX3" fmla="*/ 3953565 w 5942502"/>
                <a:gd name="connsiteY3" fmla="*/ 3330713 h 3330713"/>
                <a:gd name="connsiteX4" fmla="*/ 5106504 w 5942502"/>
                <a:gd name="connsiteY4" fmla="*/ 3083339 h 3330713"/>
                <a:gd name="connsiteX5" fmla="*/ 5464313 w 5942502"/>
                <a:gd name="connsiteY5" fmla="*/ 2425148 h 3330713"/>
                <a:gd name="connsiteX6" fmla="*/ 5109813 w 5942502"/>
                <a:gd name="connsiteY6" fmla="*/ 1712015 h 3330713"/>
                <a:gd name="connsiteX7" fmla="*/ 5881758 w 5942502"/>
                <a:gd name="connsiteY7" fmla="*/ 1532835 h 3330713"/>
                <a:gd name="connsiteX8" fmla="*/ 5942502 w 5942502"/>
                <a:gd name="connsiteY8" fmla="*/ 158750 h 3330713"/>
                <a:gd name="connsiteX9" fmla="*/ 4117008 w 5942502"/>
                <a:gd name="connsiteY9" fmla="*/ 0 h 3330713"/>
                <a:gd name="connsiteX10" fmla="*/ 2531165 w 5942502"/>
                <a:gd name="connsiteY10" fmla="*/ 287130 h 3330713"/>
                <a:gd name="connsiteX11" fmla="*/ 812800 w 5942502"/>
                <a:gd name="connsiteY11" fmla="*/ 437322 h 3330713"/>
                <a:gd name="connsiteX12" fmla="*/ 0 w 5942502"/>
                <a:gd name="connsiteY12" fmla="*/ 689113 h 3330713"/>
                <a:gd name="connsiteX13" fmla="*/ 874643 w 5942502"/>
                <a:gd name="connsiteY13" fmla="*/ 1122017 h 3330713"/>
                <a:gd name="connsiteX0" fmla="*/ 874643 w 5942502"/>
                <a:gd name="connsiteY0" fmla="*/ 1122017 h 3330713"/>
                <a:gd name="connsiteX1" fmla="*/ 2341217 w 5942502"/>
                <a:gd name="connsiteY1" fmla="*/ 2199861 h 3330713"/>
                <a:gd name="connsiteX2" fmla="*/ 2893391 w 5942502"/>
                <a:gd name="connsiteY2" fmla="*/ 3012661 h 3330713"/>
                <a:gd name="connsiteX3" fmla="*/ 3953565 w 5942502"/>
                <a:gd name="connsiteY3" fmla="*/ 3330713 h 3330713"/>
                <a:gd name="connsiteX4" fmla="*/ 5106504 w 5942502"/>
                <a:gd name="connsiteY4" fmla="*/ 3083339 h 3330713"/>
                <a:gd name="connsiteX5" fmla="*/ 5464313 w 5942502"/>
                <a:gd name="connsiteY5" fmla="*/ 2425148 h 3330713"/>
                <a:gd name="connsiteX6" fmla="*/ 5235707 w 5942502"/>
                <a:gd name="connsiteY6" fmla="*/ 1727752 h 3330713"/>
                <a:gd name="connsiteX7" fmla="*/ 5881758 w 5942502"/>
                <a:gd name="connsiteY7" fmla="*/ 1532835 h 3330713"/>
                <a:gd name="connsiteX8" fmla="*/ 5942502 w 5942502"/>
                <a:gd name="connsiteY8" fmla="*/ 158750 h 3330713"/>
                <a:gd name="connsiteX9" fmla="*/ 4117008 w 5942502"/>
                <a:gd name="connsiteY9" fmla="*/ 0 h 3330713"/>
                <a:gd name="connsiteX10" fmla="*/ 2531165 w 5942502"/>
                <a:gd name="connsiteY10" fmla="*/ 287130 h 3330713"/>
                <a:gd name="connsiteX11" fmla="*/ 812800 w 5942502"/>
                <a:gd name="connsiteY11" fmla="*/ 437322 h 3330713"/>
                <a:gd name="connsiteX12" fmla="*/ 0 w 5942502"/>
                <a:gd name="connsiteY12" fmla="*/ 689113 h 3330713"/>
                <a:gd name="connsiteX13" fmla="*/ 874643 w 5942502"/>
                <a:gd name="connsiteY13" fmla="*/ 1122017 h 3330713"/>
                <a:gd name="connsiteX0" fmla="*/ 874643 w 5942502"/>
                <a:gd name="connsiteY0" fmla="*/ 1122017 h 3330713"/>
                <a:gd name="connsiteX1" fmla="*/ 2341217 w 5942502"/>
                <a:gd name="connsiteY1" fmla="*/ 2199861 h 3330713"/>
                <a:gd name="connsiteX2" fmla="*/ 2893391 w 5942502"/>
                <a:gd name="connsiteY2" fmla="*/ 3012661 h 3330713"/>
                <a:gd name="connsiteX3" fmla="*/ 3953565 w 5942502"/>
                <a:gd name="connsiteY3" fmla="*/ 3330713 h 3330713"/>
                <a:gd name="connsiteX4" fmla="*/ 5106504 w 5942502"/>
                <a:gd name="connsiteY4" fmla="*/ 3083339 h 3330713"/>
                <a:gd name="connsiteX5" fmla="*/ 5605944 w 5942502"/>
                <a:gd name="connsiteY5" fmla="*/ 2472358 h 3330713"/>
                <a:gd name="connsiteX6" fmla="*/ 5235707 w 5942502"/>
                <a:gd name="connsiteY6" fmla="*/ 1727752 h 3330713"/>
                <a:gd name="connsiteX7" fmla="*/ 5881758 w 5942502"/>
                <a:gd name="connsiteY7" fmla="*/ 1532835 h 3330713"/>
                <a:gd name="connsiteX8" fmla="*/ 5942502 w 5942502"/>
                <a:gd name="connsiteY8" fmla="*/ 158750 h 3330713"/>
                <a:gd name="connsiteX9" fmla="*/ 4117008 w 5942502"/>
                <a:gd name="connsiteY9" fmla="*/ 0 h 3330713"/>
                <a:gd name="connsiteX10" fmla="*/ 2531165 w 5942502"/>
                <a:gd name="connsiteY10" fmla="*/ 287130 h 3330713"/>
                <a:gd name="connsiteX11" fmla="*/ 812800 w 5942502"/>
                <a:gd name="connsiteY11" fmla="*/ 437322 h 3330713"/>
                <a:gd name="connsiteX12" fmla="*/ 0 w 5942502"/>
                <a:gd name="connsiteY12" fmla="*/ 689113 h 3330713"/>
                <a:gd name="connsiteX13" fmla="*/ 874643 w 5942502"/>
                <a:gd name="connsiteY13" fmla="*/ 1122017 h 3330713"/>
                <a:gd name="connsiteX0" fmla="*/ 874643 w 5942502"/>
                <a:gd name="connsiteY0" fmla="*/ 1122017 h 3330713"/>
                <a:gd name="connsiteX1" fmla="*/ 2341217 w 5942502"/>
                <a:gd name="connsiteY1" fmla="*/ 2199861 h 3330713"/>
                <a:gd name="connsiteX2" fmla="*/ 2893391 w 5942502"/>
                <a:gd name="connsiteY2" fmla="*/ 3012661 h 3330713"/>
                <a:gd name="connsiteX3" fmla="*/ 3953565 w 5942502"/>
                <a:gd name="connsiteY3" fmla="*/ 3330713 h 3330713"/>
                <a:gd name="connsiteX4" fmla="*/ 5106504 w 5942502"/>
                <a:gd name="connsiteY4" fmla="*/ 3083339 h 3330713"/>
                <a:gd name="connsiteX5" fmla="*/ 5605944 w 5942502"/>
                <a:gd name="connsiteY5" fmla="*/ 2472358 h 3330713"/>
                <a:gd name="connsiteX6" fmla="*/ 5382584 w 5942502"/>
                <a:gd name="connsiteY6" fmla="*/ 1727752 h 3330713"/>
                <a:gd name="connsiteX7" fmla="*/ 5881758 w 5942502"/>
                <a:gd name="connsiteY7" fmla="*/ 1532835 h 3330713"/>
                <a:gd name="connsiteX8" fmla="*/ 5942502 w 5942502"/>
                <a:gd name="connsiteY8" fmla="*/ 158750 h 3330713"/>
                <a:gd name="connsiteX9" fmla="*/ 4117008 w 5942502"/>
                <a:gd name="connsiteY9" fmla="*/ 0 h 3330713"/>
                <a:gd name="connsiteX10" fmla="*/ 2531165 w 5942502"/>
                <a:gd name="connsiteY10" fmla="*/ 287130 h 3330713"/>
                <a:gd name="connsiteX11" fmla="*/ 812800 w 5942502"/>
                <a:gd name="connsiteY11" fmla="*/ 437322 h 3330713"/>
                <a:gd name="connsiteX12" fmla="*/ 0 w 5942502"/>
                <a:gd name="connsiteY12" fmla="*/ 689113 h 3330713"/>
                <a:gd name="connsiteX13" fmla="*/ 874643 w 5942502"/>
                <a:gd name="connsiteY13" fmla="*/ 1122017 h 3330713"/>
                <a:gd name="connsiteX0" fmla="*/ 874643 w 5942502"/>
                <a:gd name="connsiteY0" fmla="*/ 1122017 h 3330713"/>
                <a:gd name="connsiteX1" fmla="*/ 2341217 w 5942502"/>
                <a:gd name="connsiteY1" fmla="*/ 2199861 h 3330713"/>
                <a:gd name="connsiteX2" fmla="*/ 2898637 w 5942502"/>
                <a:gd name="connsiteY2" fmla="*/ 3091345 h 3330713"/>
                <a:gd name="connsiteX3" fmla="*/ 3953565 w 5942502"/>
                <a:gd name="connsiteY3" fmla="*/ 3330713 h 3330713"/>
                <a:gd name="connsiteX4" fmla="*/ 5106504 w 5942502"/>
                <a:gd name="connsiteY4" fmla="*/ 3083339 h 3330713"/>
                <a:gd name="connsiteX5" fmla="*/ 5605944 w 5942502"/>
                <a:gd name="connsiteY5" fmla="*/ 2472358 h 3330713"/>
                <a:gd name="connsiteX6" fmla="*/ 5382584 w 5942502"/>
                <a:gd name="connsiteY6" fmla="*/ 1727752 h 3330713"/>
                <a:gd name="connsiteX7" fmla="*/ 5881758 w 5942502"/>
                <a:gd name="connsiteY7" fmla="*/ 1532835 h 3330713"/>
                <a:gd name="connsiteX8" fmla="*/ 5942502 w 5942502"/>
                <a:gd name="connsiteY8" fmla="*/ 158750 h 3330713"/>
                <a:gd name="connsiteX9" fmla="*/ 4117008 w 5942502"/>
                <a:gd name="connsiteY9" fmla="*/ 0 h 3330713"/>
                <a:gd name="connsiteX10" fmla="*/ 2531165 w 5942502"/>
                <a:gd name="connsiteY10" fmla="*/ 287130 h 3330713"/>
                <a:gd name="connsiteX11" fmla="*/ 812800 w 5942502"/>
                <a:gd name="connsiteY11" fmla="*/ 437322 h 3330713"/>
                <a:gd name="connsiteX12" fmla="*/ 0 w 5942502"/>
                <a:gd name="connsiteY12" fmla="*/ 689113 h 3330713"/>
                <a:gd name="connsiteX13" fmla="*/ 874643 w 5942502"/>
                <a:gd name="connsiteY13" fmla="*/ 1122017 h 3330713"/>
                <a:gd name="connsiteX0" fmla="*/ 874643 w 5942502"/>
                <a:gd name="connsiteY0" fmla="*/ 996123 h 3204819"/>
                <a:gd name="connsiteX1" fmla="*/ 2341217 w 5942502"/>
                <a:gd name="connsiteY1" fmla="*/ 2073967 h 3204819"/>
                <a:gd name="connsiteX2" fmla="*/ 2898637 w 5942502"/>
                <a:gd name="connsiteY2" fmla="*/ 2965451 h 3204819"/>
                <a:gd name="connsiteX3" fmla="*/ 3953565 w 5942502"/>
                <a:gd name="connsiteY3" fmla="*/ 3204819 h 3204819"/>
                <a:gd name="connsiteX4" fmla="*/ 5106504 w 5942502"/>
                <a:gd name="connsiteY4" fmla="*/ 2957445 h 3204819"/>
                <a:gd name="connsiteX5" fmla="*/ 5605944 w 5942502"/>
                <a:gd name="connsiteY5" fmla="*/ 2346464 h 3204819"/>
                <a:gd name="connsiteX6" fmla="*/ 5382584 w 5942502"/>
                <a:gd name="connsiteY6" fmla="*/ 1601858 h 3204819"/>
                <a:gd name="connsiteX7" fmla="*/ 5881758 w 5942502"/>
                <a:gd name="connsiteY7" fmla="*/ 1406941 h 3204819"/>
                <a:gd name="connsiteX8" fmla="*/ 5942502 w 5942502"/>
                <a:gd name="connsiteY8" fmla="*/ 32856 h 3204819"/>
                <a:gd name="connsiteX9" fmla="*/ 4169464 w 5942502"/>
                <a:gd name="connsiteY9" fmla="*/ 0 h 3204819"/>
                <a:gd name="connsiteX10" fmla="*/ 2531165 w 5942502"/>
                <a:gd name="connsiteY10" fmla="*/ 161236 h 3204819"/>
                <a:gd name="connsiteX11" fmla="*/ 812800 w 5942502"/>
                <a:gd name="connsiteY11" fmla="*/ 311428 h 3204819"/>
                <a:gd name="connsiteX12" fmla="*/ 0 w 5942502"/>
                <a:gd name="connsiteY12" fmla="*/ 563219 h 3204819"/>
                <a:gd name="connsiteX13" fmla="*/ 874643 w 5942502"/>
                <a:gd name="connsiteY13" fmla="*/ 996123 h 3204819"/>
                <a:gd name="connsiteX0" fmla="*/ 874643 w 5932010"/>
                <a:gd name="connsiteY0" fmla="*/ 996123 h 3204819"/>
                <a:gd name="connsiteX1" fmla="*/ 2341217 w 5932010"/>
                <a:gd name="connsiteY1" fmla="*/ 2073967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605944 w 5932010"/>
                <a:gd name="connsiteY5" fmla="*/ 2346464 h 3204819"/>
                <a:gd name="connsiteX6" fmla="*/ 5382584 w 5932010"/>
                <a:gd name="connsiteY6" fmla="*/ 1601858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74643 w 5932010"/>
                <a:gd name="connsiteY13" fmla="*/ 996123 h 3204819"/>
                <a:gd name="connsiteX0" fmla="*/ 874643 w 5932010"/>
                <a:gd name="connsiteY0" fmla="*/ 996123 h 3204819"/>
                <a:gd name="connsiteX1" fmla="*/ 2341217 w 5932010"/>
                <a:gd name="connsiteY1" fmla="*/ 2073967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605944 w 5932010"/>
                <a:gd name="connsiteY5" fmla="*/ 2346464 h 3204819"/>
                <a:gd name="connsiteX6" fmla="*/ 5503232 w 5932010"/>
                <a:gd name="connsiteY6" fmla="*/ 1575630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74643 w 5932010"/>
                <a:gd name="connsiteY13" fmla="*/ 996123 h 3204819"/>
                <a:gd name="connsiteX0" fmla="*/ 874643 w 5932010"/>
                <a:gd name="connsiteY0" fmla="*/ 996123 h 3204819"/>
                <a:gd name="connsiteX1" fmla="*/ 2341217 w 5932010"/>
                <a:gd name="connsiteY1" fmla="*/ 2073967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443331 w 5932010"/>
                <a:gd name="connsiteY5" fmla="*/ 2346464 h 3204819"/>
                <a:gd name="connsiteX6" fmla="*/ 5503232 w 5932010"/>
                <a:gd name="connsiteY6" fmla="*/ 1575630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74643 w 5932010"/>
                <a:gd name="connsiteY13" fmla="*/ 996123 h 3204819"/>
                <a:gd name="connsiteX0" fmla="*/ 874643 w 5932010"/>
                <a:gd name="connsiteY0" fmla="*/ 996123 h 3204819"/>
                <a:gd name="connsiteX1" fmla="*/ 2341217 w 5932010"/>
                <a:gd name="connsiteY1" fmla="*/ 2073967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527261 w 5932010"/>
                <a:gd name="connsiteY5" fmla="*/ 2346464 h 3204819"/>
                <a:gd name="connsiteX6" fmla="*/ 5503232 w 5932010"/>
                <a:gd name="connsiteY6" fmla="*/ 1575630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74643 w 5932010"/>
                <a:gd name="connsiteY13" fmla="*/ 996123 h 3204819"/>
                <a:gd name="connsiteX0" fmla="*/ 874643 w 5932010"/>
                <a:gd name="connsiteY0" fmla="*/ 996123 h 3204819"/>
                <a:gd name="connsiteX1" fmla="*/ 2341217 w 5932010"/>
                <a:gd name="connsiteY1" fmla="*/ 2073967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527261 w 5932010"/>
                <a:gd name="connsiteY5" fmla="*/ 2346464 h 3204819"/>
                <a:gd name="connsiteX6" fmla="*/ 5414057 w 5932010"/>
                <a:gd name="connsiteY6" fmla="*/ 1591367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74643 w 5932010"/>
                <a:gd name="connsiteY13" fmla="*/ 996123 h 3204819"/>
                <a:gd name="connsiteX0" fmla="*/ 837924 w 5932010"/>
                <a:gd name="connsiteY0" fmla="*/ 1300366 h 3204819"/>
                <a:gd name="connsiteX1" fmla="*/ 2341217 w 5932010"/>
                <a:gd name="connsiteY1" fmla="*/ 2073967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527261 w 5932010"/>
                <a:gd name="connsiteY5" fmla="*/ 2346464 h 3204819"/>
                <a:gd name="connsiteX6" fmla="*/ 5414057 w 5932010"/>
                <a:gd name="connsiteY6" fmla="*/ 1591367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37924 w 5932010"/>
                <a:gd name="connsiteY13" fmla="*/ 1300366 h 3204819"/>
                <a:gd name="connsiteX0" fmla="*/ 837924 w 5932010"/>
                <a:gd name="connsiteY0" fmla="*/ 1300366 h 3204819"/>
                <a:gd name="connsiteX1" fmla="*/ 2236306 w 5932010"/>
                <a:gd name="connsiteY1" fmla="*/ 2094949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527261 w 5932010"/>
                <a:gd name="connsiteY5" fmla="*/ 2346464 h 3204819"/>
                <a:gd name="connsiteX6" fmla="*/ 5414057 w 5932010"/>
                <a:gd name="connsiteY6" fmla="*/ 1591367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37924 w 5932010"/>
                <a:gd name="connsiteY13" fmla="*/ 1300366 h 3204819"/>
                <a:gd name="connsiteX0" fmla="*/ 25124 w 5119210"/>
                <a:gd name="connsiteY0" fmla="*/ 1300366 h 3204819"/>
                <a:gd name="connsiteX1" fmla="*/ 1423506 w 5119210"/>
                <a:gd name="connsiteY1" fmla="*/ 2094949 h 3204819"/>
                <a:gd name="connsiteX2" fmla="*/ 2085837 w 5119210"/>
                <a:gd name="connsiteY2" fmla="*/ 2965451 h 3204819"/>
                <a:gd name="connsiteX3" fmla="*/ 3140765 w 5119210"/>
                <a:gd name="connsiteY3" fmla="*/ 3204819 h 3204819"/>
                <a:gd name="connsiteX4" fmla="*/ 4293704 w 5119210"/>
                <a:gd name="connsiteY4" fmla="*/ 2957445 h 3204819"/>
                <a:gd name="connsiteX5" fmla="*/ 4714461 w 5119210"/>
                <a:gd name="connsiteY5" fmla="*/ 2346464 h 3204819"/>
                <a:gd name="connsiteX6" fmla="*/ 4601257 w 5119210"/>
                <a:gd name="connsiteY6" fmla="*/ 1591367 h 3204819"/>
                <a:gd name="connsiteX7" fmla="*/ 5068958 w 5119210"/>
                <a:gd name="connsiteY7" fmla="*/ 1406941 h 3204819"/>
                <a:gd name="connsiteX8" fmla="*/ 5119210 w 5119210"/>
                <a:gd name="connsiteY8" fmla="*/ 410537 h 3204819"/>
                <a:gd name="connsiteX9" fmla="*/ 3356664 w 5119210"/>
                <a:gd name="connsiteY9" fmla="*/ 0 h 3204819"/>
                <a:gd name="connsiteX10" fmla="*/ 1718365 w 5119210"/>
                <a:gd name="connsiteY10" fmla="*/ 161236 h 3204819"/>
                <a:gd name="connsiteX11" fmla="*/ 0 w 5119210"/>
                <a:gd name="connsiteY11" fmla="*/ 311428 h 3204819"/>
                <a:gd name="connsiteX12" fmla="*/ 68715 w 5119210"/>
                <a:gd name="connsiteY12" fmla="*/ 579863 h 3204819"/>
                <a:gd name="connsiteX13" fmla="*/ 25124 w 5119210"/>
                <a:gd name="connsiteY13" fmla="*/ 1300366 h 3204819"/>
                <a:gd name="connsiteX0" fmla="*/ 25124 w 5119210"/>
                <a:gd name="connsiteY0" fmla="*/ 1300366 h 3204819"/>
                <a:gd name="connsiteX1" fmla="*/ 1423506 w 5119210"/>
                <a:gd name="connsiteY1" fmla="*/ 2094949 h 3204819"/>
                <a:gd name="connsiteX2" fmla="*/ 2085837 w 5119210"/>
                <a:gd name="connsiteY2" fmla="*/ 2965451 h 3204819"/>
                <a:gd name="connsiteX3" fmla="*/ 3140765 w 5119210"/>
                <a:gd name="connsiteY3" fmla="*/ 3204819 h 3204819"/>
                <a:gd name="connsiteX4" fmla="*/ 4293704 w 5119210"/>
                <a:gd name="connsiteY4" fmla="*/ 2957445 h 3204819"/>
                <a:gd name="connsiteX5" fmla="*/ 4714461 w 5119210"/>
                <a:gd name="connsiteY5" fmla="*/ 2346464 h 3204819"/>
                <a:gd name="connsiteX6" fmla="*/ 4601257 w 5119210"/>
                <a:gd name="connsiteY6" fmla="*/ 1591367 h 3204819"/>
                <a:gd name="connsiteX7" fmla="*/ 5068958 w 5119210"/>
                <a:gd name="connsiteY7" fmla="*/ 1406941 h 3204819"/>
                <a:gd name="connsiteX8" fmla="*/ 5119210 w 5119210"/>
                <a:gd name="connsiteY8" fmla="*/ 410537 h 3204819"/>
                <a:gd name="connsiteX9" fmla="*/ 3356664 w 5119210"/>
                <a:gd name="connsiteY9" fmla="*/ 0 h 3204819"/>
                <a:gd name="connsiteX10" fmla="*/ 1718365 w 5119210"/>
                <a:gd name="connsiteY10" fmla="*/ 161236 h 3204819"/>
                <a:gd name="connsiteX11" fmla="*/ 0 w 5119210"/>
                <a:gd name="connsiteY11" fmla="*/ 311428 h 3204819"/>
                <a:gd name="connsiteX12" fmla="*/ 586126 w 5119210"/>
                <a:gd name="connsiteY12" fmla="*/ 918292 h 3204819"/>
                <a:gd name="connsiteX13" fmla="*/ 25124 w 5119210"/>
                <a:gd name="connsiteY13" fmla="*/ 1300366 h 3204819"/>
                <a:gd name="connsiteX0" fmla="*/ 0 w 6103356"/>
                <a:gd name="connsiteY0" fmla="*/ 1411326 h 3204819"/>
                <a:gd name="connsiteX1" fmla="*/ 2407652 w 6103356"/>
                <a:gd name="connsiteY1" fmla="*/ 2094949 h 3204819"/>
                <a:gd name="connsiteX2" fmla="*/ 3069983 w 6103356"/>
                <a:gd name="connsiteY2" fmla="*/ 2965451 h 3204819"/>
                <a:gd name="connsiteX3" fmla="*/ 4124911 w 6103356"/>
                <a:gd name="connsiteY3" fmla="*/ 3204819 h 3204819"/>
                <a:gd name="connsiteX4" fmla="*/ 5277850 w 6103356"/>
                <a:gd name="connsiteY4" fmla="*/ 2957445 h 3204819"/>
                <a:gd name="connsiteX5" fmla="*/ 5698607 w 6103356"/>
                <a:gd name="connsiteY5" fmla="*/ 2346464 h 3204819"/>
                <a:gd name="connsiteX6" fmla="*/ 5585403 w 6103356"/>
                <a:gd name="connsiteY6" fmla="*/ 1591367 h 3204819"/>
                <a:gd name="connsiteX7" fmla="*/ 6053104 w 6103356"/>
                <a:gd name="connsiteY7" fmla="*/ 1406941 h 3204819"/>
                <a:gd name="connsiteX8" fmla="*/ 6103356 w 6103356"/>
                <a:gd name="connsiteY8" fmla="*/ 410537 h 3204819"/>
                <a:gd name="connsiteX9" fmla="*/ 4340810 w 6103356"/>
                <a:gd name="connsiteY9" fmla="*/ 0 h 3204819"/>
                <a:gd name="connsiteX10" fmla="*/ 2702511 w 6103356"/>
                <a:gd name="connsiteY10" fmla="*/ 161236 h 3204819"/>
                <a:gd name="connsiteX11" fmla="*/ 984146 w 6103356"/>
                <a:gd name="connsiteY11" fmla="*/ 311428 h 3204819"/>
                <a:gd name="connsiteX12" fmla="*/ 1570272 w 6103356"/>
                <a:gd name="connsiteY12" fmla="*/ 918292 h 3204819"/>
                <a:gd name="connsiteX13" fmla="*/ 0 w 6103356"/>
                <a:gd name="connsiteY13" fmla="*/ 1411326 h 3204819"/>
                <a:gd name="connsiteX0" fmla="*/ 0 w 6103356"/>
                <a:gd name="connsiteY0" fmla="*/ 1411326 h 3204819"/>
                <a:gd name="connsiteX1" fmla="*/ 900135 w 6103356"/>
                <a:gd name="connsiteY1" fmla="*/ 2122689 h 3204819"/>
                <a:gd name="connsiteX2" fmla="*/ 3069983 w 6103356"/>
                <a:gd name="connsiteY2" fmla="*/ 2965451 h 3204819"/>
                <a:gd name="connsiteX3" fmla="*/ 4124911 w 6103356"/>
                <a:gd name="connsiteY3" fmla="*/ 3204819 h 3204819"/>
                <a:gd name="connsiteX4" fmla="*/ 5277850 w 6103356"/>
                <a:gd name="connsiteY4" fmla="*/ 2957445 h 3204819"/>
                <a:gd name="connsiteX5" fmla="*/ 5698607 w 6103356"/>
                <a:gd name="connsiteY5" fmla="*/ 2346464 h 3204819"/>
                <a:gd name="connsiteX6" fmla="*/ 5585403 w 6103356"/>
                <a:gd name="connsiteY6" fmla="*/ 1591367 h 3204819"/>
                <a:gd name="connsiteX7" fmla="*/ 6053104 w 6103356"/>
                <a:gd name="connsiteY7" fmla="*/ 1406941 h 3204819"/>
                <a:gd name="connsiteX8" fmla="*/ 6103356 w 6103356"/>
                <a:gd name="connsiteY8" fmla="*/ 410537 h 3204819"/>
                <a:gd name="connsiteX9" fmla="*/ 4340810 w 6103356"/>
                <a:gd name="connsiteY9" fmla="*/ 0 h 3204819"/>
                <a:gd name="connsiteX10" fmla="*/ 2702511 w 6103356"/>
                <a:gd name="connsiteY10" fmla="*/ 161236 h 3204819"/>
                <a:gd name="connsiteX11" fmla="*/ 984146 w 6103356"/>
                <a:gd name="connsiteY11" fmla="*/ 311428 h 3204819"/>
                <a:gd name="connsiteX12" fmla="*/ 1570272 w 6103356"/>
                <a:gd name="connsiteY12" fmla="*/ 918292 h 3204819"/>
                <a:gd name="connsiteX13" fmla="*/ 0 w 6103356"/>
                <a:gd name="connsiteY13" fmla="*/ 1411326 h 3204819"/>
                <a:gd name="connsiteX0" fmla="*/ 0 w 5918110"/>
                <a:gd name="connsiteY0" fmla="*/ 1244886 h 3204819"/>
                <a:gd name="connsiteX1" fmla="*/ 714889 w 5918110"/>
                <a:gd name="connsiteY1" fmla="*/ 2122689 h 3204819"/>
                <a:gd name="connsiteX2" fmla="*/ 2884737 w 5918110"/>
                <a:gd name="connsiteY2" fmla="*/ 2965451 h 3204819"/>
                <a:gd name="connsiteX3" fmla="*/ 3939665 w 5918110"/>
                <a:gd name="connsiteY3" fmla="*/ 3204819 h 3204819"/>
                <a:gd name="connsiteX4" fmla="*/ 5092604 w 5918110"/>
                <a:gd name="connsiteY4" fmla="*/ 2957445 h 3204819"/>
                <a:gd name="connsiteX5" fmla="*/ 5513361 w 5918110"/>
                <a:gd name="connsiteY5" fmla="*/ 2346464 h 3204819"/>
                <a:gd name="connsiteX6" fmla="*/ 5400157 w 5918110"/>
                <a:gd name="connsiteY6" fmla="*/ 1591367 h 3204819"/>
                <a:gd name="connsiteX7" fmla="*/ 5867858 w 5918110"/>
                <a:gd name="connsiteY7" fmla="*/ 1406941 h 3204819"/>
                <a:gd name="connsiteX8" fmla="*/ 5918110 w 5918110"/>
                <a:gd name="connsiteY8" fmla="*/ 410537 h 3204819"/>
                <a:gd name="connsiteX9" fmla="*/ 4155564 w 5918110"/>
                <a:gd name="connsiteY9" fmla="*/ 0 h 3204819"/>
                <a:gd name="connsiteX10" fmla="*/ 2517265 w 5918110"/>
                <a:gd name="connsiteY10" fmla="*/ 161236 h 3204819"/>
                <a:gd name="connsiteX11" fmla="*/ 798900 w 5918110"/>
                <a:gd name="connsiteY11" fmla="*/ 311428 h 3204819"/>
                <a:gd name="connsiteX12" fmla="*/ 1385026 w 5918110"/>
                <a:gd name="connsiteY12" fmla="*/ 918292 h 3204819"/>
                <a:gd name="connsiteX13" fmla="*/ 0 w 5918110"/>
                <a:gd name="connsiteY13" fmla="*/ 1244886 h 3204819"/>
                <a:gd name="connsiteX0" fmla="*/ 0 w 5918110"/>
                <a:gd name="connsiteY0" fmla="*/ 1244886 h 3204819"/>
                <a:gd name="connsiteX1" fmla="*/ 548806 w 5918110"/>
                <a:gd name="connsiteY1" fmla="*/ 2461118 h 3204819"/>
                <a:gd name="connsiteX2" fmla="*/ 2884737 w 5918110"/>
                <a:gd name="connsiteY2" fmla="*/ 2965451 h 3204819"/>
                <a:gd name="connsiteX3" fmla="*/ 3939665 w 5918110"/>
                <a:gd name="connsiteY3" fmla="*/ 3204819 h 3204819"/>
                <a:gd name="connsiteX4" fmla="*/ 5092604 w 5918110"/>
                <a:gd name="connsiteY4" fmla="*/ 2957445 h 3204819"/>
                <a:gd name="connsiteX5" fmla="*/ 5513361 w 5918110"/>
                <a:gd name="connsiteY5" fmla="*/ 2346464 h 3204819"/>
                <a:gd name="connsiteX6" fmla="*/ 5400157 w 5918110"/>
                <a:gd name="connsiteY6" fmla="*/ 1591367 h 3204819"/>
                <a:gd name="connsiteX7" fmla="*/ 5867858 w 5918110"/>
                <a:gd name="connsiteY7" fmla="*/ 1406941 h 3204819"/>
                <a:gd name="connsiteX8" fmla="*/ 5918110 w 5918110"/>
                <a:gd name="connsiteY8" fmla="*/ 410537 h 3204819"/>
                <a:gd name="connsiteX9" fmla="*/ 4155564 w 5918110"/>
                <a:gd name="connsiteY9" fmla="*/ 0 h 3204819"/>
                <a:gd name="connsiteX10" fmla="*/ 2517265 w 5918110"/>
                <a:gd name="connsiteY10" fmla="*/ 161236 h 3204819"/>
                <a:gd name="connsiteX11" fmla="*/ 798900 w 5918110"/>
                <a:gd name="connsiteY11" fmla="*/ 311428 h 3204819"/>
                <a:gd name="connsiteX12" fmla="*/ 1385026 w 5918110"/>
                <a:gd name="connsiteY12" fmla="*/ 918292 h 3204819"/>
                <a:gd name="connsiteX13" fmla="*/ 0 w 5918110"/>
                <a:gd name="connsiteY13" fmla="*/ 1244886 h 3204819"/>
                <a:gd name="connsiteX0" fmla="*/ 0 w 5918110"/>
                <a:gd name="connsiteY0" fmla="*/ 1244886 h 3204819"/>
                <a:gd name="connsiteX1" fmla="*/ 727664 w 5918110"/>
                <a:gd name="connsiteY1" fmla="*/ 2810643 h 3204819"/>
                <a:gd name="connsiteX2" fmla="*/ 2884737 w 5918110"/>
                <a:gd name="connsiteY2" fmla="*/ 2965451 h 3204819"/>
                <a:gd name="connsiteX3" fmla="*/ 3939665 w 5918110"/>
                <a:gd name="connsiteY3" fmla="*/ 3204819 h 3204819"/>
                <a:gd name="connsiteX4" fmla="*/ 5092604 w 5918110"/>
                <a:gd name="connsiteY4" fmla="*/ 2957445 h 3204819"/>
                <a:gd name="connsiteX5" fmla="*/ 5513361 w 5918110"/>
                <a:gd name="connsiteY5" fmla="*/ 2346464 h 3204819"/>
                <a:gd name="connsiteX6" fmla="*/ 5400157 w 5918110"/>
                <a:gd name="connsiteY6" fmla="*/ 1591367 h 3204819"/>
                <a:gd name="connsiteX7" fmla="*/ 5867858 w 5918110"/>
                <a:gd name="connsiteY7" fmla="*/ 1406941 h 3204819"/>
                <a:gd name="connsiteX8" fmla="*/ 5918110 w 5918110"/>
                <a:gd name="connsiteY8" fmla="*/ 410537 h 3204819"/>
                <a:gd name="connsiteX9" fmla="*/ 4155564 w 5918110"/>
                <a:gd name="connsiteY9" fmla="*/ 0 h 3204819"/>
                <a:gd name="connsiteX10" fmla="*/ 2517265 w 5918110"/>
                <a:gd name="connsiteY10" fmla="*/ 161236 h 3204819"/>
                <a:gd name="connsiteX11" fmla="*/ 798900 w 5918110"/>
                <a:gd name="connsiteY11" fmla="*/ 311428 h 3204819"/>
                <a:gd name="connsiteX12" fmla="*/ 1385026 w 5918110"/>
                <a:gd name="connsiteY12" fmla="*/ 918292 h 3204819"/>
                <a:gd name="connsiteX13" fmla="*/ 0 w 5918110"/>
                <a:gd name="connsiteY13" fmla="*/ 1244886 h 3204819"/>
                <a:gd name="connsiteX0" fmla="*/ 1067304 w 6985414"/>
                <a:gd name="connsiteY0" fmla="*/ 1244886 h 3204819"/>
                <a:gd name="connsiteX1" fmla="*/ 0 w 6985414"/>
                <a:gd name="connsiteY1" fmla="*/ 2921603 h 3204819"/>
                <a:gd name="connsiteX2" fmla="*/ 3952041 w 6985414"/>
                <a:gd name="connsiteY2" fmla="*/ 2965451 h 3204819"/>
                <a:gd name="connsiteX3" fmla="*/ 5006969 w 6985414"/>
                <a:gd name="connsiteY3" fmla="*/ 3204819 h 3204819"/>
                <a:gd name="connsiteX4" fmla="*/ 6159908 w 6985414"/>
                <a:gd name="connsiteY4" fmla="*/ 2957445 h 3204819"/>
                <a:gd name="connsiteX5" fmla="*/ 6580665 w 6985414"/>
                <a:gd name="connsiteY5" fmla="*/ 2346464 h 3204819"/>
                <a:gd name="connsiteX6" fmla="*/ 6467461 w 6985414"/>
                <a:gd name="connsiteY6" fmla="*/ 1591367 h 3204819"/>
                <a:gd name="connsiteX7" fmla="*/ 6935162 w 6985414"/>
                <a:gd name="connsiteY7" fmla="*/ 1406941 h 3204819"/>
                <a:gd name="connsiteX8" fmla="*/ 6985414 w 6985414"/>
                <a:gd name="connsiteY8" fmla="*/ 410537 h 3204819"/>
                <a:gd name="connsiteX9" fmla="*/ 5222868 w 6985414"/>
                <a:gd name="connsiteY9" fmla="*/ 0 h 3204819"/>
                <a:gd name="connsiteX10" fmla="*/ 3584569 w 6985414"/>
                <a:gd name="connsiteY10" fmla="*/ 161236 h 3204819"/>
                <a:gd name="connsiteX11" fmla="*/ 1866204 w 6985414"/>
                <a:gd name="connsiteY11" fmla="*/ 311428 h 3204819"/>
                <a:gd name="connsiteX12" fmla="*/ 2452330 w 6985414"/>
                <a:gd name="connsiteY12" fmla="*/ 918292 h 3204819"/>
                <a:gd name="connsiteX13" fmla="*/ 1067304 w 6985414"/>
                <a:gd name="connsiteY13" fmla="*/ 1244886 h 3204819"/>
                <a:gd name="connsiteX0" fmla="*/ 1182284 w 7100394"/>
                <a:gd name="connsiteY0" fmla="*/ 1244886 h 3204819"/>
                <a:gd name="connsiteX1" fmla="*/ 0 w 7100394"/>
                <a:gd name="connsiteY1" fmla="*/ 2904959 h 3204819"/>
                <a:gd name="connsiteX2" fmla="*/ 4067021 w 7100394"/>
                <a:gd name="connsiteY2" fmla="*/ 2965451 h 3204819"/>
                <a:gd name="connsiteX3" fmla="*/ 5121949 w 7100394"/>
                <a:gd name="connsiteY3" fmla="*/ 3204819 h 3204819"/>
                <a:gd name="connsiteX4" fmla="*/ 6274888 w 7100394"/>
                <a:gd name="connsiteY4" fmla="*/ 2957445 h 3204819"/>
                <a:gd name="connsiteX5" fmla="*/ 6695645 w 7100394"/>
                <a:gd name="connsiteY5" fmla="*/ 2346464 h 3204819"/>
                <a:gd name="connsiteX6" fmla="*/ 6582441 w 7100394"/>
                <a:gd name="connsiteY6" fmla="*/ 1591367 h 3204819"/>
                <a:gd name="connsiteX7" fmla="*/ 7050142 w 7100394"/>
                <a:gd name="connsiteY7" fmla="*/ 1406941 h 3204819"/>
                <a:gd name="connsiteX8" fmla="*/ 7100394 w 7100394"/>
                <a:gd name="connsiteY8" fmla="*/ 410537 h 3204819"/>
                <a:gd name="connsiteX9" fmla="*/ 5337848 w 7100394"/>
                <a:gd name="connsiteY9" fmla="*/ 0 h 3204819"/>
                <a:gd name="connsiteX10" fmla="*/ 3699549 w 7100394"/>
                <a:gd name="connsiteY10" fmla="*/ 161236 h 3204819"/>
                <a:gd name="connsiteX11" fmla="*/ 1981184 w 7100394"/>
                <a:gd name="connsiteY11" fmla="*/ 311428 h 3204819"/>
                <a:gd name="connsiteX12" fmla="*/ 2567310 w 7100394"/>
                <a:gd name="connsiteY12" fmla="*/ 918292 h 3204819"/>
                <a:gd name="connsiteX13" fmla="*/ 1182284 w 7100394"/>
                <a:gd name="connsiteY13" fmla="*/ 1244886 h 3204819"/>
                <a:gd name="connsiteX0" fmla="*/ 1182284 w 7100394"/>
                <a:gd name="connsiteY0" fmla="*/ 1244886 h 2965451"/>
                <a:gd name="connsiteX1" fmla="*/ 0 w 7100394"/>
                <a:gd name="connsiteY1" fmla="*/ 2904959 h 2965451"/>
                <a:gd name="connsiteX2" fmla="*/ 4067021 w 7100394"/>
                <a:gd name="connsiteY2" fmla="*/ 2965451 h 2965451"/>
                <a:gd name="connsiteX3" fmla="*/ 4553436 w 7100394"/>
                <a:gd name="connsiteY3" fmla="*/ 2478030 h 2965451"/>
                <a:gd name="connsiteX4" fmla="*/ 6274888 w 7100394"/>
                <a:gd name="connsiteY4" fmla="*/ 2957445 h 2965451"/>
                <a:gd name="connsiteX5" fmla="*/ 6695645 w 7100394"/>
                <a:gd name="connsiteY5" fmla="*/ 2346464 h 2965451"/>
                <a:gd name="connsiteX6" fmla="*/ 6582441 w 7100394"/>
                <a:gd name="connsiteY6" fmla="*/ 1591367 h 2965451"/>
                <a:gd name="connsiteX7" fmla="*/ 7050142 w 7100394"/>
                <a:gd name="connsiteY7" fmla="*/ 1406941 h 2965451"/>
                <a:gd name="connsiteX8" fmla="*/ 7100394 w 7100394"/>
                <a:gd name="connsiteY8" fmla="*/ 410537 h 2965451"/>
                <a:gd name="connsiteX9" fmla="*/ 5337848 w 7100394"/>
                <a:gd name="connsiteY9" fmla="*/ 0 h 2965451"/>
                <a:gd name="connsiteX10" fmla="*/ 3699549 w 7100394"/>
                <a:gd name="connsiteY10" fmla="*/ 161236 h 2965451"/>
                <a:gd name="connsiteX11" fmla="*/ 1981184 w 7100394"/>
                <a:gd name="connsiteY11" fmla="*/ 311428 h 2965451"/>
                <a:gd name="connsiteX12" fmla="*/ 2567310 w 7100394"/>
                <a:gd name="connsiteY12" fmla="*/ 918292 h 2965451"/>
                <a:gd name="connsiteX13" fmla="*/ 1182284 w 7100394"/>
                <a:gd name="connsiteY13" fmla="*/ 1244886 h 2965451"/>
                <a:gd name="connsiteX0" fmla="*/ 1182284 w 7100394"/>
                <a:gd name="connsiteY0" fmla="*/ 1244886 h 2965451"/>
                <a:gd name="connsiteX1" fmla="*/ 0 w 7100394"/>
                <a:gd name="connsiteY1" fmla="*/ 2904959 h 2965451"/>
                <a:gd name="connsiteX2" fmla="*/ 4067021 w 7100394"/>
                <a:gd name="connsiteY2" fmla="*/ 2965451 h 2965451"/>
                <a:gd name="connsiteX3" fmla="*/ 4553436 w 7100394"/>
                <a:gd name="connsiteY3" fmla="*/ 2478030 h 2965451"/>
                <a:gd name="connsiteX4" fmla="*/ 5738314 w 7100394"/>
                <a:gd name="connsiteY4" fmla="*/ 2164080 h 2965451"/>
                <a:gd name="connsiteX5" fmla="*/ 6695645 w 7100394"/>
                <a:gd name="connsiteY5" fmla="*/ 2346464 h 2965451"/>
                <a:gd name="connsiteX6" fmla="*/ 6582441 w 7100394"/>
                <a:gd name="connsiteY6" fmla="*/ 1591367 h 2965451"/>
                <a:gd name="connsiteX7" fmla="*/ 7050142 w 7100394"/>
                <a:gd name="connsiteY7" fmla="*/ 1406941 h 2965451"/>
                <a:gd name="connsiteX8" fmla="*/ 7100394 w 7100394"/>
                <a:gd name="connsiteY8" fmla="*/ 410537 h 2965451"/>
                <a:gd name="connsiteX9" fmla="*/ 5337848 w 7100394"/>
                <a:gd name="connsiteY9" fmla="*/ 0 h 2965451"/>
                <a:gd name="connsiteX10" fmla="*/ 3699549 w 7100394"/>
                <a:gd name="connsiteY10" fmla="*/ 161236 h 2965451"/>
                <a:gd name="connsiteX11" fmla="*/ 1981184 w 7100394"/>
                <a:gd name="connsiteY11" fmla="*/ 311428 h 2965451"/>
                <a:gd name="connsiteX12" fmla="*/ 2567310 w 7100394"/>
                <a:gd name="connsiteY12" fmla="*/ 918292 h 2965451"/>
                <a:gd name="connsiteX13" fmla="*/ 1182284 w 7100394"/>
                <a:gd name="connsiteY13" fmla="*/ 1244886 h 2965451"/>
                <a:gd name="connsiteX0" fmla="*/ 1182284 w 7100394"/>
                <a:gd name="connsiteY0" fmla="*/ 1244886 h 2965451"/>
                <a:gd name="connsiteX1" fmla="*/ 0 w 7100394"/>
                <a:gd name="connsiteY1" fmla="*/ 2904959 h 2965451"/>
                <a:gd name="connsiteX2" fmla="*/ 4067021 w 7100394"/>
                <a:gd name="connsiteY2" fmla="*/ 2965451 h 2965451"/>
                <a:gd name="connsiteX3" fmla="*/ 5038908 w 7100394"/>
                <a:gd name="connsiteY3" fmla="*/ 2516866 h 2965451"/>
                <a:gd name="connsiteX4" fmla="*/ 5738314 w 7100394"/>
                <a:gd name="connsiteY4" fmla="*/ 2164080 h 2965451"/>
                <a:gd name="connsiteX5" fmla="*/ 6695645 w 7100394"/>
                <a:gd name="connsiteY5" fmla="*/ 2346464 h 2965451"/>
                <a:gd name="connsiteX6" fmla="*/ 6582441 w 7100394"/>
                <a:gd name="connsiteY6" fmla="*/ 1591367 h 2965451"/>
                <a:gd name="connsiteX7" fmla="*/ 7050142 w 7100394"/>
                <a:gd name="connsiteY7" fmla="*/ 1406941 h 2965451"/>
                <a:gd name="connsiteX8" fmla="*/ 7100394 w 7100394"/>
                <a:gd name="connsiteY8" fmla="*/ 410537 h 2965451"/>
                <a:gd name="connsiteX9" fmla="*/ 5337848 w 7100394"/>
                <a:gd name="connsiteY9" fmla="*/ 0 h 2965451"/>
                <a:gd name="connsiteX10" fmla="*/ 3699549 w 7100394"/>
                <a:gd name="connsiteY10" fmla="*/ 161236 h 2965451"/>
                <a:gd name="connsiteX11" fmla="*/ 1981184 w 7100394"/>
                <a:gd name="connsiteY11" fmla="*/ 311428 h 2965451"/>
                <a:gd name="connsiteX12" fmla="*/ 2567310 w 7100394"/>
                <a:gd name="connsiteY12" fmla="*/ 918292 h 2965451"/>
                <a:gd name="connsiteX13" fmla="*/ 1182284 w 7100394"/>
                <a:gd name="connsiteY13" fmla="*/ 1244886 h 2965451"/>
                <a:gd name="connsiteX0" fmla="*/ 1182284 w 7100394"/>
                <a:gd name="connsiteY0" fmla="*/ 1244886 h 2965451"/>
                <a:gd name="connsiteX1" fmla="*/ 0 w 7100394"/>
                <a:gd name="connsiteY1" fmla="*/ 2904959 h 2965451"/>
                <a:gd name="connsiteX2" fmla="*/ 4067021 w 7100394"/>
                <a:gd name="connsiteY2" fmla="*/ 2965451 h 2965451"/>
                <a:gd name="connsiteX3" fmla="*/ 5038908 w 7100394"/>
                <a:gd name="connsiteY3" fmla="*/ 2516866 h 2965451"/>
                <a:gd name="connsiteX4" fmla="*/ 5738314 w 7100394"/>
                <a:gd name="connsiteY4" fmla="*/ 2164080 h 2965451"/>
                <a:gd name="connsiteX5" fmla="*/ 6357092 w 7100394"/>
                <a:gd name="connsiteY5" fmla="*/ 1830499 h 2965451"/>
                <a:gd name="connsiteX6" fmla="*/ 6582441 w 7100394"/>
                <a:gd name="connsiteY6" fmla="*/ 1591367 h 2965451"/>
                <a:gd name="connsiteX7" fmla="*/ 7050142 w 7100394"/>
                <a:gd name="connsiteY7" fmla="*/ 1406941 h 2965451"/>
                <a:gd name="connsiteX8" fmla="*/ 7100394 w 7100394"/>
                <a:gd name="connsiteY8" fmla="*/ 410537 h 2965451"/>
                <a:gd name="connsiteX9" fmla="*/ 5337848 w 7100394"/>
                <a:gd name="connsiteY9" fmla="*/ 0 h 2965451"/>
                <a:gd name="connsiteX10" fmla="*/ 3699549 w 7100394"/>
                <a:gd name="connsiteY10" fmla="*/ 161236 h 2965451"/>
                <a:gd name="connsiteX11" fmla="*/ 1981184 w 7100394"/>
                <a:gd name="connsiteY11" fmla="*/ 311428 h 2965451"/>
                <a:gd name="connsiteX12" fmla="*/ 2567310 w 7100394"/>
                <a:gd name="connsiteY12" fmla="*/ 918292 h 2965451"/>
                <a:gd name="connsiteX13" fmla="*/ 1182284 w 7100394"/>
                <a:gd name="connsiteY13" fmla="*/ 1244886 h 2965451"/>
                <a:gd name="connsiteX0" fmla="*/ 1182284 w 7100394"/>
                <a:gd name="connsiteY0" fmla="*/ 1244886 h 2965451"/>
                <a:gd name="connsiteX1" fmla="*/ 0 w 7100394"/>
                <a:gd name="connsiteY1" fmla="*/ 2904959 h 2965451"/>
                <a:gd name="connsiteX2" fmla="*/ 4067021 w 7100394"/>
                <a:gd name="connsiteY2" fmla="*/ 2965451 h 2965451"/>
                <a:gd name="connsiteX3" fmla="*/ 5038908 w 7100394"/>
                <a:gd name="connsiteY3" fmla="*/ 2516866 h 2965451"/>
                <a:gd name="connsiteX4" fmla="*/ 5738314 w 7100394"/>
                <a:gd name="connsiteY4" fmla="*/ 2164080 h 2965451"/>
                <a:gd name="connsiteX5" fmla="*/ 6357092 w 7100394"/>
                <a:gd name="connsiteY5" fmla="*/ 1830499 h 2965451"/>
                <a:gd name="connsiteX6" fmla="*/ 5739253 w 7100394"/>
                <a:gd name="connsiteY6" fmla="*/ 1080950 h 2965451"/>
                <a:gd name="connsiteX7" fmla="*/ 7050142 w 7100394"/>
                <a:gd name="connsiteY7" fmla="*/ 1406941 h 2965451"/>
                <a:gd name="connsiteX8" fmla="*/ 7100394 w 7100394"/>
                <a:gd name="connsiteY8" fmla="*/ 410537 h 2965451"/>
                <a:gd name="connsiteX9" fmla="*/ 5337848 w 7100394"/>
                <a:gd name="connsiteY9" fmla="*/ 0 h 2965451"/>
                <a:gd name="connsiteX10" fmla="*/ 3699549 w 7100394"/>
                <a:gd name="connsiteY10" fmla="*/ 161236 h 2965451"/>
                <a:gd name="connsiteX11" fmla="*/ 1981184 w 7100394"/>
                <a:gd name="connsiteY11" fmla="*/ 311428 h 2965451"/>
                <a:gd name="connsiteX12" fmla="*/ 2567310 w 7100394"/>
                <a:gd name="connsiteY12" fmla="*/ 918292 h 2965451"/>
                <a:gd name="connsiteX13" fmla="*/ 1182284 w 7100394"/>
                <a:gd name="connsiteY13" fmla="*/ 1244886 h 2965451"/>
                <a:gd name="connsiteX0" fmla="*/ 1182284 w 7100394"/>
                <a:gd name="connsiteY0" fmla="*/ 1244886 h 2965451"/>
                <a:gd name="connsiteX1" fmla="*/ 0 w 7100394"/>
                <a:gd name="connsiteY1" fmla="*/ 2904959 h 2965451"/>
                <a:gd name="connsiteX2" fmla="*/ 4067021 w 7100394"/>
                <a:gd name="connsiteY2" fmla="*/ 2965451 h 2965451"/>
                <a:gd name="connsiteX3" fmla="*/ 5038908 w 7100394"/>
                <a:gd name="connsiteY3" fmla="*/ 2516866 h 2965451"/>
                <a:gd name="connsiteX4" fmla="*/ 5738314 w 7100394"/>
                <a:gd name="connsiteY4" fmla="*/ 2164080 h 2965451"/>
                <a:gd name="connsiteX5" fmla="*/ 6357092 w 7100394"/>
                <a:gd name="connsiteY5" fmla="*/ 1830499 h 2965451"/>
                <a:gd name="connsiteX6" fmla="*/ 5739253 w 7100394"/>
                <a:gd name="connsiteY6" fmla="*/ 1080950 h 2965451"/>
                <a:gd name="connsiteX7" fmla="*/ 5223235 w 7100394"/>
                <a:gd name="connsiteY7" fmla="*/ 397203 h 2965451"/>
                <a:gd name="connsiteX8" fmla="*/ 7100394 w 7100394"/>
                <a:gd name="connsiteY8" fmla="*/ 410537 h 2965451"/>
                <a:gd name="connsiteX9" fmla="*/ 5337848 w 7100394"/>
                <a:gd name="connsiteY9" fmla="*/ 0 h 2965451"/>
                <a:gd name="connsiteX10" fmla="*/ 3699549 w 7100394"/>
                <a:gd name="connsiteY10" fmla="*/ 161236 h 2965451"/>
                <a:gd name="connsiteX11" fmla="*/ 1981184 w 7100394"/>
                <a:gd name="connsiteY11" fmla="*/ 311428 h 2965451"/>
                <a:gd name="connsiteX12" fmla="*/ 2567310 w 7100394"/>
                <a:gd name="connsiteY12" fmla="*/ 918292 h 2965451"/>
                <a:gd name="connsiteX13" fmla="*/ 1182284 w 7100394"/>
                <a:gd name="connsiteY13" fmla="*/ 1244886 h 2965451"/>
                <a:gd name="connsiteX0" fmla="*/ 1182284 w 6357092"/>
                <a:gd name="connsiteY0" fmla="*/ 1244886 h 2965451"/>
                <a:gd name="connsiteX1" fmla="*/ 0 w 6357092"/>
                <a:gd name="connsiteY1" fmla="*/ 2904959 h 2965451"/>
                <a:gd name="connsiteX2" fmla="*/ 4067021 w 6357092"/>
                <a:gd name="connsiteY2" fmla="*/ 2965451 h 2965451"/>
                <a:gd name="connsiteX3" fmla="*/ 5038908 w 6357092"/>
                <a:gd name="connsiteY3" fmla="*/ 2516866 h 2965451"/>
                <a:gd name="connsiteX4" fmla="*/ 5738314 w 6357092"/>
                <a:gd name="connsiteY4" fmla="*/ 2164080 h 2965451"/>
                <a:gd name="connsiteX5" fmla="*/ 6357092 w 6357092"/>
                <a:gd name="connsiteY5" fmla="*/ 1830499 h 2965451"/>
                <a:gd name="connsiteX6" fmla="*/ 5739253 w 6357092"/>
                <a:gd name="connsiteY6" fmla="*/ 1080950 h 2965451"/>
                <a:gd name="connsiteX7" fmla="*/ 5223235 w 6357092"/>
                <a:gd name="connsiteY7" fmla="*/ 397203 h 2965451"/>
                <a:gd name="connsiteX8" fmla="*/ 5337848 w 6357092"/>
                <a:gd name="connsiteY8" fmla="*/ 0 h 2965451"/>
                <a:gd name="connsiteX9" fmla="*/ 3699549 w 6357092"/>
                <a:gd name="connsiteY9" fmla="*/ 161236 h 2965451"/>
                <a:gd name="connsiteX10" fmla="*/ 1981184 w 6357092"/>
                <a:gd name="connsiteY10" fmla="*/ 311428 h 2965451"/>
                <a:gd name="connsiteX11" fmla="*/ 2567310 w 6357092"/>
                <a:gd name="connsiteY11" fmla="*/ 918292 h 2965451"/>
                <a:gd name="connsiteX12" fmla="*/ 1182284 w 6357092"/>
                <a:gd name="connsiteY12" fmla="*/ 1244886 h 2965451"/>
                <a:gd name="connsiteX0" fmla="*/ 1182284 w 6357092"/>
                <a:gd name="connsiteY0" fmla="*/ 1083650 h 2804215"/>
                <a:gd name="connsiteX1" fmla="*/ 0 w 6357092"/>
                <a:gd name="connsiteY1" fmla="*/ 2743723 h 2804215"/>
                <a:gd name="connsiteX2" fmla="*/ 4067021 w 6357092"/>
                <a:gd name="connsiteY2" fmla="*/ 2804215 h 2804215"/>
                <a:gd name="connsiteX3" fmla="*/ 5038908 w 6357092"/>
                <a:gd name="connsiteY3" fmla="*/ 2355630 h 2804215"/>
                <a:gd name="connsiteX4" fmla="*/ 5738314 w 6357092"/>
                <a:gd name="connsiteY4" fmla="*/ 2002844 h 2804215"/>
                <a:gd name="connsiteX5" fmla="*/ 6357092 w 6357092"/>
                <a:gd name="connsiteY5" fmla="*/ 1669263 h 2804215"/>
                <a:gd name="connsiteX6" fmla="*/ 5739253 w 6357092"/>
                <a:gd name="connsiteY6" fmla="*/ 919714 h 2804215"/>
                <a:gd name="connsiteX7" fmla="*/ 5223235 w 6357092"/>
                <a:gd name="connsiteY7" fmla="*/ 235967 h 2804215"/>
                <a:gd name="connsiteX8" fmla="*/ 3699549 w 6357092"/>
                <a:gd name="connsiteY8" fmla="*/ 0 h 2804215"/>
                <a:gd name="connsiteX9" fmla="*/ 1981184 w 6357092"/>
                <a:gd name="connsiteY9" fmla="*/ 150192 h 2804215"/>
                <a:gd name="connsiteX10" fmla="*/ 2567310 w 6357092"/>
                <a:gd name="connsiteY10" fmla="*/ 757056 h 2804215"/>
                <a:gd name="connsiteX11" fmla="*/ 1182284 w 6357092"/>
                <a:gd name="connsiteY11" fmla="*/ 1083650 h 2804215"/>
                <a:gd name="connsiteX0" fmla="*/ 1182284 w 6357092"/>
                <a:gd name="connsiteY0" fmla="*/ 1083650 h 2804215"/>
                <a:gd name="connsiteX1" fmla="*/ 0 w 6357092"/>
                <a:gd name="connsiteY1" fmla="*/ 2743723 h 2804215"/>
                <a:gd name="connsiteX2" fmla="*/ 4067021 w 6357092"/>
                <a:gd name="connsiteY2" fmla="*/ 2804215 h 2804215"/>
                <a:gd name="connsiteX3" fmla="*/ 5038908 w 6357092"/>
                <a:gd name="connsiteY3" fmla="*/ 2355630 h 2804215"/>
                <a:gd name="connsiteX4" fmla="*/ 5738314 w 6357092"/>
                <a:gd name="connsiteY4" fmla="*/ 2002844 h 2804215"/>
                <a:gd name="connsiteX5" fmla="*/ 6357092 w 6357092"/>
                <a:gd name="connsiteY5" fmla="*/ 1669263 h 2804215"/>
                <a:gd name="connsiteX6" fmla="*/ 5739253 w 6357092"/>
                <a:gd name="connsiteY6" fmla="*/ 919714 h 2804215"/>
                <a:gd name="connsiteX7" fmla="*/ 5600114 w 6357092"/>
                <a:gd name="connsiteY7" fmla="*/ 125007 h 2804215"/>
                <a:gd name="connsiteX8" fmla="*/ 3699549 w 6357092"/>
                <a:gd name="connsiteY8" fmla="*/ 0 h 2804215"/>
                <a:gd name="connsiteX9" fmla="*/ 1981184 w 6357092"/>
                <a:gd name="connsiteY9" fmla="*/ 150192 h 2804215"/>
                <a:gd name="connsiteX10" fmla="*/ 2567310 w 6357092"/>
                <a:gd name="connsiteY10" fmla="*/ 757056 h 2804215"/>
                <a:gd name="connsiteX11" fmla="*/ 1182284 w 6357092"/>
                <a:gd name="connsiteY11" fmla="*/ 1083650 h 2804215"/>
                <a:gd name="connsiteX0" fmla="*/ 1182284 w 6357092"/>
                <a:gd name="connsiteY0" fmla="*/ 1083650 h 2804215"/>
                <a:gd name="connsiteX1" fmla="*/ 0 w 6357092"/>
                <a:gd name="connsiteY1" fmla="*/ 2743723 h 2804215"/>
                <a:gd name="connsiteX2" fmla="*/ 4067021 w 6357092"/>
                <a:gd name="connsiteY2" fmla="*/ 2804215 h 2804215"/>
                <a:gd name="connsiteX3" fmla="*/ 5038908 w 6357092"/>
                <a:gd name="connsiteY3" fmla="*/ 2355630 h 2804215"/>
                <a:gd name="connsiteX4" fmla="*/ 5738314 w 6357092"/>
                <a:gd name="connsiteY4" fmla="*/ 2002844 h 2804215"/>
                <a:gd name="connsiteX5" fmla="*/ 6357092 w 6357092"/>
                <a:gd name="connsiteY5" fmla="*/ 1669263 h 2804215"/>
                <a:gd name="connsiteX6" fmla="*/ 5739253 w 6357092"/>
                <a:gd name="connsiteY6" fmla="*/ 919714 h 2804215"/>
                <a:gd name="connsiteX7" fmla="*/ 5402093 w 6357092"/>
                <a:gd name="connsiteY7" fmla="*/ 219323 h 2804215"/>
                <a:gd name="connsiteX8" fmla="*/ 3699549 w 6357092"/>
                <a:gd name="connsiteY8" fmla="*/ 0 h 2804215"/>
                <a:gd name="connsiteX9" fmla="*/ 1981184 w 6357092"/>
                <a:gd name="connsiteY9" fmla="*/ 150192 h 2804215"/>
                <a:gd name="connsiteX10" fmla="*/ 2567310 w 6357092"/>
                <a:gd name="connsiteY10" fmla="*/ 757056 h 2804215"/>
                <a:gd name="connsiteX11" fmla="*/ 1182284 w 6357092"/>
                <a:gd name="connsiteY11" fmla="*/ 1083650 h 2804215"/>
                <a:gd name="connsiteX0" fmla="*/ 1182284 w 6357092"/>
                <a:gd name="connsiteY0" fmla="*/ 1083650 h 2804215"/>
                <a:gd name="connsiteX1" fmla="*/ 0 w 6357092"/>
                <a:gd name="connsiteY1" fmla="*/ 2743723 h 2804215"/>
                <a:gd name="connsiteX2" fmla="*/ 4067021 w 6357092"/>
                <a:gd name="connsiteY2" fmla="*/ 2804215 h 2804215"/>
                <a:gd name="connsiteX3" fmla="*/ 5038908 w 6357092"/>
                <a:gd name="connsiteY3" fmla="*/ 2355630 h 2804215"/>
                <a:gd name="connsiteX4" fmla="*/ 5738314 w 6357092"/>
                <a:gd name="connsiteY4" fmla="*/ 2002844 h 2804215"/>
                <a:gd name="connsiteX5" fmla="*/ 6357092 w 6357092"/>
                <a:gd name="connsiteY5" fmla="*/ 1669263 h 2804215"/>
                <a:gd name="connsiteX6" fmla="*/ 5892560 w 6357092"/>
                <a:gd name="connsiteY6" fmla="*/ 919714 h 2804215"/>
                <a:gd name="connsiteX7" fmla="*/ 5402093 w 6357092"/>
                <a:gd name="connsiteY7" fmla="*/ 219323 h 2804215"/>
                <a:gd name="connsiteX8" fmla="*/ 3699549 w 6357092"/>
                <a:gd name="connsiteY8" fmla="*/ 0 h 2804215"/>
                <a:gd name="connsiteX9" fmla="*/ 1981184 w 6357092"/>
                <a:gd name="connsiteY9" fmla="*/ 150192 h 2804215"/>
                <a:gd name="connsiteX10" fmla="*/ 2567310 w 6357092"/>
                <a:gd name="connsiteY10" fmla="*/ 757056 h 2804215"/>
                <a:gd name="connsiteX11" fmla="*/ 1182284 w 6357092"/>
                <a:gd name="connsiteY11" fmla="*/ 1083650 h 2804215"/>
                <a:gd name="connsiteX0" fmla="*/ 1182284 w 6357092"/>
                <a:gd name="connsiteY0" fmla="*/ 933458 h 2654023"/>
                <a:gd name="connsiteX1" fmla="*/ 0 w 6357092"/>
                <a:gd name="connsiteY1" fmla="*/ 2593531 h 2654023"/>
                <a:gd name="connsiteX2" fmla="*/ 4067021 w 6357092"/>
                <a:gd name="connsiteY2" fmla="*/ 2654023 h 2654023"/>
                <a:gd name="connsiteX3" fmla="*/ 5038908 w 6357092"/>
                <a:gd name="connsiteY3" fmla="*/ 2205438 h 2654023"/>
                <a:gd name="connsiteX4" fmla="*/ 5738314 w 6357092"/>
                <a:gd name="connsiteY4" fmla="*/ 1852652 h 2654023"/>
                <a:gd name="connsiteX5" fmla="*/ 6357092 w 6357092"/>
                <a:gd name="connsiteY5" fmla="*/ 1519071 h 2654023"/>
                <a:gd name="connsiteX6" fmla="*/ 5892560 w 6357092"/>
                <a:gd name="connsiteY6" fmla="*/ 769522 h 2654023"/>
                <a:gd name="connsiteX7" fmla="*/ 5402093 w 6357092"/>
                <a:gd name="connsiteY7" fmla="*/ 69131 h 2654023"/>
                <a:gd name="connsiteX8" fmla="*/ 3712325 w 6357092"/>
                <a:gd name="connsiteY8" fmla="*/ 171593 h 2654023"/>
                <a:gd name="connsiteX9" fmla="*/ 1981184 w 6357092"/>
                <a:gd name="connsiteY9" fmla="*/ 0 h 2654023"/>
                <a:gd name="connsiteX10" fmla="*/ 2567310 w 6357092"/>
                <a:gd name="connsiteY10" fmla="*/ 606864 h 2654023"/>
                <a:gd name="connsiteX11" fmla="*/ 1182284 w 6357092"/>
                <a:gd name="connsiteY11" fmla="*/ 933458 h 2654023"/>
                <a:gd name="connsiteX0" fmla="*/ 1182284 w 6357092"/>
                <a:gd name="connsiteY0" fmla="*/ 933458 h 2654023"/>
                <a:gd name="connsiteX1" fmla="*/ 0 w 6357092"/>
                <a:gd name="connsiteY1" fmla="*/ 2593531 h 2654023"/>
                <a:gd name="connsiteX2" fmla="*/ 4067021 w 6357092"/>
                <a:gd name="connsiteY2" fmla="*/ 2654023 h 2654023"/>
                <a:gd name="connsiteX3" fmla="*/ 5038908 w 6357092"/>
                <a:gd name="connsiteY3" fmla="*/ 2205438 h 2654023"/>
                <a:gd name="connsiteX4" fmla="*/ 5738314 w 6357092"/>
                <a:gd name="connsiteY4" fmla="*/ 1852652 h 2654023"/>
                <a:gd name="connsiteX5" fmla="*/ 6357092 w 6357092"/>
                <a:gd name="connsiteY5" fmla="*/ 1519071 h 2654023"/>
                <a:gd name="connsiteX6" fmla="*/ 5892560 w 6357092"/>
                <a:gd name="connsiteY6" fmla="*/ 769522 h 2654023"/>
                <a:gd name="connsiteX7" fmla="*/ 5402093 w 6357092"/>
                <a:gd name="connsiteY7" fmla="*/ 69131 h 2654023"/>
                <a:gd name="connsiteX8" fmla="*/ 3699550 w 6357092"/>
                <a:gd name="connsiteY8" fmla="*/ 154949 h 2654023"/>
                <a:gd name="connsiteX9" fmla="*/ 1981184 w 6357092"/>
                <a:gd name="connsiteY9" fmla="*/ 0 h 2654023"/>
                <a:gd name="connsiteX10" fmla="*/ 2567310 w 6357092"/>
                <a:gd name="connsiteY10" fmla="*/ 606864 h 2654023"/>
                <a:gd name="connsiteX11" fmla="*/ 1182284 w 6357092"/>
                <a:gd name="connsiteY11" fmla="*/ 933458 h 2654023"/>
                <a:gd name="connsiteX0" fmla="*/ 1182284 w 6357092"/>
                <a:gd name="connsiteY0" fmla="*/ 1086248 h 2806813"/>
                <a:gd name="connsiteX1" fmla="*/ 0 w 6357092"/>
                <a:gd name="connsiteY1" fmla="*/ 2746321 h 2806813"/>
                <a:gd name="connsiteX2" fmla="*/ 4067021 w 6357092"/>
                <a:gd name="connsiteY2" fmla="*/ 2806813 h 2806813"/>
                <a:gd name="connsiteX3" fmla="*/ 5038908 w 6357092"/>
                <a:gd name="connsiteY3" fmla="*/ 2358228 h 2806813"/>
                <a:gd name="connsiteX4" fmla="*/ 5738314 w 6357092"/>
                <a:gd name="connsiteY4" fmla="*/ 2005442 h 2806813"/>
                <a:gd name="connsiteX5" fmla="*/ 6357092 w 6357092"/>
                <a:gd name="connsiteY5" fmla="*/ 1671861 h 2806813"/>
                <a:gd name="connsiteX6" fmla="*/ 5892560 w 6357092"/>
                <a:gd name="connsiteY6" fmla="*/ 922312 h 2806813"/>
                <a:gd name="connsiteX7" fmla="*/ 5402093 w 6357092"/>
                <a:gd name="connsiteY7" fmla="*/ 0 h 2806813"/>
                <a:gd name="connsiteX8" fmla="*/ 3699550 w 6357092"/>
                <a:gd name="connsiteY8" fmla="*/ 307739 h 2806813"/>
                <a:gd name="connsiteX9" fmla="*/ 1981184 w 6357092"/>
                <a:gd name="connsiteY9" fmla="*/ 152790 h 2806813"/>
                <a:gd name="connsiteX10" fmla="*/ 2567310 w 6357092"/>
                <a:gd name="connsiteY10" fmla="*/ 759654 h 2806813"/>
                <a:gd name="connsiteX11" fmla="*/ 1182284 w 6357092"/>
                <a:gd name="connsiteY11" fmla="*/ 1086248 h 2806813"/>
                <a:gd name="connsiteX0" fmla="*/ 1182284 w 6357092"/>
                <a:gd name="connsiteY0" fmla="*/ 1086248 h 2806813"/>
                <a:gd name="connsiteX1" fmla="*/ 0 w 6357092"/>
                <a:gd name="connsiteY1" fmla="*/ 2746321 h 2806813"/>
                <a:gd name="connsiteX2" fmla="*/ 4067021 w 6357092"/>
                <a:gd name="connsiteY2" fmla="*/ 2806813 h 2806813"/>
                <a:gd name="connsiteX3" fmla="*/ 5038908 w 6357092"/>
                <a:gd name="connsiteY3" fmla="*/ 2358228 h 2806813"/>
                <a:gd name="connsiteX4" fmla="*/ 5738314 w 6357092"/>
                <a:gd name="connsiteY4" fmla="*/ 2005442 h 2806813"/>
                <a:gd name="connsiteX5" fmla="*/ 6357092 w 6357092"/>
                <a:gd name="connsiteY5" fmla="*/ 1671861 h 2806813"/>
                <a:gd name="connsiteX6" fmla="*/ 5892560 w 6357092"/>
                <a:gd name="connsiteY6" fmla="*/ 922312 h 2806813"/>
                <a:gd name="connsiteX7" fmla="*/ 5402093 w 6357092"/>
                <a:gd name="connsiteY7" fmla="*/ 0 h 2806813"/>
                <a:gd name="connsiteX8" fmla="*/ 3642060 w 6357092"/>
                <a:gd name="connsiteY8" fmla="*/ 69175 h 2806813"/>
                <a:gd name="connsiteX9" fmla="*/ 1981184 w 6357092"/>
                <a:gd name="connsiteY9" fmla="*/ 152790 h 2806813"/>
                <a:gd name="connsiteX10" fmla="*/ 2567310 w 6357092"/>
                <a:gd name="connsiteY10" fmla="*/ 759654 h 2806813"/>
                <a:gd name="connsiteX11" fmla="*/ 1182284 w 6357092"/>
                <a:gd name="connsiteY11" fmla="*/ 1086248 h 2806813"/>
                <a:gd name="connsiteX0" fmla="*/ 1182284 w 6357092"/>
                <a:gd name="connsiteY0" fmla="*/ 1086248 h 2806813"/>
                <a:gd name="connsiteX1" fmla="*/ 0 w 6357092"/>
                <a:gd name="connsiteY1" fmla="*/ 2746321 h 2806813"/>
                <a:gd name="connsiteX2" fmla="*/ 4067021 w 6357092"/>
                <a:gd name="connsiteY2" fmla="*/ 2806813 h 2806813"/>
                <a:gd name="connsiteX3" fmla="*/ 5038908 w 6357092"/>
                <a:gd name="connsiteY3" fmla="*/ 2358228 h 2806813"/>
                <a:gd name="connsiteX4" fmla="*/ 5738314 w 6357092"/>
                <a:gd name="connsiteY4" fmla="*/ 2005442 h 2806813"/>
                <a:gd name="connsiteX5" fmla="*/ 6357092 w 6357092"/>
                <a:gd name="connsiteY5" fmla="*/ 1671861 h 2806813"/>
                <a:gd name="connsiteX6" fmla="*/ 5892560 w 6357092"/>
                <a:gd name="connsiteY6" fmla="*/ 922312 h 2806813"/>
                <a:gd name="connsiteX7" fmla="*/ 5402093 w 6357092"/>
                <a:gd name="connsiteY7" fmla="*/ 0 h 2806813"/>
                <a:gd name="connsiteX8" fmla="*/ 3475978 w 6357092"/>
                <a:gd name="connsiteY8" fmla="*/ 224519 h 2806813"/>
                <a:gd name="connsiteX9" fmla="*/ 1981184 w 6357092"/>
                <a:gd name="connsiteY9" fmla="*/ 152790 h 2806813"/>
                <a:gd name="connsiteX10" fmla="*/ 2567310 w 6357092"/>
                <a:gd name="connsiteY10" fmla="*/ 759654 h 2806813"/>
                <a:gd name="connsiteX11" fmla="*/ 1182284 w 6357092"/>
                <a:gd name="connsiteY11" fmla="*/ 1086248 h 2806813"/>
                <a:gd name="connsiteX0" fmla="*/ 1182284 w 6357092"/>
                <a:gd name="connsiteY0" fmla="*/ 1086248 h 2806813"/>
                <a:gd name="connsiteX1" fmla="*/ 0 w 6357092"/>
                <a:gd name="connsiteY1" fmla="*/ 2746321 h 2806813"/>
                <a:gd name="connsiteX2" fmla="*/ 4067021 w 6357092"/>
                <a:gd name="connsiteY2" fmla="*/ 2806813 h 2806813"/>
                <a:gd name="connsiteX3" fmla="*/ 5038908 w 6357092"/>
                <a:gd name="connsiteY3" fmla="*/ 2358228 h 2806813"/>
                <a:gd name="connsiteX4" fmla="*/ 5738314 w 6357092"/>
                <a:gd name="connsiteY4" fmla="*/ 2005442 h 2806813"/>
                <a:gd name="connsiteX5" fmla="*/ 6357092 w 6357092"/>
                <a:gd name="connsiteY5" fmla="*/ 1671861 h 2806813"/>
                <a:gd name="connsiteX6" fmla="*/ 5892560 w 6357092"/>
                <a:gd name="connsiteY6" fmla="*/ 922312 h 2806813"/>
                <a:gd name="connsiteX7" fmla="*/ 5402093 w 6357092"/>
                <a:gd name="connsiteY7" fmla="*/ 0 h 2806813"/>
                <a:gd name="connsiteX8" fmla="*/ 3475978 w 6357092"/>
                <a:gd name="connsiteY8" fmla="*/ 224519 h 2806813"/>
                <a:gd name="connsiteX9" fmla="*/ 1859816 w 6357092"/>
                <a:gd name="connsiteY9" fmla="*/ 14090 h 2806813"/>
                <a:gd name="connsiteX10" fmla="*/ 2567310 w 6357092"/>
                <a:gd name="connsiteY10" fmla="*/ 759654 h 2806813"/>
                <a:gd name="connsiteX11" fmla="*/ 1182284 w 6357092"/>
                <a:gd name="connsiteY11" fmla="*/ 1086248 h 2806813"/>
                <a:gd name="connsiteX0" fmla="*/ 1182284 w 6357092"/>
                <a:gd name="connsiteY0" fmla="*/ 1160926 h 2881491"/>
                <a:gd name="connsiteX1" fmla="*/ 0 w 6357092"/>
                <a:gd name="connsiteY1" fmla="*/ 2820999 h 2881491"/>
                <a:gd name="connsiteX2" fmla="*/ 4067021 w 6357092"/>
                <a:gd name="connsiteY2" fmla="*/ 2881491 h 2881491"/>
                <a:gd name="connsiteX3" fmla="*/ 5038908 w 6357092"/>
                <a:gd name="connsiteY3" fmla="*/ 2432906 h 2881491"/>
                <a:gd name="connsiteX4" fmla="*/ 5738314 w 6357092"/>
                <a:gd name="connsiteY4" fmla="*/ 2080120 h 2881491"/>
                <a:gd name="connsiteX5" fmla="*/ 6357092 w 6357092"/>
                <a:gd name="connsiteY5" fmla="*/ 1746539 h 2881491"/>
                <a:gd name="connsiteX6" fmla="*/ 5892560 w 6357092"/>
                <a:gd name="connsiteY6" fmla="*/ 996990 h 2881491"/>
                <a:gd name="connsiteX7" fmla="*/ 5402093 w 6357092"/>
                <a:gd name="connsiteY7" fmla="*/ 74678 h 2881491"/>
                <a:gd name="connsiteX8" fmla="*/ 3475978 w 6357092"/>
                <a:gd name="connsiteY8" fmla="*/ 299197 h 2881491"/>
                <a:gd name="connsiteX9" fmla="*/ 1808714 w 6357092"/>
                <a:gd name="connsiteY9" fmla="*/ 0 h 2881491"/>
                <a:gd name="connsiteX10" fmla="*/ 2567310 w 6357092"/>
                <a:gd name="connsiteY10" fmla="*/ 834332 h 2881491"/>
                <a:gd name="connsiteX11" fmla="*/ 1182284 w 6357092"/>
                <a:gd name="connsiteY11" fmla="*/ 1160926 h 2881491"/>
                <a:gd name="connsiteX0" fmla="*/ 1182284 w 6357092"/>
                <a:gd name="connsiteY0" fmla="*/ 1160926 h 2881491"/>
                <a:gd name="connsiteX1" fmla="*/ 0 w 6357092"/>
                <a:gd name="connsiteY1" fmla="*/ 2820999 h 2881491"/>
                <a:gd name="connsiteX2" fmla="*/ 4067021 w 6357092"/>
                <a:gd name="connsiteY2" fmla="*/ 2881491 h 2881491"/>
                <a:gd name="connsiteX3" fmla="*/ 5038908 w 6357092"/>
                <a:gd name="connsiteY3" fmla="*/ 2432906 h 2881491"/>
                <a:gd name="connsiteX4" fmla="*/ 5738314 w 6357092"/>
                <a:gd name="connsiteY4" fmla="*/ 2080120 h 2881491"/>
                <a:gd name="connsiteX5" fmla="*/ 6357092 w 6357092"/>
                <a:gd name="connsiteY5" fmla="*/ 1746539 h 2881491"/>
                <a:gd name="connsiteX6" fmla="*/ 5892560 w 6357092"/>
                <a:gd name="connsiteY6" fmla="*/ 996990 h 2881491"/>
                <a:gd name="connsiteX7" fmla="*/ 5402093 w 6357092"/>
                <a:gd name="connsiteY7" fmla="*/ 74678 h 2881491"/>
                <a:gd name="connsiteX8" fmla="*/ 3475978 w 6357092"/>
                <a:gd name="connsiteY8" fmla="*/ 299197 h 2881491"/>
                <a:gd name="connsiteX9" fmla="*/ 1808714 w 6357092"/>
                <a:gd name="connsiteY9" fmla="*/ 0 h 2881491"/>
                <a:gd name="connsiteX10" fmla="*/ 2420391 w 6357092"/>
                <a:gd name="connsiteY10" fmla="*/ 801044 h 2881491"/>
                <a:gd name="connsiteX11" fmla="*/ 1182284 w 6357092"/>
                <a:gd name="connsiteY11" fmla="*/ 1160926 h 2881491"/>
                <a:gd name="connsiteX0" fmla="*/ 1182284 w 6357092"/>
                <a:gd name="connsiteY0" fmla="*/ 1160926 h 2881491"/>
                <a:gd name="connsiteX1" fmla="*/ 0 w 6357092"/>
                <a:gd name="connsiteY1" fmla="*/ 2820999 h 2881491"/>
                <a:gd name="connsiteX2" fmla="*/ 4067021 w 6357092"/>
                <a:gd name="connsiteY2" fmla="*/ 2881491 h 2881491"/>
                <a:gd name="connsiteX3" fmla="*/ 5038908 w 6357092"/>
                <a:gd name="connsiteY3" fmla="*/ 2432906 h 2881491"/>
                <a:gd name="connsiteX4" fmla="*/ 5738314 w 6357092"/>
                <a:gd name="connsiteY4" fmla="*/ 2080120 h 2881491"/>
                <a:gd name="connsiteX5" fmla="*/ 6357092 w 6357092"/>
                <a:gd name="connsiteY5" fmla="*/ 1746539 h 2881491"/>
                <a:gd name="connsiteX6" fmla="*/ 5892560 w 6357092"/>
                <a:gd name="connsiteY6" fmla="*/ 996990 h 2881491"/>
                <a:gd name="connsiteX7" fmla="*/ 5402093 w 6357092"/>
                <a:gd name="connsiteY7" fmla="*/ 74678 h 2881491"/>
                <a:gd name="connsiteX8" fmla="*/ 3475978 w 6357092"/>
                <a:gd name="connsiteY8" fmla="*/ 299197 h 2881491"/>
                <a:gd name="connsiteX9" fmla="*/ 1808714 w 6357092"/>
                <a:gd name="connsiteY9" fmla="*/ 0 h 2881491"/>
                <a:gd name="connsiteX10" fmla="*/ 2778107 w 6357092"/>
                <a:gd name="connsiteY10" fmla="*/ 873168 h 2881491"/>
                <a:gd name="connsiteX11" fmla="*/ 1182284 w 6357092"/>
                <a:gd name="connsiteY11" fmla="*/ 1160926 h 2881491"/>
                <a:gd name="connsiteX0" fmla="*/ 1182284 w 6357092"/>
                <a:gd name="connsiteY0" fmla="*/ 1160926 h 2881491"/>
                <a:gd name="connsiteX1" fmla="*/ 0 w 6357092"/>
                <a:gd name="connsiteY1" fmla="*/ 2820999 h 2881491"/>
                <a:gd name="connsiteX2" fmla="*/ 4067021 w 6357092"/>
                <a:gd name="connsiteY2" fmla="*/ 2881491 h 2881491"/>
                <a:gd name="connsiteX3" fmla="*/ 5038908 w 6357092"/>
                <a:gd name="connsiteY3" fmla="*/ 2432906 h 2881491"/>
                <a:gd name="connsiteX4" fmla="*/ 5926754 w 6357092"/>
                <a:gd name="connsiteY4" fmla="*/ 2551701 h 2881491"/>
                <a:gd name="connsiteX5" fmla="*/ 6357092 w 6357092"/>
                <a:gd name="connsiteY5" fmla="*/ 1746539 h 2881491"/>
                <a:gd name="connsiteX6" fmla="*/ 5892560 w 6357092"/>
                <a:gd name="connsiteY6" fmla="*/ 996990 h 2881491"/>
                <a:gd name="connsiteX7" fmla="*/ 5402093 w 6357092"/>
                <a:gd name="connsiteY7" fmla="*/ 74678 h 2881491"/>
                <a:gd name="connsiteX8" fmla="*/ 3475978 w 6357092"/>
                <a:gd name="connsiteY8" fmla="*/ 299197 h 2881491"/>
                <a:gd name="connsiteX9" fmla="*/ 1808714 w 6357092"/>
                <a:gd name="connsiteY9" fmla="*/ 0 h 2881491"/>
                <a:gd name="connsiteX10" fmla="*/ 2778107 w 6357092"/>
                <a:gd name="connsiteY10" fmla="*/ 873168 h 2881491"/>
                <a:gd name="connsiteX11" fmla="*/ 1182284 w 6357092"/>
                <a:gd name="connsiteY11" fmla="*/ 1160926 h 2881491"/>
                <a:gd name="connsiteX0" fmla="*/ 1182284 w 6357092"/>
                <a:gd name="connsiteY0" fmla="*/ 1160926 h 2881491"/>
                <a:gd name="connsiteX1" fmla="*/ 0 w 6357092"/>
                <a:gd name="connsiteY1" fmla="*/ 2820999 h 2881491"/>
                <a:gd name="connsiteX2" fmla="*/ 4067021 w 6357092"/>
                <a:gd name="connsiteY2" fmla="*/ 2881491 h 2881491"/>
                <a:gd name="connsiteX3" fmla="*/ 5201797 w 6357092"/>
                <a:gd name="connsiteY3" fmla="*/ 2599346 h 2881491"/>
                <a:gd name="connsiteX4" fmla="*/ 5926754 w 6357092"/>
                <a:gd name="connsiteY4" fmla="*/ 2551701 h 2881491"/>
                <a:gd name="connsiteX5" fmla="*/ 6357092 w 6357092"/>
                <a:gd name="connsiteY5" fmla="*/ 1746539 h 2881491"/>
                <a:gd name="connsiteX6" fmla="*/ 5892560 w 6357092"/>
                <a:gd name="connsiteY6" fmla="*/ 996990 h 2881491"/>
                <a:gd name="connsiteX7" fmla="*/ 5402093 w 6357092"/>
                <a:gd name="connsiteY7" fmla="*/ 74678 h 2881491"/>
                <a:gd name="connsiteX8" fmla="*/ 3475978 w 6357092"/>
                <a:gd name="connsiteY8" fmla="*/ 299197 h 2881491"/>
                <a:gd name="connsiteX9" fmla="*/ 1808714 w 6357092"/>
                <a:gd name="connsiteY9" fmla="*/ 0 h 2881491"/>
                <a:gd name="connsiteX10" fmla="*/ 2778107 w 6357092"/>
                <a:gd name="connsiteY10" fmla="*/ 873168 h 2881491"/>
                <a:gd name="connsiteX11" fmla="*/ 1182284 w 6357092"/>
                <a:gd name="connsiteY11" fmla="*/ 1160926 h 2881491"/>
                <a:gd name="connsiteX0" fmla="*/ 1182284 w 6357092"/>
                <a:gd name="connsiteY0" fmla="*/ 1160926 h 2881491"/>
                <a:gd name="connsiteX1" fmla="*/ 0 w 6357092"/>
                <a:gd name="connsiteY1" fmla="*/ 2820999 h 2881491"/>
                <a:gd name="connsiteX2" fmla="*/ 4067021 w 6357092"/>
                <a:gd name="connsiteY2" fmla="*/ 2881491 h 2881491"/>
                <a:gd name="connsiteX3" fmla="*/ 4345834 w 6357092"/>
                <a:gd name="connsiteY3" fmla="*/ 2702908 h 2881491"/>
                <a:gd name="connsiteX4" fmla="*/ 5926754 w 6357092"/>
                <a:gd name="connsiteY4" fmla="*/ 2551701 h 2881491"/>
                <a:gd name="connsiteX5" fmla="*/ 6357092 w 6357092"/>
                <a:gd name="connsiteY5" fmla="*/ 1746539 h 2881491"/>
                <a:gd name="connsiteX6" fmla="*/ 5892560 w 6357092"/>
                <a:gd name="connsiteY6" fmla="*/ 996990 h 2881491"/>
                <a:gd name="connsiteX7" fmla="*/ 5402093 w 6357092"/>
                <a:gd name="connsiteY7" fmla="*/ 74678 h 2881491"/>
                <a:gd name="connsiteX8" fmla="*/ 3475978 w 6357092"/>
                <a:gd name="connsiteY8" fmla="*/ 299197 h 2881491"/>
                <a:gd name="connsiteX9" fmla="*/ 1808714 w 6357092"/>
                <a:gd name="connsiteY9" fmla="*/ 0 h 2881491"/>
                <a:gd name="connsiteX10" fmla="*/ 2778107 w 6357092"/>
                <a:gd name="connsiteY10" fmla="*/ 873168 h 2881491"/>
                <a:gd name="connsiteX11" fmla="*/ 1182284 w 6357092"/>
                <a:gd name="connsiteY11" fmla="*/ 1160926 h 2881491"/>
                <a:gd name="connsiteX0" fmla="*/ 1182284 w 6357092"/>
                <a:gd name="connsiteY0" fmla="*/ 1160926 h 2820999"/>
                <a:gd name="connsiteX1" fmla="*/ 0 w 6357092"/>
                <a:gd name="connsiteY1" fmla="*/ 2820999 h 2820999"/>
                <a:gd name="connsiteX2" fmla="*/ 3679495 w 6357092"/>
                <a:gd name="connsiteY2" fmla="*/ 2023399 h 2820999"/>
                <a:gd name="connsiteX3" fmla="*/ 4345834 w 6357092"/>
                <a:gd name="connsiteY3" fmla="*/ 2702908 h 2820999"/>
                <a:gd name="connsiteX4" fmla="*/ 5926754 w 6357092"/>
                <a:gd name="connsiteY4" fmla="*/ 2551701 h 2820999"/>
                <a:gd name="connsiteX5" fmla="*/ 6357092 w 6357092"/>
                <a:gd name="connsiteY5" fmla="*/ 1746539 h 2820999"/>
                <a:gd name="connsiteX6" fmla="*/ 5892560 w 6357092"/>
                <a:gd name="connsiteY6" fmla="*/ 996990 h 2820999"/>
                <a:gd name="connsiteX7" fmla="*/ 5402093 w 6357092"/>
                <a:gd name="connsiteY7" fmla="*/ 74678 h 2820999"/>
                <a:gd name="connsiteX8" fmla="*/ 3475978 w 6357092"/>
                <a:gd name="connsiteY8" fmla="*/ 299197 h 2820999"/>
                <a:gd name="connsiteX9" fmla="*/ 1808714 w 6357092"/>
                <a:gd name="connsiteY9" fmla="*/ 0 h 2820999"/>
                <a:gd name="connsiteX10" fmla="*/ 2778107 w 6357092"/>
                <a:gd name="connsiteY10" fmla="*/ 873168 h 2820999"/>
                <a:gd name="connsiteX11" fmla="*/ 1182284 w 6357092"/>
                <a:gd name="connsiteY11" fmla="*/ 1160926 h 2820999"/>
                <a:gd name="connsiteX0" fmla="*/ 441301 w 5616109"/>
                <a:gd name="connsiteY0" fmla="*/ 1160926 h 2702908"/>
                <a:gd name="connsiteX1" fmla="*/ 0 w 5616109"/>
                <a:gd name="connsiteY1" fmla="*/ 2114553 h 2702908"/>
                <a:gd name="connsiteX2" fmla="*/ 2938512 w 5616109"/>
                <a:gd name="connsiteY2" fmla="*/ 2023399 h 2702908"/>
                <a:gd name="connsiteX3" fmla="*/ 3604851 w 5616109"/>
                <a:gd name="connsiteY3" fmla="*/ 2702908 h 2702908"/>
                <a:gd name="connsiteX4" fmla="*/ 5185771 w 5616109"/>
                <a:gd name="connsiteY4" fmla="*/ 2551701 h 2702908"/>
                <a:gd name="connsiteX5" fmla="*/ 5616109 w 5616109"/>
                <a:gd name="connsiteY5" fmla="*/ 1746539 h 2702908"/>
                <a:gd name="connsiteX6" fmla="*/ 5151577 w 5616109"/>
                <a:gd name="connsiteY6" fmla="*/ 996990 h 2702908"/>
                <a:gd name="connsiteX7" fmla="*/ 4661110 w 5616109"/>
                <a:gd name="connsiteY7" fmla="*/ 74678 h 2702908"/>
                <a:gd name="connsiteX8" fmla="*/ 2734995 w 5616109"/>
                <a:gd name="connsiteY8" fmla="*/ 299197 h 2702908"/>
                <a:gd name="connsiteX9" fmla="*/ 1067731 w 5616109"/>
                <a:gd name="connsiteY9" fmla="*/ 0 h 2702908"/>
                <a:gd name="connsiteX10" fmla="*/ 2037124 w 5616109"/>
                <a:gd name="connsiteY10" fmla="*/ 873168 h 2702908"/>
                <a:gd name="connsiteX11" fmla="*/ 441301 w 5616109"/>
                <a:gd name="connsiteY11" fmla="*/ 1160926 h 2702908"/>
                <a:gd name="connsiteX0" fmla="*/ 45258 w 5616109"/>
                <a:gd name="connsiteY0" fmla="*/ 850238 h 2702908"/>
                <a:gd name="connsiteX1" fmla="*/ 0 w 5616109"/>
                <a:gd name="connsiteY1" fmla="*/ 2114553 h 2702908"/>
                <a:gd name="connsiteX2" fmla="*/ 2938512 w 5616109"/>
                <a:gd name="connsiteY2" fmla="*/ 2023399 h 2702908"/>
                <a:gd name="connsiteX3" fmla="*/ 3604851 w 5616109"/>
                <a:gd name="connsiteY3" fmla="*/ 2702908 h 2702908"/>
                <a:gd name="connsiteX4" fmla="*/ 5185771 w 5616109"/>
                <a:gd name="connsiteY4" fmla="*/ 2551701 h 2702908"/>
                <a:gd name="connsiteX5" fmla="*/ 5616109 w 5616109"/>
                <a:gd name="connsiteY5" fmla="*/ 1746539 h 2702908"/>
                <a:gd name="connsiteX6" fmla="*/ 5151577 w 5616109"/>
                <a:gd name="connsiteY6" fmla="*/ 996990 h 2702908"/>
                <a:gd name="connsiteX7" fmla="*/ 4661110 w 5616109"/>
                <a:gd name="connsiteY7" fmla="*/ 74678 h 2702908"/>
                <a:gd name="connsiteX8" fmla="*/ 2734995 w 5616109"/>
                <a:gd name="connsiteY8" fmla="*/ 299197 h 2702908"/>
                <a:gd name="connsiteX9" fmla="*/ 1067731 w 5616109"/>
                <a:gd name="connsiteY9" fmla="*/ 0 h 2702908"/>
                <a:gd name="connsiteX10" fmla="*/ 2037124 w 5616109"/>
                <a:gd name="connsiteY10" fmla="*/ 873168 h 2702908"/>
                <a:gd name="connsiteX11" fmla="*/ 45258 w 5616109"/>
                <a:gd name="connsiteY11" fmla="*/ 850238 h 2702908"/>
                <a:gd name="connsiteX0" fmla="*/ 45258 w 5616109"/>
                <a:gd name="connsiteY0" fmla="*/ 850238 h 2702908"/>
                <a:gd name="connsiteX1" fmla="*/ 0 w 5616109"/>
                <a:gd name="connsiteY1" fmla="*/ 2114553 h 2702908"/>
                <a:gd name="connsiteX2" fmla="*/ 2938512 w 5616109"/>
                <a:gd name="connsiteY2" fmla="*/ 2023399 h 2702908"/>
                <a:gd name="connsiteX3" fmla="*/ 3604851 w 5616109"/>
                <a:gd name="connsiteY3" fmla="*/ 2702908 h 2702908"/>
                <a:gd name="connsiteX4" fmla="*/ 5185771 w 5616109"/>
                <a:gd name="connsiteY4" fmla="*/ 2551701 h 2702908"/>
                <a:gd name="connsiteX5" fmla="*/ 5616109 w 5616109"/>
                <a:gd name="connsiteY5" fmla="*/ 1746539 h 2702908"/>
                <a:gd name="connsiteX6" fmla="*/ 5151577 w 5616109"/>
                <a:gd name="connsiteY6" fmla="*/ 996990 h 2702908"/>
                <a:gd name="connsiteX7" fmla="*/ 4661110 w 5616109"/>
                <a:gd name="connsiteY7" fmla="*/ 74678 h 2702908"/>
                <a:gd name="connsiteX8" fmla="*/ 2734995 w 5616109"/>
                <a:gd name="connsiteY8" fmla="*/ 299197 h 2702908"/>
                <a:gd name="connsiteX9" fmla="*/ 1067731 w 5616109"/>
                <a:gd name="connsiteY9" fmla="*/ 0 h 2702908"/>
                <a:gd name="connsiteX10" fmla="*/ 1172644 w 5616109"/>
                <a:gd name="connsiteY10" fmla="*/ 595768 h 2702908"/>
                <a:gd name="connsiteX11" fmla="*/ 45258 w 5616109"/>
                <a:gd name="connsiteY11" fmla="*/ 850238 h 2702908"/>
                <a:gd name="connsiteX0" fmla="*/ 45258 w 5616109"/>
                <a:gd name="connsiteY0" fmla="*/ 850238 h 2702908"/>
                <a:gd name="connsiteX1" fmla="*/ 0 w 5616109"/>
                <a:gd name="connsiteY1" fmla="*/ 2114553 h 2702908"/>
                <a:gd name="connsiteX2" fmla="*/ 2938512 w 5616109"/>
                <a:gd name="connsiteY2" fmla="*/ 2023399 h 2702908"/>
                <a:gd name="connsiteX3" fmla="*/ 3604851 w 5616109"/>
                <a:gd name="connsiteY3" fmla="*/ 2702908 h 2702908"/>
                <a:gd name="connsiteX4" fmla="*/ 5185771 w 5616109"/>
                <a:gd name="connsiteY4" fmla="*/ 2551701 h 2702908"/>
                <a:gd name="connsiteX5" fmla="*/ 5616109 w 5616109"/>
                <a:gd name="connsiteY5" fmla="*/ 1746539 h 2702908"/>
                <a:gd name="connsiteX6" fmla="*/ 5151577 w 5616109"/>
                <a:gd name="connsiteY6" fmla="*/ 996990 h 2702908"/>
                <a:gd name="connsiteX7" fmla="*/ 4661110 w 5616109"/>
                <a:gd name="connsiteY7" fmla="*/ 74678 h 2702908"/>
                <a:gd name="connsiteX8" fmla="*/ 2734995 w 5616109"/>
                <a:gd name="connsiteY8" fmla="*/ 299197 h 2702908"/>
                <a:gd name="connsiteX9" fmla="*/ 1067731 w 5616109"/>
                <a:gd name="connsiteY9" fmla="*/ 0 h 2702908"/>
                <a:gd name="connsiteX10" fmla="*/ 2041383 w 5616109"/>
                <a:gd name="connsiteY10" fmla="*/ 862072 h 2702908"/>
                <a:gd name="connsiteX11" fmla="*/ 45258 w 5616109"/>
                <a:gd name="connsiteY11" fmla="*/ 850238 h 2702908"/>
                <a:gd name="connsiteX0" fmla="*/ 45258 w 5616109"/>
                <a:gd name="connsiteY0" fmla="*/ 850238 h 2702908"/>
                <a:gd name="connsiteX1" fmla="*/ 0 w 5616109"/>
                <a:gd name="connsiteY1" fmla="*/ 2114553 h 2702908"/>
                <a:gd name="connsiteX2" fmla="*/ 2938512 w 5616109"/>
                <a:gd name="connsiteY2" fmla="*/ 2023399 h 2702908"/>
                <a:gd name="connsiteX3" fmla="*/ 3604851 w 5616109"/>
                <a:gd name="connsiteY3" fmla="*/ 2702908 h 2702908"/>
                <a:gd name="connsiteX4" fmla="*/ 5185771 w 5616109"/>
                <a:gd name="connsiteY4" fmla="*/ 2551701 h 2702908"/>
                <a:gd name="connsiteX5" fmla="*/ 5616109 w 5616109"/>
                <a:gd name="connsiteY5" fmla="*/ 1746539 h 2702908"/>
                <a:gd name="connsiteX6" fmla="*/ 5151577 w 5616109"/>
                <a:gd name="connsiteY6" fmla="*/ 996990 h 2702908"/>
                <a:gd name="connsiteX7" fmla="*/ 4661110 w 5616109"/>
                <a:gd name="connsiteY7" fmla="*/ 74678 h 2702908"/>
                <a:gd name="connsiteX8" fmla="*/ 2671117 w 5616109"/>
                <a:gd name="connsiteY8" fmla="*/ 517419 h 2702908"/>
                <a:gd name="connsiteX9" fmla="*/ 1067731 w 5616109"/>
                <a:gd name="connsiteY9" fmla="*/ 0 h 2702908"/>
                <a:gd name="connsiteX10" fmla="*/ 2041383 w 5616109"/>
                <a:gd name="connsiteY10" fmla="*/ 862072 h 2702908"/>
                <a:gd name="connsiteX11" fmla="*/ 45258 w 5616109"/>
                <a:gd name="connsiteY11" fmla="*/ 850238 h 2702908"/>
                <a:gd name="connsiteX0" fmla="*/ 45258 w 5616109"/>
                <a:gd name="connsiteY0" fmla="*/ 850238 h 2702908"/>
                <a:gd name="connsiteX1" fmla="*/ 0 w 5616109"/>
                <a:gd name="connsiteY1" fmla="*/ 2114553 h 2702908"/>
                <a:gd name="connsiteX2" fmla="*/ 2938512 w 5616109"/>
                <a:gd name="connsiteY2" fmla="*/ 2023399 h 2702908"/>
                <a:gd name="connsiteX3" fmla="*/ 3604851 w 5616109"/>
                <a:gd name="connsiteY3" fmla="*/ 2702908 h 2702908"/>
                <a:gd name="connsiteX4" fmla="*/ 5185771 w 5616109"/>
                <a:gd name="connsiteY4" fmla="*/ 2551701 h 2702908"/>
                <a:gd name="connsiteX5" fmla="*/ 5616109 w 5616109"/>
                <a:gd name="connsiteY5" fmla="*/ 1746539 h 2702908"/>
                <a:gd name="connsiteX6" fmla="*/ 5151577 w 5616109"/>
                <a:gd name="connsiteY6" fmla="*/ 996990 h 2702908"/>
                <a:gd name="connsiteX7" fmla="*/ 4495027 w 5616109"/>
                <a:gd name="connsiteY7" fmla="*/ 485231 h 2702908"/>
                <a:gd name="connsiteX8" fmla="*/ 2671117 w 5616109"/>
                <a:gd name="connsiteY8" fmla="*/ 517419 h 2702908"/>
                <a:gd name="connsiteX9" fmla="*/ 1067731 w 5616109"/>
                <a:gd name="connsiteY9" fmla="*/ 0 h 2702908"/>
                <a:gd name="connsiteX10" fmla="*/ 2041383 w 5616109"/>
                <a:gd name="connsiteY10" fmla="*/ 862072 h 2702908"/>
                <a:gd name="connsiteX11" fmla="*/ 45258 w 5616109"/>
                <a:gd name="connsiteY11" fmla="*/ 850238 h 2702908"/>
                <a:gd name="connsiteX0" fmla="*/ 45258 w 5616109"/>
                <a:gd name="connsiteY0" fmla="*/ 850238 h 2702908"/>
                <a:gd name="connsiteX1" fmla="*/ 0 w 5616109"/>
                <a:gd name="connsiteY1" fmla="*/ 2114553 h 2702908"/>
                <a:gd name="connsiteX2" fmla="*/ 2938512 w 5616109"/>
                <a:gd name="connsiteY2" fmla="*/ 2023399 h 2702908"/>
                <a:gd name="connsiteX3" fmla="*/ 3604851 w 5616109"/>
                <a:gd name="connsiteY3" fmla="*/ 2702908 h 2702908"/>
                <a:gd name="connsiteX4" fmla="*/ 5185771 w 5616109"/>
                <a:gd name="connsiteY4" fmla="*/ 2551701 h 2702908"/>
                <a:gd name="connsiteX5" fmla="*/ 5616109 w 5616109"/>
                <a:gd name="connsiteY5" fmla="*/ 1746539 h 2702908"/>
                <a:gd name="connsiteX6" fmla="*/ 5151577 w 5616109"/>
                <a:gd name="connsiteY6" fmla="*/ 996990 h 2702908"/>
                <a:gd name="connsiteX7" fmla="*/ 5180650 w 5616109"/>
                <a:gd name="connsiteY7" fmla="*/ 684959 h 2702908"/>
                <a:gd name="connsiteX8" fmla="*/ 2671117 w 5616109"/>
                <a:gd name="connsiteY8" fmla="*/ 517419 h 2702908"/>
                <a:gd name="connsiteX9" fmla="*/ 1067731 w 5616109"/>
                <a:gd name="connsiteY9" fmla="*/ 0 h 2702908"/>
                <a:gd name="connsiteX10" fmla="*/ 2041383 w 5616109"/>
                <a:gd name="connsiteY10" fmla="*/ 862072 h 2702908"/>
                <a:gd name="connsiteX11" fmla="*/ 45258 w 5616109"/>
                <a:gd name="connsiteY11" fmla="*/ 850238 h 2702908"/>
                <a:gd name="connsiteX0" fmla="*/ 45258 w 5616109"/>
                <a:gd name="connsiteY0" fmla="*/ 850238 h 2702908"/>
                <a:gd name="connsiteX1" fmla="*/ 0 w 5616109"/>
                <a:gd name="connsiteY1" fmla="*/ 2114553 h 2702908"/>
                <a:gd name="connsiteX2" fmla="*/ 2938512 w 5616109"/>
                <a:gd name="connsiteY2" fmla="*/ 2023399 h 2702908"/>
                <a:gd name="connsiteX3" fmla="*/ 3604851 w 5616109"/>
                <a:gd name="connsiteY3" fmla="*/ 2702908 h 2702908"/>
                <a:gd name="connsiteX4" fmla="*/ 5185771 w 5616109"/>
                <a:gd name="connsiteY4" fmla="*/ 2551701 h 2702908"/>
                <a:gd name="connsiteX5" fmla="*/ 5616109 w 5616109"/>
                <a:gd name="connsiteY5" fmla="*/ 1746539 h 2702908"/>
                <a:gd name="connsiteX6" fmla="*/ 5428381 w 5616109"/>
                <a:gd name="connsiteY6" fmla="*/ 1163430 h 2702908"/>
                <a:gd name="connsiteX7" fmla="*/ 5180650 w 5616109"/>
                <a:gd name="connsiteY7" fmla="*/ 684959 h 2702908"/>
                <a:gd name="connsiteX8" fmla="*/ 2671117 w 5616109"/>
                <a:gd name="connsiteY8" fmla="*/ 517419 h 2702908"/>
                <a:gd name="connsiteX9" fmla="*/ 1067731 w 5616109"/>
                <a:gd name="connsiteY9" fmla="*/ 0 h 2702908"/>
                <a:gd name="connsiteX10" fmla="*/ 2041383 w 5616109"/>
                <a:gd name="connsiteY10" fmla="*/ 862072 h 2702908"/>
                <a:gd name="connsiteX11" fmla="*/ 45258 w 5616109"/>
                <a:gd name="connsiteY11" fmla="*/ 850238 h 2702908"/>
                <a:gd name="connsiteX0" fmla="*/ 45258 w 5675375"/>
                <a:gd name="connsiteY0" fmla="*/ 850238 h 2702908"/>
                <a:gd name="connsiteX1" fmla="*/ 0 w 5675375"/>
                <a:gd name="connsiteY1" fmla="*/ 2114553 h 2702908"/>
                <a:gd name="connsiteX2" fmla="*/ 2938512 w 5675375"/>
                <a:gd name="connsiteY2" fmla="*/ 2023399 h 2702908"/>
                <a:gd name="connsiteX3" fmla="*/ 3604851 w 5675375"/>
                <a:gd name="connsiteY3" fmla="*/ 2702908 h 2702908"/>
                <a:gd name="connsiteX4" fmla="*/ 5185771 w 5675375"/>
                <a:gd name="connsiteY4" fmla="*/ 2551701 h 2702908"/>
                <a:gd name="connsiteX5" fmla="*/ 5616109 w 5675375"/>
                <a:gd name="connsiteY5" fmla="*/ 1746539 h 2702908"/>
                <a:gd name="connsiteX6" fmla="*/ 5675375 w 5675375"/>
                <a:gd name="connsiteY6" fmla="*/ 1174526 h 2702908"/>
                <a:gd name="connsiteX7" fmla="*/ 5180650 w 5675375"/>
                <a:gd name="connsiteY7" fmla="*/ 684959 h 2702908"/>
                <a:gd name="connsiteX8" fmla="*/ 2671117 w 5675375"/>
                <a:gd name="connsiteY8" fmla="*/ 517419 h 2702908"/>
                <a:gd name="connsiteX9" fmla="*/ 1067731 w 5675375"/>
                <a:gd name="connsiteY9" fmla="*/ 0 h 2702908"/>
                <a:gd name="connsiteX10" fmla="*/ 2041383 w 5675375"/>
                <a:gd name="connsiteY10" fmla="*/ 862072 h 2702908"/>
                <a:gd name="connsiteX11" fmla="*/ 45258 w 5675375"/>
                <a:gd name="connsiteY11" fmla="*/ 850238 h 2702908"/>
                <a:gd name="connsiteX0" fmla="*/ 45258 w 5675375"/>
                <a:gd name="connsiteY0" fmla="*/ 850238 h 2702908"/>
                <a:gd name="connsiteX1" fmla="*/ 0 w 5675375"/>
                <a:gd name="connsiteY1" fmla="*/ 2114553 h 2702908"/>
                <a:gd name="connsiteX2" fmla="*/ 2938512 w 5675375"/>
                <a:gd name="connsiteY2" fmla="*/ 2023399 h 2702908"/>
                <a:gd name="connsiteX3" fmla="*/ 3604851 w 5675375"/>
                <a:gd name="connsiteY3" fmla="*/ 2702908 h 2702908"/>
                <a:gd name="connsiteX4" fmla="*/ 5547746 w 5675375"/>
                <a:gd name="connsiteY4" fmla="*/ 2662661 h 2702908"/>
                <a:gd name="connsiteX5" fmla="*/ 5616109 w 5675375"/>
                <a:gd name="connsiteY5" fmla="*/ 1746539 h 2702908"/>
                <a:gd name="connsiteX6" fmla="*/ 5675375 w 5675375"/>
                <a:gd name="connsiteY6" fmla="*/ 1174526 h 2702908"/>
                <a:gd name="connsiteX7" fmla="*/ 5180650 w 5675375"/>
                <a:gd name="connsiteY7" fmla="*/ 684959 h 2702908"/>
                <a:gd name="connsiteX8" fmla="*/ 2671117 w 5675375"/>
                <a:gd name="connsiteY8" fmla="*/ 517419 h 2702908"/>
                <a:gd name="connsiteX9" fmla="*/ 1067731 w 5675375"/>
                <a:gd name="connsiteY9" fmla="*/ 0 h 2702908"/>
                <a:gd name="connsiteX10" fmla="*/ 2041383 w 5675375"/>
                <a:gd name="connsiteY10" fmla="*/ 862072 h 2702908"/>
                <a:gd name="connsiteX11" fmla="*/ 45258 w 5675375"/>
                <a:gd name="connsiteY11" fmla="*/ 850238 h 2702908"/>
                <a:gd name="connsiteX0" fmla="*/ 45258 w 5675375"/>
                <a:gd name="connsiteY0" fmla="*/ 850238 h 2702908"/>
                <a:gd name="connsiteX1" fmla="*/ 0 w 5675375"/>
                <a:gd name="connsiteY1" fmla="*/ 2114553 h 2702908"/>
                <a:gd name="connsiteX2" fmla="*/ 2780946 w 5675375"/>
                <a:gd name="connsiteY2" fmla="*/ 2041892 h 2702908"/>
                <a:gd name="connsiteX3" fmla="*/ 3604851 w 5675375"/>
                <a:gd name="connsiteY3" fmla="*/ 2702908 h 2702908"/>
                <a:gd name="connsiteX4" fmla="*/ 5547746 w 5675375"/>
                <a:gd name="connsiteY4" fmla="*/ 2662661 h 2702908"/>
                <a:gd name="connsiteX5" fmla="*/ 5616109 w 5675375"/>
                <a:gd name="connsiteY5" fmla="*/ 1746539 h 2702908"/>
                <a:gd name="connsiteX6" fmla="*/ 5675375 w 5675375"/>
                <a:gd name="connsiteY6" fmla="*/ 1174526 h 2702908"/>
                <a:gd name="connsiteX7" fmla="*/ 5180650 w 5675375"/>
                <a:gd name="connsiteY7" fmla="*/ 684959 h 2702908"/>
                <a:gd name="connsiteX8" fmla="*/ 2671117 w 5675375"/>
                <a:gd name="connsiteY8" fmla="*/ 517419 h 2702908"/>
                <a:gd name="connsiteX9" fmla="*/ 1067731 w 5675375"/>
                <a:gd name="connsiteY9" fmla="*/ 0 h 2702908"/>
                <a:gd name="connsiteX10" fmla="*/ 2041383 w 5675375"/>
                <a:gd name="connsiteY10" fmla="*/ 862072 h 2702908"/>
                <a:gd name="connsiteX11" fmla="*/ 45258 w 5675375"/>
                <a:gd name="connsiteY11" fmla="*/ 850238 h 2702908"/>
                <a:gd name="connsiteX0" fmla="*/ 45258 w 5675375"/>
                <a:gd name="connsiteY0" fmla="*/ 850238 h 3034226"/>
                <a:gd name="connsiteX1" fmla="*/ 0 w 5675375"/>
                <a:gd name="connsiteY1" fmla="*/ 2114553 h 3034226"/>
                <a:gd name="connsiteX2" fmla="*/ 2272613 w 5675375"/>
                <a:gd name="connsiteY2" fmla="*/ 3034226 h 3034226"/>
                <a:gd name="connsiteX3" fmla="*/ 3604851 w 5675375"/>
                <a:gd name="connsiteY3" fmla="*/ 2702908 h 3034226"/>
                <a:gd name="connsiteX4" fmla="*/ 5547746 w 5675375"/>
                <a:gd name="connsiteY4" fmla="*/ 2662661 h 3034226"/>
                <a:gd name="connsiteX5" fmla="*/ 5616109 w 5675375"/>
                <a:gd name="connsiteY5" fmla="*/ 1746539 h 3034226"/>
                <a:gd name="connsiteX6" fmla="*/ 5675375 w 5675375"/>
                <a:gd name="connsiteY6" fmla="*/ 1174526 h 3034226"/>
                <a:gd name="connsiteX7" fmla="*/ 5180650 w 5675375"/>
                <a:gd name="connsiteY7" fmla="*/ 684959 h 3034226"/>
                <a:gd name="connsiteX8" fmla="*/ 2671117 w 5675375"/>
                <a:gd name="connsiteY8" fmla="*/ 517419 h 3034226"/>
                <a:gd name="connsiteX9" fmla="*/ 1067731 w 5675375"/>
                <a:gd name="connsiteY9" fmla="*/ 0 h 3034226"/>
                <a:gd name="connsiteX10" fmla="*/ 2041383 w 5675375"/>
                <a:gd name="connsiteY10" fmla="*/ 862072 h 3034226"/>
                <a:gd name="connsiteX11" fmla="*/ 45258 w 5675375"/>
                <a:gd name="connsiteY11" fmla="*/ 850238 h 3034226"/>
                <a:gd name="connsiteX0" fmla="*/ 45258 w 5675375"/>
                <a:gd name="connsiteY0" fmla="*/ 850238 h 3034226"/>
                <a:gd name="connsiteX1" fmla="*/ 0 w 5675375"/>
                <a:gd name="connsiteY1" fmla="*/ 2114553 h 3034226"/>
                <a:gd name="connsiteX2" fmla="*/ 2272613 w 5675375"/>
                <a:gd name="connsiteY2" fmla="*/ 3034226 h 3034226"/>
                <a:gd name="connsiteX3" fmla="*/ 3604851 w 5675375"/>
                <a:gd name="connsiteY3" fmla="*/ 2702908 h 3034226"/>
                <a:gd name="connsiteX4" fmla="*/ 5034571 w 5675375"/>
                <a:gd name="connsiteY4" fmla="*/ 2216951 h 3034226"/>
                <a:gd name="connsiteX5" fmla="*/ 5616109 w 5675375"/>
                <a:gd name="connsiteY5" fmla="*/ 1746539 h 3034226"/>
                <a:gd name="connsiteX6" fmla="*/ 5675375 w 5675375"/>
                <a:gd name="connsiteY6" fmla="*/ 1174526 h 3034226"/>
                <a:gd name="connsiteX7" fmla="*/ 5180650 w 5675375"/>
                <a:gd name="connsiteY7" fmla="*/ 684959 h 3034226"/>
                <a:gd name="connsiteX8" fmla="*/ 2671117 w 5675375"/>
                <a:gd name="connsiteY8" fmla="*/ 517419 h 3034226"/>
                <a:gd name="connsiteX9" fmla="*/ 1067731 w 5675375"/>
                <a:gd name="connsiteY9" fmla="*/ 0 h 3034226"/>
                <a:gd name="connsiteX10" fmla="*/ 2041383 w 5675375"/>
                <a:gd name="connsiteY10" fmla="*/ 862072 h 3034226"/>
                <a:gd name="connsiteX11" fmla="*/ 45258 w 5675375"/>
                <a:gd name="connsiteY11" fmla="*/ 850238 h 3034226"/>
                <a:gd name="connsiteX0" fmla="*/ 45258 w 5675375"/>
                <a:gd name="connsiteY0" fmla="*/ 332819 h 2516807"/>
                <a:gd name="connsiteX1" fmla="*/ 0 w 5675375"/>
                <a:gd name="connsiteY1" fmla="*/ 1597134 h 2516807"/>
                <a:gd name="connsiteX2" fmla="*/ 2272613 w 5675375"/>
                <a:gd name="connsiteY2" fmla="*/ 2516807 h 2516807"/>
                <a:gd name="connsiteX3" fmla="*/ 3604851 w 5675375"/>
                <a:gd name="connsiteY3" fmla="*/ 2185489 h 2516807"/>
                <a:gd name="connsiteX4" fmla="*/ 5034571 w 5675375"/>
                <a:gd name="connsiteY4" fmla="*/ 1699532 h 2516807"/>
                <a:gd name="connsiteX5" fmla="*/ 5616109 w 5675375"/>
                <a:gd name="connsiteY5" fmla="*/ 1229120 h 2516807"/>
                <a:gd name="connsiteX6" fmla="*/ 5675375 w 5675375"/>
                <a:gd name="connsiteY6" fmla="*/ 657107 h 2516807"/>
                <a:gd name="connsiteX7" fmla="*/ 5180650 w 5675375"/>
                <a:gd name="connsiteY7" fmla="*/ 167540 h 2516807"/>
                <a:gd name="connsiteX8" fmla="*/ 2671117 w 5675375"/>
                <a:gd name="connsiteY8" fmla="*/ 0 h 2516807"/>
                <a:gd name="connsiteX9" fmla="*/ 2041383 w 5675375"/>
                <a:gd name="connsiteY9" fmla="*/ 344653 h 2516807"/>
                <a:gd name="connsiteX10" fmla="*/ 45258 w 5675375"/>
                <a:gd name="connsiteY10" fmla="*/ 332819 h 2516807"/>
                <a:gd name="connsiteX0" fmla="*/ 45258 w 5675375"/>
                <a:gd name="connsiteY0" fmla="*/ 332819 h 2516807"/>
                <a:gd name="connsiteX1" fmla="*/ 0 w 5675375"/>
                <a:gd name="connsiteY1" fmla="*/ 1597134 h 2516807"/>
                <a:gd name="connsiteX2" fmla="*/ 2272613 w 5675375"/>
                <a:gd name="connsiteY2" fmla="*/ 2516807 h 2516807"/>
                <a:gd name="connsiteX3" fmla="*/ 3604851 w 5675375"/>
                <a:gd name="connsiteY3" fmla="*/ 2185489 h 2516807"/>
                <a:gd name="connsiteX4" fmla="*/ 5034571 w 5675375"/>
                <a:gd name="connsiteY4" fmla="*/ 1699532 h 2516807"/>
                <a:gd name="connsiteX5" fmla="*/ 5616109 w 5675375"/>
                <a:gd name="connsiteY5" fmla="*/ 1229120 h 2516807"/>
                <a:gd name="connsiteX6" fmla="*/ 5675375 w 5675375"/>
                <a:gd name="connsiteY6" fmla="*/ 657107 h 2516807"/>
                <a:gd name="connsiteX7" fmla="*/ 5180650 w 5675375"/>
                <a:gd name="connsiteY7" fmla="*/ 167540 h 2516807"/>
                <a:gd name="connsiteX8" fmla="*/ 2671117 w 5675375"/>
                <a:gd name="connsiteY8" fmla="*/ 0 h 2516807"/>
                <a:gd name="connsiteX9" fmla="*/ 2510986 w 5675375"/>
                <a:gd name="connsiteY9" fmla="*/ 878664 h 2516807"/>
                <a:gd name="connsiteX10" fmla="*/ 45258 w 5675375"/>
                <a:gd name="connsiteY10" fmla="*/ 332819 h 2516807"/>
                <a:gd name="connsiteX0" fmla="*/ 45258 w 5675375"/>
                <a:gd name="connsiteY0" fmla="*/ 165279 h 2349267"/>
                <a:gd name="connsiteX1" fmla="*/ 0 w 5675375"/>
                <a:gd name="connsiteY1" fmla="*/ 1429594 h 2349267"/>
                <a:gd name="connsiteX2" fmla="*/ 2272613 w 5675375"/>
                <a:gd name="connsiteY2" fmla="*/ 2349267 h 2349267"/>
                <a:gd name="connsiteX3" fmla="*/ 3604851 w 5675375"/>
                <a:gd name="connsiteY3" fmla="*/ 2017949 h 2349267"/>
                <a:gd name="connsiteX4" fmla="*/ 5034571 w 5675375"/>
                <a:gd name="connsiteY4" fmla="*/ 1531992 h 2349267"/>
                <a:gd name="connsiteX5" fmla="*/ 5616109 w 5675375"/>
                <a:gd name="connsiteY5" fmla="*/ 1061580 h 2349267"/>
                <a:gd name="connsiteX6" fmla="*/ 5675375 w 5675375"/>
                <a:gd name="connsiteY6" fmla="*/ 489567 h 2349267"/>
                <a:gd name="connsiteX7" fmla="*/ 5180650 w 5675375"/>
                <a:gd name="connsiteY7" fmla="*/ 0 h 2349267"/>
                <a:gd name="connsiteX8" fmla="*/ 3043895 w 5675375"/>
                <a:gd name="connsiteY8" fmla="*/ 80543 h 2349267"/>
                <a:gd name="connsiteX9" fmla="*/ 2510986 w 5675375"/>
                <a:gd name="connsiteY9" fmla="*/ 711124 h 2349267"/>
                <a:gd name="connsiteX10" fmla="*/ 45258 w 5675375"/>
                <a:gd name="connsiteY10" fmla="*/ 165279 h 2349267"/>
                <a:gd name="connsiteX0" fmla="*/ 819861 w 5675375"/>
                <a:gd name="connsiteY0" fmla="*/ 497459 h 2349267"/>
                <a:gd name="connsiteX1" fmla="*/ 0 w 5675375"/>
                <a:gd name="connsiteY1" fmla="*/ 1429594 h 2349267"/>
                <a:gd name="connsiteX2" fmla="*/ 2272613 w 5675375"/>
                <a:gd name="connsiteY2" fmla="*/ 2349267 h 2349267"/>
                <a:gd name="connsiteX3" fmla="*/ 3604851 w 5675375"/>
                <a:gd name="connsiteY3" fmla="*/ 2017949 h 2349267"/>
                <a:gd name="connsiteX4" fmla="*/ 5034571 w 5675375"/>
                <a:gd name="connsiteY4" fmla="*/ 1531992 h 2349267"/>
                <a:gd name="connsiteX5" fmla="*/ 5616109 w 5675375"/>
                <a:gd name="connsiteY5" fmla="*/ 1061580 h 2349267"/>
                <a:gd name="connsiteX6" fmla="*/ 5675375 w 5675375"/>
                <a:gd name="connsiteY6" fmla="*/ 489567 h 2349267"/>
                <a:gd name="connsiteX7" fmla="*/ 5180650 w 5675375"/>
                <a:gd name="connsiteY7" fmla="*/ 0 h 2349267"/>
                <a:gd name="connsiteX8" fmla="*/ 3043895 w 5675375"/>
                <a:gd name="connsiteY8" fmla="*/ 80543 h 2349267"/>
                <a:gd name="connsiteX9" fmla="*/ 2510986 w 5675375"/>
                <a:gd name="connsiteY9" fmla="*/ 711124 h 2349267"/>
                <a:gd name="connsiteX10" fmla="*/ 819861 w 5675375"/>
                <a:gd name="connsiteY10" fmla="*/ 497459 h 2349267"/>
                <a:gd name="connsiteX0" fmla="*/ 708512 w 5564026"/>
                <a:gd name="connsiteY0" fmla="*/ 497459 h 2349267"/>
                <a:gd name="connsiteX1" fmla="*/ 0 w 5564026"/>
                <a:gd name="connsiteY1" fmla="*/ 1753364 h 2349267"/>
                <a:gd name="connsiteX2" fmla="*/ 2161264 w 5564026"/>
                <a:gd name="connsiteY2" fmla="*/ 2349267 h 2349267"/>
                <a:gd name="connsiteX3" fmla="*/ 3493502 w 5564026"/>
                <a:gd name="connsiteY3" fmla="*/ 2017949 h 2349267"/>
                <a:gd name="connsiteX4" fmla="*/ 4923222 w 5564026"/>
                <a:gd name="connsiteY4" fmla="*/ 1531992 h 2349267"/>
                <a:gd name="connsiteX5" fmla="*/ 5504760 w 5564026"/>
                <a:gd name="connsiteY5" fmla="*/ 1061580 h 2349267"/>
                <a:gd name="connsiteX6" fmla="*/ 5564026 w 5564026"/>
                <a:gd name="connsiteY6" fmla="*/ 489567 h 2349267"/>
                <a:gd name="connsiteX7" fmla="*/ 5069301 w 5564026"/>
                <a:gd name="connsiteY7" fmla="*/ 0 h 2349267"/>
                <a:gd name="connsiteX8" fmla="*/ 2932546 w 5564026"/>
                <a:gd name="connsiteY8" fmla="*/ 80543 h 2349267"/>
                <a:gd name="connsiteX9" fmla="*/ 2399637 w 5564026"/>
                <a:gd name="connsiteY9" fmla="*/ 711124 h 2349267"/>
                <a:gd name="connsiteX10" fmla="*/ 708512 w 5564026"/>
                <a:gd name="connsiteY10" fmla="*/ 497459 h 2349267"/>
                <a:gd name="connsiteX0" fmla="*/ 572957 w 5428471"/>
                <a:gd name="connsiteY0" fmla="*/ 497459 h 2349267"/>
                <a:gd name="connsiteX1" fmla="*/ 0 w 5428471"/>
                <a:gd name="connsiteY1" fmla="*/ 1913147 h 2349267"/>
                <a:gd name="connsiteX2" fmla="*/ 2025709 w 5428471"/>
                <a:gd name="connsiteY2" fmla="*/ 2349267 h 2349267"/>
                <a:gd name="connsiteX3" fmla="*/ 3357947 w 5428471"/>
                <a:gd name="connsiteY3" fmla="*/ 2017949 h 2349267"/>
                <a:gd name="connsiteX4" fmla="*/ 4787667 w 5428471"/>
                <a:gd name="connsiteY4" fmla="*/ 1531992 h 2349267"/>
                <a:gd name="connsiteX5" fmla="*/ 5369205 w 5428471"/>
                <a:gd name="connsiteY5" fmla="*/ 1061580 h 2349267"/>
                <a:gd name="connsiteX6" fmla="*/ 5428471 w 5428471"/>
                <a:gd name="connsiteY6" fmla="*/ 489567 h 2349267"/>
                <a:gd name="connsiteX7" fmla="*/ 4933746 w 5428471"/>
                <a:gd name="connsiteY7" fmla="*/ 0 h 2349267"/>
                <a:gd name="connsiteX8" fmla="*/ 2796991 w 5428471"/>
                <a:gd name="connsiteY8" fmla="*/ 80543 h 2349267"/>
                <a:gd name="connsiteX9" fmla="*/ 2264082 w 5428471"/>
                <a:gd name="connsiteY9" fmla="*/ 711124 h 2349267"/>
                <a:gd name="connsiteX10" fmla="*/ 572957 w 5428471"/>
                <a:gd name="connsiteY10" fmla="*/ 497459 h 2349267"/>
                <a:gd name="connsiteX0" fmla="*/ 572957 w 5428471"/>
                <a:gd name="connsiteY0" fmla="*/ 497459 h 2349267"/>
                <a:gd name="connsiteX1" fmla="*/ 0 w 5428471"/>
                <a:gd name="connsiteY1" fmla="*/ 1913147 h 2349267"/>
                <a:gd name="connsiteX2" fmla="*/ 2025709 w 5428471"/>
                <a:gd name="connsiteY2" fmla="*/ 2349267 h 2349267"/>
                <a:gd name="connsiteX3" fmla="*/ 3590328 w 5428471"/>
                <a:gd name="connsiteY3" fmla="*/ 2013744 h 2349267"/>
                <a:gd name="connsiteX4" fmla="*/ 4787667 w 5428471"/>
                <a:gd name="connsiteY4" fmla="*/ 1531992 h 2349267"/>
                <a:gd name="connsiteX5" fmla="*/ 5369205 w 5428471"/>
                <a:gd name="connsiteY5" fmla="*/ 1061580 h 2349267"/>
                <a:gd name="connsiteX6" fmla="*/ 5428471 w 5428471"/>
                <a:gd name="connsiteY6" fmla="*/ 489567 h 2349267"/>
                <a:gd name="connsiteX7" fmla="*/ 4933746 w 5428471"/>
                <a:gd name="connsiteY7" fmla="*/ 0 h 2349267"/>
                <a:gd name="connsiteX8" fmla="*/ 2796991 w 5428471"/>
                <a:gd name="connsiteY8" fmla="*/ 80543 h 2349267"/>
                <a:gd name="connsiteX9" fmla="*/ 2264082 w 5428471"/>
                <a:gd name="connsiteY9" fmla="*/ 711124 h 2349267"/>
                <a:gd name="connsiteX10" fmla="*/ 572957 w 5428471"/>
                <a:gd name="connsiteY10" fmla="*/ 497459 h 2349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28471" h="2349267">
                  <a:moveTo>
                    <a:pt x="572957" y="497459"/>
                  </a:moveTo>
                  <a:lnTo>
                    <a:pt x="0" y="1913147"/>
                  </a:lnTo>
                  <a:lnTo>
                    <a:pt x="2025709" y="2349267"/>
                  </a:lnTo>
                  <a:lnTo>
                    <a:pt x="3590328" y="2013744"/>
                  </a:lnTo>
                  <a:lnTo>
                    <a:pt x="4787667" y="1531992"/>
                  </a:lnTo>
                  <a:lnTo>
                    <a:pt x="5369205" y="1061580"/>
                  </a:lnTo>
                  <a:lnTo>
                    <a:pt x="5428471" y="489567"/>
                  </a:lnTo>
                  <a:lnTo>
                    <a:pt x="4933746" y="0"/>
                  </a:lnTo>
                  <a:lnTo>
                    <a:pt x="2796991" y="80543"/>
                  </a:lnTo>
                  <a:lnTo>
                    <a:pt x="2264082" y="711124"/>
                  </a:lnTo>
                  <a:lnTo>
                    <a:pt x="572957" y="497459"/>
                  </a:lnTo>
                  <a:close/>
                </a:path>
              </a:pathLst>
            </a:custGeom>
            <a:gradFill flip="none" rotWithShape="1">
              <a:gsLst>
                <a:gs pos="0">
                  <a:srgbClr val="F5D5D5">
                    <a:alpha val="0"/>
                  </a:srgbClr>
                </a:gs>
                <a:gs pos="100000">
                  <a:srgbClr val="F5D5D5">
                    <a:alpha val="0"/>
                  </a:srgbClr>
                </a:gs>
                <a:gs pos="54000">
                  <a:srgbClr val="F5D5D5">
                    <a:alpha val="56000"/>
                  </a:srgbClr>
                </a:gs>
              </a:gsLst>
              <a:path path="circle">
                <a:fillToRect l="50000" t="130000" r="50000" b="-30000"/>
              </a:path>
              <a:tileRect/>
            </a:gradFill>
            <a:ln>
              <a:noFill/>
            </a:ln>
            <a:effectLst>
              <a:softEdge rad="6350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7" name="Freeform: Shape 6">
              <a:extLst>
                <a:ext uri="{FF2B5EF4-FFF2-40B4-BE49-F238E27FC236}">
                  <a16:creationId xmlns:a16="http://schemas.microsoft.com/office/drawing/2014/main" id="{0F0D8E94-E068-6A82-020B-9B351082D9A2}"/>
                </a:ext>
              </a:extLst>
            </p:cNvPr>
            <p:cNvSpPr/>
            <p:nvPr userDrawn="1"/>
          </p:nvSpPr>
          <p:spPr>
            <a:xfrm flipH="1" flipV="1">
              <a:off x="12329023" y="-803988"/>
              <a:ext cx="15050623" cy="8465976"/>
            </a:xfrm>
            <a:custGeom>
              <a:avLst/>
              <a:gdLst>
                <a:gd name="connsiteX0" fmla="*/ 13621312 w 15050623"/>
                <a:gd name="connsiteY0" fmla="*/ 7661988 h 8465976"/>
                <a:gd name="connsiteX1" fmla="*/ 13621312 w 15050623"/>
                <a:gd name="connsiteY1" fmla="*/ 803988 h 8465976"/>
                <a:gd name="connsiteX2" fmla="*/ 1428112 w 15050623"/>
                <a:gd name="connsiteY2" fmla="*/ 803988 h 8465976"/>
                <a:gd name="connsiteX3" fmla="*/ 1428112 w 15050623"/>
                <a:gd name="connsiteY3" fmla="*/ 7661988 h 8465976"/>
                <a:gd name="connsiteX4" fmla="*/ 15050623 w 15050623"/>
                <a:gd name="connsiteY4" fmla="*/ 8465976 h 8465976"/>
                <a:gd name="connsiteX5" fmla="*/ 0 w 15050623"/>
                <a:gd name="connsiteY5" fmla="*/ 8465976 h 8465976"/>
                <a:gd name="connsiteX6" fmla="*/ 0 w 15050623"/>
                <a:gd name="connsiteY6" fmla="*/ 0 h 8465976"/>
                <a:gd name="connsiteX7" fmla="*/ 15050623 w 15050623"/>
                <a:gd name="connsiteY7" fmla="*/ 0 h 8465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050623" h="8465976">
                  <a:moveTo>
                    <a:pt x="13621312" y="7661988"/>
                  </a:moveTo>
                  <a:lnTo>
                    <a:pt x="13621312" y="803988"/>
                  </a:lnTo>
                  <a:lnTo>
                    <a:pt x="1428112" y="803988"/>
                  </a:lnTo>
                  <a:lnTo>
                    <a:pt x="1428112" y="7661988"/>
                  </a:lnTo>
                  <a:close/>
                  <a:moveTo>
                    <a:pt x="15050623" y="8465976"/>
                  </a:moveTo>
                  <a:lnTo>
                    <a:pt x="0" y="8465976"/>
                  </a:lnTo>
                  <a:lnTo>
                    <a:pt x="0" y="0"/>
                  </a:lnTo>
                  <a:lnTo>
                    <a:pt x="15050623" y="0"/>
                  </a:lnTo>
                  <a:close/>
                </a:path>
              </a:pathLst>
            </a:custGeom>
            <a:solidFill>
              <a:srgbClr val="53555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grpSp>
      <p:sp>
        <p:nvSpPr>
          <p:cNvPr id="18" name="Picture Placeholder 17">
            <a:extLst>
              <a:ext uri="{FF2B5EF4-FFF2-40B4-BE49-F238E27FC236}">
                <a16:creationId xmlns:a16="http://schemas.microsoft.com/office/drawing/2014/main" id="{4FB7DCA3-6EF9-584A-A601-E1DCE1D5A72E}"/>
              </a:ext>
            </a:extLst>
          </p:cNvPr>
          <p:cNvSpPr>
            <a:spLocks noGrp="1" noChangeAspect="1"/>
          </p:cNvSpPr>
          <p:nvPr>
            <p:ph type="pic" sz="quarter" idx="17"/>
          </p:nvPr>
        </p:nvSpPr>
        <p:spPr>
          <a:xfrm>
            <a:off x="1422398" y="1104120"/>
            <a:ext cx="2510499" cy="2510499"/>
          </a:xfrm>
          <a:prstGeom prst="ellipse">
            <a:avLst/>
          </a:prstGeom>
          <a:solidFill>
            <a:schemeClr val="bg1"/>
          </a:solidFill>
          <a:ln>
            <a:noFill/>
          </a:ln>
        </p:spPr>
        <p:txBody>
          <a:bodyPr anchor="ctr" anchorCtr="0"/>
          <a:lstStyle>
            <a:lvl1pPr marL="0" indent="0" algn="ctr">
              <a:buNone/>
              <a:defRPr>
                <a:solidFill>
                  <a:schemeClr val="bg1"/>
                </a:solidFill>
              </a:defRPr>
            </a:lvl1pPr>
          </a:lstStyle>
          <a:p>
            <a:r>
              <a:rPr lang="en-US"/>
              <a:t>Click icon to add picture</a:t>
            </a:r>
            <a:endParaRPr lang="en-GB"/>
          </a:p>
        </p:txBody>
      </p:sp>
      <p:sp>
        <p:nvSpPr>
          <p:cNvPr id="16" name="Title 15">
            <a:extLst>
              <a:ext uri="{FF2B5EF4-FFF2-40B4-BE49-F238E27FC236}">
                <a16:creationId xmlns:a16="http://schemas.microsoft.com/office/drawing/2014/main" id="{B55DF5F8-09C9-83EF-A16C-F2E846B0A05F}"/>
              </a:ext>
            </a:extLst>
          </p:cNvPr>
          <p:cNvSpPr>
            <a:spLocks noGrp="1"/>
          </p:cNvSpPr>
          <p:nvPr>
            <p:ph type="title" hasCustomPrompt="1"/>
          </p:nvPr>
        </p:nvSpPr>
        <p:spPr>
          <a:xfrm>
            <a:off x="1422400" y="3962401"/>
            <a:ext cx="4014524" cy="342900"/>
          </a:xfrm>
        </p:spPr>
        <p:txBody>
          <a:bodyPr/>
          <a:lstStyle>
            <a:lvl1pPr>
              <a:defRPr sz="2400">
                <a:solidFill>
                  <a:schemeClr val="tx2"/>
                </a:solidFill>
                <a:latin typeface="+mn-lt"/>
              </a:defRPr>
            </a:lvl1pPr>
          </a:lstStyle>
          <a:p>
            <a:r>
              <a:rPr lang="en-US"/>
              <a:t>Name Surname</a:t>
            </a:r>
            <a:endParaRPr lang="en-GB"/>
          </a:p>
        </p:txBody>
      </p:sp>
      <p:sp>
        <p:nvSpPr>
          <p:cNvPr id="17" name="Subtitle 2">
            <a:extLst>
              <a:ext uri="{FF2B5EF4-FFF2-40B4-BE49-F238E27FC236}">
                <a16:creationId xmlns:a16="http://schemas.microsoft.com/office/drawing/2014/main" id="{3010293C-898A-6CF5-75EB-290F1FA11286}"/>
              </a:ext>
            </a:extLst>
          </p:cNvPr>
          <p:cNvSpPr>
            <a:spLocks noGrp="1"/>
          </p:cNvSpPr>
          <p:nvPr>
            <p:ph type="subTitle" idx="19" hasCustomPrompt="1"/>
          </p:nvPr>
        </p:nvSpPr>
        <p:spPr>
          <a:xfrm>
            <a:off x="1422399" y="4360941"/>
            <a:ext cx="4014525" cy="503885"/>
          </a:xfrm>
          <a:prstGeom prst="rect">
            <a:avLst/>
          </a:prstGeom>
        </p:spPr>
        <p:txBody>
          <a:bodyPr>
            <a:normAutofit/>
          </a:bodyPr>
          <a:lstStyle>
            <a:lvl1pPr marL="0" indent="0" algn="l" defTabSz="914400" rtl="0" eaLnBrk="1" latinLnBrk="0" hangingPunct="1">
              <a:lnSpc>
                <a:spcPct val="90000"/>
              </a:lnSpc>
              <a:buNone/>
              <a:defRPr lang="en-GB" sz="2400" b="0" kern="1200" dirty="0">
                <a:solidFill>
                  <a:schemeClr val="tx2"/>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Job title</a:t>
            </a:r>
          </a:p>
        </p:txBody>
      </p:sp>
      <p:sp>
        <p:nvSpPr>
          <p:cNvPr id="23" name="Text Placeholder 20">
            <a:extLst>
              <a:ext uri="{FF2B5EF4-FFF2-40B4-BE49-F238E27FC236}">
                <a16:creationId xmlns:a16="http://schemas.microsoft.com/office/drawing/2014/main" id="{E7250109-A3F8-AE4F-C7B0-9BC8F5D7A3CD}"/>
              </a:ext>
            </a:extLst>
          </p:cNvPr>
          <p:cNvSpPr>
            <a:spLocks noGrp="1"/>
          </p:cNvSpPr>
          <p:nvPr>
            <p:ph type="body" sz="quarter" idx="13" hasCustomPrompt="1"/>
          </p:nvPr>
        </p:nvSpPr>
        <p:spPr>
          <a:xfrm>
            <a:off x="1422398" y="5212607"/>
            <a:ext cx="4014523" cy="216380"/>
          </a:xfrm>
          <a:prstGeom prst="rect">
            <a:avLst/>
          </a:prstGeom>
          <a:noFill/>
          <a:ln>
            <a:noFill/>
          </a:ln>
        </p:spPr>
        <p:txBody>
          <a:bodyPr anchor="t" anchorCtr="0">
            <a:normAutofit/>
          </a:bodyPr>
          <a:lstStyle>
            <a:lvl1pPr marL="0" indent="0" algn="l">
              <a:spcBef>
                <a:spcPts val="0"/>
              </a:spcBef>
              <a:buNone/>
              <a:defRPr sz="15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Email address here</a:t>
            </a:r>
          </a:p>
        </p:txBody>
      </p:sp>
      <p:sp>
        <p:nvSpPr>
          <p:cNvPr id="24" name="Text Placeholder 20">
            <a:extLst>
              <a:ext uri="{FF2B5EF4-FFF2-40B4-BE49-F238E27FC236}">
                <a16:creationId xmlns:a16="http://schemas.microsoft.com/office/drawing/2014/main" id="{248236B8-9134-BF26-714A-C648491903FF}"/>
              </a:ext>
            </a:extLst>
          </p:cNvPr>
          <p:cNvSpPr>
            <a:spLocks noGrp="1"/>
          </p:cNvSpPr>
          <p:nvPr>
            <p:ph type="body" sz="quarter" idx="20" hasCustomPrompt="1"/>
          </p:nvPr>
        </p:nvSpPr>
        <p:spPr>
          <a:xfrm>
            <a:off x="1422398" y="5438032"/>
            <a:ext cx="4014523" cy="216380"/>
          </a:xfrm>
          <a:prstGeom prst="rect">
            <a:avLst/>
          </a:prstGeom>
          <a:noFill/>
          <a:ln>
            <a:noFill/>
          </a:ln>
        </p:spPr>
        <p:txBody>
          <a:bodyPr anchor="t" anchorCtr="0">
            <a:normAutofit/>
          </a:bodyPr>
          <a:lstStyle>
            <a:lvl1pPr marL="0" indent="0" algn="l">
              <a:spcBef>
                <a:spcPts val="0"/>
              </a:spcBef>
              <a:buNone/>
              <a:defRPr sz="15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err="1"/>
              <a:t>Linkedin</a:t>
            </a:r>
            <a:r>
              <a:rPr lang="en-US"/>
              <a:t> or other address here</a:t>
            </a:r>
            <a:endParaRPr lang="en-GB"/>
          </a:p>
        </p:txBody>
      </p:sp>
      <p:sp>
        <p:nvSpPr>
          <p:cNvPr id="26" name="Text Placeholder 25">
            <a:extLst>
              <a:ext uri="{FF2B5EF4-FFF2-40B4-BE49-F238E27FC236}">
                <a16:creationId xmlns:a16="http://schemas.microsoft.com/office/drawing/2014/main" id="{13E0732A-8E5C-3C47-A35A-B5DDAB13F159}"/>
              </a:ext>
            </a:extLst>
          </p:cNvPr>
          <p:cNvSpPr>
            <a:spLocks noGrp="1"/>
          </p:cNvSpPr>
          <p:nvPr>
            <p:ph type="body" sz="quarter" idx="21" hasCustomPrompt="1"/>
          </p:nvPr>
        </p:nvSpPr>
        <p:spPr>
          <a:xfrm>
            <a:off x="6197600" y="1107440"/>
            <a:ext cx="3684588" cy="5083810"/>
          </a:xfrm>
        </p:spPr>
        <p:txBody>
          <a:bodyPr/>
          <a:lstStyle>
            <a:lvl1pPr>
              <a:spcBef>
                <a:spcPts val="3600"/>
              </a:spcBef>
              <a:defRPr/>
            </a:lvl1pPr>
            <a:lvl2pPr marL="482600" indent="-228600">
              <a:spcBef>
                <a:spcPts val="0"/>
              </a:spcBef>
              <a:defRPr sz="2400"/>
            </a:lvl2pPr>
          </a:lstStyle>
          <a:p>
            <a:pPr lvl="0"/>
            <a:r>
              <a:rPr lang="en-US"/>
              <a:t>Add some information about speaker here</a:t>
            </a:r>
          </a:p>
          <a:p>
            <a:pPr lvl="1"/>
            <a:r>
              <a:rPr lang="en-US"/>
              <a:t>More details</a:t>
            </a:r>
          </a:p>
          <a:p>
            <a:pPr lvl="0"/>
            <a:r>
              <a:rPr lang="en-US"/>
              <a:t>Add some information about speaker here</a:t>
            </a:r>
          </a:p>
          <a:p>
            <a:pPr lvl="1"/>
            <a:r>
              <a:rPr lang="en-US"/>
              <a:t>More details</a:t>
            </a:r>
          </a:p>
          <a:p>
            <a:pPr lvl="0"/>
            <a:r>
              <a:rPr lang="en-US"/>
              <a:t>Add some information about speaker here</a:t>
            </a:r>
          </a:p>
          <a:p>
            <a:pPr lvl="1"/>
            <a:r>
              <a:rPr lang="en-US"/>
              <a:t>More details</a:t>
            </a:r>
            <a:endParaRPr lang="en-GB"/>
          </a:p>
        </p:txBody>
      </p:sp>
      <p:sp>
        <p:nvSpPr>
          <p:cNvPr id="2" name="Date Placeholder 1">
            <a:extLst>
              <a:ext uri="{FF2B5EF4-FFF2-40B4-BE49-F238E27FC236}">
                <a16:creationId xmlns:a16="http://schemas.microsoft.com/office/drawing/2014/main" id="{385A5347-1114-0DC8-94F5-898A43E26D3B}"/>
              </a:ext>
            </a:extLst>
          </p:cNvPr>
          <p:cNvSpPr>
            <a:spLocks noGrp="1"/>
          </p:cNvSpPr>
          <p:nvPr>
            <p:ph type="dt" sz="half" idx="22"/>
          </p:nvPr>
        </p:nvSpPr>
        <p:spPr/>
        <p:txBody>
          <a:bodyPr/>
          <a:lstStyle/>
          <a:p>
            <a:fld id="{31A1D26F-7F08-4CB1-8D4C-C6A2C2EA52F7}" type="datetime1">
              <a:rPr lang="en-GB" smtClean="0"/>
              <a:t>27/01/2026</a:t>
            </a:fld>
            <a:endParaRPr lang="en-GB"/>
          </a:p>
        </p:txBody>
      </p:sp>
      <p:sp>
        <p:nvSpPr>
          <p:cNvPr id="3" name="Footer Placeholder 2">
            <a:extLst>
              <a:ext uri="{FF2B5EF4-FFF2-40B4-BE49-F238E27FC236}">
                <a16:creationId xmlns:a16="http://schemas.microsoft.com/office/drawing/2014/main" id="{7468A812-5B84-55EA-CAC9-10D0E83B879C}"/>
              </a:ext>
            </a:extLst>
          </p:cNvPr>
          <p:cNvSpPr>
            <a:spLocks noGrp="1"/>
          </p:cNvSpPr>
          <p:nvPr>
            <p:ph type="ftr" sz="quarter" idx="23"/>
          </p:nvPr>
        </p:nvSpPr>
        <p:spPr/>
        <p:txBody>
          <a:bodyPr/>
          <a:lstStyle/>
          <a:p>
            <a:endParaRPr lang="en-GB"/>
          </a:p>
        </p:txBody>
      </p:sp>
      <p:sp>
        <p:nvSpPr>
          <p:cNvPr id="6" name="Slide Number Placeholder 5">
            <a:extLst>
              <a:ext uri="{FF2B5EF4-FFF2-40B4-BE49-F238E27FC236}">
                <a16:creationId xmlns:a16="http://schemas.microsoft.com/office/drawing/2014/main" id="{88F64913-0204-76B8-914E-2D665968E8AD}"/>
              </a:ext>
            </a:extLst>
          </p:cNvPr>
          <p:cNvSpPr>
            <a:spLocks noGrp="1"/>
          </p:cNvSpPr>
          <p:nvPr>
            <p:ph type="sldNum" sz="quarter" idx="24"/>
          </p:nvPr>
        </p:nvSpPr>
        <p:spPr/>
        <p:txBody>
          <a:bodyPr/>
          <a:lstStyle/>
          <a:p>
            <a:fld id="{D030B88A-A586-41E9-87F5-B66E06292F0C}" type="slidenum">
              <a:rPr lang="en-GB" smtClean="0"/>
              <a:pPr/>
              <a:t>‹#›</a:t>
            </a:fld>
            <a:endParaRPr lang="en-GB"/>
          </a:p>
        </p:txBody>
      </p:sp>
    </p:spTree>
    <p:extLst>
      <p:ext uri="{BB962C8B-B14F-4D97-AF65-F5344CB8AC3E}">
        <p14:creationId xmlns:p14="http://schemas.microsoft.com/office/powerpoint/2010/main" val="37699194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Speaker intro slide">
    <p:bg>
      <p:bgPr>
        <a:solidFill>
          <a:srgbClr val="FDFCFF"/>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4681170C-DC03-B11C-6823-4A1D62C09E7E}"/>
              </a:ext>
            </a:extLst>
          </p:cNvPr>
          <p:cNvGrpSpPr/>
          <p:nvPr userDrawn="1"/>
        </p:nvGrpSpPr>
        <p:grpSpPr>
          <a:xfrm>
            <a:off x="-1429311" y="-1153617"/>
            <a:ext cx="15050623" cy="8815605"/>
            <a:chOff x="12329023" y="-1153617"/>
            <a:chExt cx="15050623" cy="8815605"/>
          </a:xfrm>
        </p:grpSpPr>
        <p:sp>
          <p:nvSpPr>
            <p:cNvPr id="5" name="Freeform: Shape 4">
              <a:extLst>
                <a:ext uri="{FF2B5EF4-FFF2-40B4-BE49-F238E27FC236}">
                  <a16:creationId xmlns:a16="http://schemas.microsoft.com/office/drawing/2014/main" id="{FECF0DA0-625F-140A-1674-0B68033D2ED4}"/>
                </a:ext>
              </a:extLst>
            </p:cNvPr>
            <p:cNvSpPr/>
            <p:nvPr userDrawn="1"/>
          </p:nvSpPr>
          <p:spPr>
            <a:xfrm flipH="1" flipV="1">
              <a:off x="12528973" y="-1153617"/>
              <a:ext cx="8684412" cy="5377729"/>
            </a:xfrm>
            <a:custGeom>
              <a:avLst/>
              <a:gdLst>
                <a:gd name="connsiteX0" fmla="*/ 874643 w 6383130"/>
                <a:gd name="connsiteY0" fmla="*/ 1122017 h 3330713"/>
                <a:gd name="connsiteX1" fmla="*/ 2341217 w 6383130"/>
                <a:gd name="connsiteY1" fmla="*/ 2199861 h 3330713"/>
                <a:gd name="connsiteX2" fmla="*/ 2893391 w 6383130"/>
                <a:gd name="connsiteY2" fmla="*/ 3012661 h 3330713"/>
                <a:gd name="connsiteX3" fmla="*/ 3953565 w 6383130"/>
                <a:gd name="connsiteY3" fmla="*/ 3330713 h 3330713"/>
                <a:gd name="connsiteX4" fmla="*/ 5106504 w 6383130"/>
                <a:gd name="connsiteY4" fmla="*/ 3083339 h 3330713"/>
                <a:gd name="connsiteX5" fmla="*/ 5464313 w 6383130"/>
                <a:gd name="connsiteY5" fmla="*/ 2425148 h 3330713"/>
                <a:gd name="connsiteX6" fmla="*/ 4753113 w 6383130"/>
                <a:gd name="connsiteY6" fmla="*/ 1696278 h 3330713"/>
                <a:gd name="connsiteX7" fmla="*/ 6007652 w 6383130"/>
                <a:gd name="connsiteY7" fmla="*/ 1532835 h 3330713"/>
                <a:gd name="connsiteX8" fmla="*/ 6383130 w 6383130"/>
                <a:gd name="connsiteY8" fmla="*/ 1334052 h 3330713"/>
                <a:gd name="connsiteX9" fmla="*/ 6383130 w 6383130"/>
                <a:gd name="connsiteY9" fmla="*/ 216452 h 3330713"/>
                <a:gd name="connsiteX10" fmla="*/ 4117008 w 6383130"/>
                <a:gd name="connsiteY10" fmla="*/ 0 h 3330713"/>
                <a:gd name="connsiteX11" fmla="*/ 2531165 w 6383130"/>
                <a:gd name="connsiteY11" fmla="*/ 287130 h 3330713"/>
                <a:gd name="connsiteX12" fmla="*/ 812800 w 6383130"/>
                <a:gd name="connsiteY12" fmla="*/ 437322 h 3330713"/>
                <a:gd name="connsiteX13" fmla="*/ 0 w 6383130"/>
                <a:gd name="connsiteY13" fmla="*/ 689113 h 3330713"/>
                <a:gd name="connsiteX14" fmla="*/ 874643 w 6383130"/>
                <a:gd name="connsiteY14" fmla="*/ 1122017 h 3330713"/>
                <a:gd name="connsiteX0" fmla="*/ 874643 w 6383130"/>
                <a:gd name="connsiteY0" fmla="*/ 1122017 h 3330713"/>
                <a:gd name="connsiteX1" fmla="*/ 2341217 w 6383130"/>
                <a:gd name="connsiteY1" fmla="*/ 2199861 h 3330713"/>
                <a:gd name="connsiteX2" fmla="*/ 2893391 w 6383130"/>
                <a:gd name="connsiteY2" fmla="*/ 3012661 h 3330713"/>
                <a:gd name="connsiteX3" fmla="*/ 3953565 w 6383130"/>
                <a:gd name="connsiteY3" fmla="*/ 3330713 h 3330713"/>
                <a:gd name="connsiteX4" fmla="*/ 5106504 w 6383130"/>
                <a:gd name="connsiteY4" fmla="*/ 3083339 h 3330713"/>
                <a:gd name="connsiteX5" fmla="*/ 5464313 w 6383130"/>
                <a:gd name="connsiteY5" fmla="*/ 2425148 h 3330713"/>
                <a:gd name="connsiteX6" fmla="*/ 4753113 w 6383130"/>
                <a:gd name="connsiteY6" fmla="*/ 1696278 h 3330713"/>
                <a:gd name="connsiteX7" fmla="*/ 6007652 w 6383130"/>
                <a:gd name="connsiteY7" fmla="*/ 1532835 h 3330713"/>
                <a:gd name="connsiteX8" fmla="*/ 6383130 w 6383130"/>
                <a:gd name="connsiteY8" fmla="*/ 216452 h 3330713"/>
                <a:gd name="connsiteX9" fmla="*/ 4117008 w 6383130"/>
                <a:gd name="connsiteY9" fmla="*/ 0 h 3330713"/>
                <a:gd name="connsiteX10" fmla="*/ 2531165 w 6383130"/>
                <a:gd name="connsiteY10" fmla="*/ 287130 h 3330713"/>
                <a:gd name="connsiteX11" fmla="*/ 812800 w 6383130"/>
                <a:gd name="connsiteY11" fmla="*/ 437322 h 3330713"/>
                <a:gd name="connsiteX12" fmla="*/ 0 w 6383130"/>
                <a:gd name="connsiteY12" fmla="*/ 689113 h 3330713"/>
                <a:gd name="connsiteX13" fmla="*/ 874643 w 6383130"/>
                <a:gd name="connsiteY13" fmla="*/ 1122017 h 3330713"/>
                <a:gd name="connsiteX0" fmla="*/ 874643 w 6007652"/>
                <a:gd name="connsiteY0" fmla="*/ 1122017 h 3330713"/>
                <a:gd name="connsiteX1" fmla="*/ 2341217 w 6007652"/>
                <a:gd name="connsiteY1" fmla="*/ 2199861 h 3330713"/>
                <a:gd name="connsiteX2" fmla="*/ 2893391 w 6007652"/>
                <a:gd name="connsiteY2" fmla="*/ 3012661 h 3330713"/>
                <a:gd name="connsiteX3" fmla="*/ 3953565 w 6007652"/>
                <a:gd name="connsiteY3" fmla="*/ 3330713 h 3330713"/>
                <a:gd name="connsiteX4" fmla="*/ 5106504 w 6007652"/>
                <a:gd name="connsiteY4" fmla="*/ 3083339 h 3330713"/>
                <a:gd name="connsiteX5" fmla="*/ 5464313 w 6007652"/>
                <a:gd name="connsiteY5" fmla="*/ 2425148 h 3330713"/>
                <a:gd name="connsiteX6" fmla="*/ 4753113 w 6007652"/>
                <a:gd name="connsiteY6" fmla="*/ 1696278 h 3330713"/>
                <a:gd name="connsiteX7" fmla="*/ 6007652 w 6007652"/>
                <a:gd name="connsiteY7" fmla="*/ 1532835 h 3330713"/>
                <a:gd name="connsiteX8" fmla="*/ 5942502 w 6007652"/>
                <a:gd name="connsiteY8" fmla="*/ 158750 h 3330713"/>
                <a:gd name="connsiteX9" fmla="*/ 4117008 w 6007652"/>
                <a:gd name="connsiteY9" fmla="*/ 0 h 3330713"/>
                <a:gd name="connsiteX10" fmla="*/ 2531165 w 6007652"/>
                <a:gd name="connsiteY10" fmla="*/ 287130 h 3330713"/>
                <a:gd name="connsiteX11" fmla="*/ 812800 w 6007652"/>
                <a:gd name="connsiteY11" fmla="*/ 437322 h 3330713"/>
                <a:gd name="connsiteX12" fmla="*/ 0 w 6007652"/>
                <a:gd name="connsiteY12" fmla="*/ 689113 h 3330713"/>
                <a:gd name="connsiteX13" fmla="*/ 874643 w 6007652"/>
                <a:gd name="connsiteY13" fmla="*/ 1122017 h 3330713"/>
                <a:gd name="connsiteX0" fmla="*/ 874643 w 5942502"/>
                <a:gd name="connsiteY0" fmla="*/ 1122017 h 3330713"/>
                <a:gd name="connsiteX1" fmla="*/ 2341217 w 5942502"/>
                <a:gd name="connsiteY1" fmla="*/ 2199861 h 3330713"/>
                <a:gd name="connsiteX2" fmla="*/ 2893391 w 5942502"/>
                <a:gd name="connsiteY2" fmla="*/ 3012661 h 3330713"/>
                <a:gd name="connsiteX3" fmla="*/ 3953565 w 5942502"/>
                <a:gd name="connsiteY3" fmla="*/ 3330713 h 3330713"/>
                <a:gd name="connsiteX4" fmla="*/ 5106504 w 5942502"/>
                <a:gd name="connsiteY4" fmla="*/ 3083339 h 3330713"/>
                <a:gd name="connsiteX5" fmla="*/ 5464313 w 5942502"/>
                <a:gd name="connsiteY5" fmla="*/ 2425148 h 3330713"/>
                <a:gd name="connsiteX6" fmla="*/ 4753113 w 5942502"/>
                <a:gd name="connsiteY6" fmla="*/ 1696278 h 3330713"/>
                <a:gd name="connsiteX7" fmla="*/ 5881758 w 5942502"/>
                <a:gd name="connsiteY7" fmla="*/ 1532835 h 3330713"/>
                <a:gd name="connsiteX8" fmla="*/ 5942502 w 5942502"/>
                <a:gd name="connsiteY8" fmla="*/ 158750 h 3330713"/>
                <a:gd name="connsiteX9" fmla="*/ 4117008 w 5942502"/>
                <a:gd name="connsiteY9" fmla="*/ 0 h 3330713"/>
                <a:gd name="connsiteX10" fmla="*/ 2531165 w 5942502"/>
                <a:gd name="connsiteY10" fmla="*/ 287130 h 3330713"/>
                <a:gd name="connsiteX11" fmla="*/ 812800 w 5942502"/>
                <a:gd name="connsiteY11" fmla="*/ 437322 h 3330713"/>
                <a:gd name="connsiteX12" fmla="*/ 0 w 5942502"/>
                <a:gd name="connsiteY12" fmla="*/ 689113 h 3330713"/>
                <a:gd name="connsiteX13" fmla="*/ 874643 w 5942502"/>
                <a:gd name="connsiteY13" fmla="*/ 1122017 h 3330713"/>
                <a:gd name="connsiteX0" fmla="*/ 874643 w 5942502"/>
                <a:gd name="connsiteY0" fmla="*/ 1122017 h 3330713"/>
                <a:gd name="connsiteX1" fmla="*/ 2341217 w 5942502"/>
                <a:gd name="connsiteY1" fmla="*/ 2199861 h 3330713"/>
                <a:gd name="connsiteX2" fmla="*/ 2893391 w 5942502"/>
                <a:gd name="connsiteY2" fmla="*/ 3012661 h 3330713"/>
                <a:gd name="connsiteX3" fmla="*/ 3953565 w 5942502"/>
                <a:gd name="connsiteY3" fmla="*/ 3330713 h 3330713"/>
                <a:gd name="connsiteX4" fmla="*/ 5106504 w 5942502"/>
                <a:gd name="connsiteY4" fmla="*/ 3083339 h 3330713"/>
                <a:gd name="connsiteX5" fmla="*/ 5464313 w 5942502"/>
                <a:gd name="connsiteY5" fmla="*/ 2425148 h 3330713"/>
                <a:gd name="connsiteX6" fmla="*/ 5109813 w 5942502"/>
                <a:gd name="connsiteY6" fmla="*/ 1712015 h 3330713"/>
                <a:gd name="connsiteX7" fmla="*/ 5881758 w 5942502"/>
                <a:gd name="connsiteY7" fmla="*/ 1532835 h 3330713"/>
                <a:gd name="connsiteX8" fmla="*/ 5942502 w 5942502"/>
                <a:gd name="connsiteY8" fmla="*/ 158750 h 3330713"/>
                <a:gd name="connsiteX9" fmla="*/ 4117008 w 5942502"/>
                <a:gd name="connsiteY9" fmla="*/ 0 h 3330713"/>
                <a:gd name="connsiteX10" fmla="*/ 2531165 w 5942502"/>
                <a:gd name="connsiteY10" fmla="*/ 287130 h 3330713"/>
                <a:gd name="connsiteX11" fmla="*/ 812800 w 5942502"/>
                <a:gd name="connsiteY11" fmla="*/ 437322 h 3330713"/>
                <a:gd name="connsiteX12" fmla="*/ 0 w 5942502"/>
                <a:gd name="connsiteY12" fmla="*/ 689113 h 3330713"/>
                <a:gd name="connsiteX13" fmla="*/ 874643 w 5942502"/>
                <a:gd name="connsiteY13" fmla="*/ 1122017 h 3330713"/>
                <a:gd name="connsiteX0" fmla="*/ 874643 w 5942502"/>
                <a:gd name="connsiteY0" fmla="*/ 1122017 h 3330713"/>
                <a:gd name="connsiteX1" fmla="*/ 2341217 w 5942502"/>
                <a:gd name="connsiteY1" fmla="*/ 2199861 h 3330713"/>
                <a:gd name="connsiteX2" fmla="*/ 2893391 w 5942502"/>
                <a:gd name="connsiteY2" fmla="*/ 3012661 h 3330713"/>
                <a:gd name="connsiteX3" fmla="*/ 3953565 w 5942502"/>
                <a:gd name="connsiteY3" fmla="*/ 3330713 h 3330713"/>
                <a:gd name="connsiteX4" fmla="*/ 5106504 w 5942502"/>
                <a:gd name="connsiteY4" fmla="*/ 3083339 h 3330713"/>
                <a:gd name="connsiteX5" fmla="*/ 5464313 w 5942502"/>
                <a:gd name="connsiteY5" fmla="*/ 2425148 h 3330713"/>
                <a:gd name="connsiteX6" fmla="*/ 5235707 w 5942502"/>
                <a:gd name="connsiteY6" fmla="*/ 1727752 h 3330713"/>
                <a:gd name="connsiteX7" fmla="*/ 5881758 w 5942502"/>
                <a:gd name="connsiteY7" fmla="*/ 1532835 h 3330713"/>
                <a:gd name="connsiteX8" fmla="*/ 5942502 w 5942502"/>
                <a:gd name="connsiteY8" fmla="*/ 158750 h 3330713"/>
                <a:gd name="connsiteX9" fmla="*/ 4117008 w 5942502"/>
                <a:gd name="connsiteY9" fmla="*/ 0 h 3330713"/>
                <a:gd name="connsiteX10" fmla="*/ 2531165 w 5942502"/>
                <a:gd name="connsiteY10" fmla="*/ 287130 h 3330713"/>
                <a:gd name="connsiteX11" fmla="*/ 812800 w 5942502"/>
                <a:gd name="connsiteY11" fmla="*/ 437322 h 3330713"/>
                <a:gd name="connsiteX12" fmla="*/ 0 w 5942502"/>
                <a:gd name="connsiteY12" fmla="*/ 689113 h 3330713"/>
                <a:gd name="connsiteX13" fmla="*/ 874643 w 5942502"/>
                <a:gd name="connsiteY13" fmla="*/ 1122017 h 3330713"/>
                <a:gd name="connsiteX0" fmla="*/ 874643 w 5942502"/>
                <a:gd name="connsiteY0" fmla="*/ 1122017 h 3330713"/>
                <a:gd name="connsiteX1" fmla="*/ 2341217 w 5942502"/>
                <a:gd name="connsiteY1" fmla="*/ 2199861 h 3330713"/>
                <a:gd name="connsiteX2" fmla="*/ 2893391 w 5942502"/>
                <a:gd name="connsiteY2" fmla="*/ 3012661 h 3330713"/>
                <a:gd name="connsiteX3" fmla="*/ 3953565 w 5942502"/>
                <a:gd name="connsiteY3" fmla="*/ 3330713 h 3330713"/>
                <a:gd name="connsiteX4" fmla="*/ 5106504 w 5942502"/>
                <a:gd name="connsiteY4" fmla="*/ 3083339 h 3330713"/>
                <a:gd name="connsiteX5" fmla="*/ 5605944 w 5942502"/>
                <a:gd name="connsiteY5" fmla="*/ 2472358 h 3330713"/>
                <a:gd name="connsiteX6" fmla="*/ 5235707 w 5942502"/>
                <a:gd name="connsiteY6" fmla="*/ 1727752 h 3330713"/>
                <a:gd name="connsiteX7" fmla="*/ 5881758 w 5942502"/>
                <a:gd name="connsiteY7" fmla="*/ 1532835 h 3330713"/>
                <a:gd name="connsiteX8" fmla="*/ 5942502 w 5942502"/>
                <a:gd name="connsiteY8" fmla="*/ 158750 h 3330713"/>
                <a:gd name="connsiteX9" fmla="*/ 4117008 w 5942502"/>
                <a:gd name="connsiteY9" fmla="*/ 0 h 3330713"/>
                <a:gd name="connsiteX10" fmla="*/ 2531165 w 5942502"/>
                <a:gd name="connsiteY10" fmla="*/ 287130 h 3330713"/>
                <a:gd name="connsiteX11" fmla="*/ 812800 w 5942502"/>
                <a:gd name="connsiteY11" fmla="*/ 437322 h 3330713"/>
                <a:gd name="connsiteX12" fmla="*/ 0 w 5942502"/>
                <a:gd name="connsiteY12" fmla="*/ 689113 h 3330713"/>
                <a:gd name="connsiteX13" fmla="*/ 874643 w 5942502"/>
                <a:gd name="connsiteY13" fmla="*/ 1122017 h 3330713"/>
                <a:gd name="connsiteX0" fmla="*/ 874643 w 5942502"/>
                <a:gd name="connsiteY0" fmla="*/ 1122017 h 3330713"/>
                <a:gd name="connsiteX1" fmla="*/ 2341217 w 5942502"/>
                <a:gd name="connsiteY1" fmla="*/ 2199861 h 3330713"/>
                <a:gd name="connsiteX2" fmla="*/ 2893391 w 5942502"/>
                <a:gd name="connsiteY2" fmla="*/ 3012661 h 3330713"/>
                <a:gd name="connsiteX3" fmla="*/ 3953565 w 5942502"/>
                <a:gd name="connsiteY3" fmla="*/ 3330713 h 3330713"/>
                <a:gd name="connsiteX4" fmla="*/ 5106504 w 5942502"/>
                <a:gd name="connsiteY4" fmla="*/ 3083339 h 3330713"/>
                <a:gd name="connsiteX5" fmla="*/ 5605944 w 5942502"/>
                <a:gd name="connsiteY5" fmla="*/ 2472358 h 3330713"/>
                <a:gd name="connsiteX6" fmla="*/ 5382584 w 5942502"/>
                <a:gd name="connsiteY6" fmla="*/ 1727752 h 3330713"/>
                <a:gd name="connsiteX7" fmla="*/ 5881758 w 5942502"/>
                <a:gd name="connsiteY7" fmla="*/ 1532835 h 3330713"/>
                <a:gd name="connsiteX8" fmla="*/ 5942502 w 5942502"/>
                <a:gd name="connsiteY8" fmla="*/ 158750 h 3330713"/>
                <a:gd name="connsiteX9" fmla="*/ 4117008 w 5942502"/>
                <a:gd name="connsiteY9" fmla="*/ 0 h 3330713"/>
                <a:gd name="connsiteX10" fmla="*/ 2531165 w 5942502"/>
                <a:gd name="connsiteY10" fmla="*/ 287130 h 3330713"/>
                <a:gd name="connsiteX11" fmla="*/ 812800 w 5942502"/>
                <a:gd name="connsiteY11" fmla="*/ 437322 h 3330713"/>
                <a:gd name="connsiteX12" fmla="*/ 0 w 5942502"/>
                <a:gd name="connsiteY12" fmla="*/ 689113 h 3330713"/>
                <a:gd name="connsiteX13" fmla="*/ 874643 w 5942502"/>
                <a:gd name="connsiteY13" fmla="*/ 1122017 h 3330713"/>
                <a:gd name="connsiteX0" fmla="*/ 874643 w 5942502"/>
                <a:gd name="connsiteY0" fmla="*/ 1122017 h 3330713"/>
                <a:gd name="connsiteX1" fmla="*/ 2341217 w 5942502"/>
                <a:gd name="connsiteY1" fmla="*/ 2199861 h 3330713"/>
                <a:gd name="connsiteX2" fmla="*/ 2898637 w 5942502"/>
                <a:gd name="connsiteY2" fmla="*/ 3091345 h 3330713"/>
                <a:gd name="connsiteX3" fmla="*/ 3953565 w 5942502"/>
                <a:gd name="connsiteY3" fmla="*/ 3330713 h 3330713"/>
                <a:gd name="connsiteX4" fmla="*/ 5106504 w 5942502"/>
                <a:gd name="connsiteY4" fmla="*/ 3083339 h 3330713"/>
                <a:gd name="connsiteX5" fmla="*/ 5605944 w 5942502"/>
                <a:gd name="connsiteY5" fmla="*/ 2472358 h 3330713"/>
                <a:gd name="connsiteX6" fmla="*/ 5382584 w 5942502"/>
                <a:gd name="connsiteY6" fmla="*/ 1727752 h 3330713"/>
                <a:gd name="connsiteX7" fmla="*/ 5881758 w 5942502"/>
                <a:gd name="connsiteY7" fmla="*/ 1532835 h 3330713"/>
                <a:gd name="connsiteX8" fmla="*/ 5942502 w 5942502"/>
                <a:gd name="connsiteY8" fmla="*/ 158750 h 3330713"/>
                <a:gd name="connsiteX9" fmla="*/ 4117008 w 5942502"/>
                <a:gd name="connsiteY9" fmla="*/ 0 h 3330713"/>
                <a:gd name="connsiteX10" fmla="*/ 2531165 w 5942502"/>
                <a:gd name="connsiteY10" fmla="*/ 287130 h 3330713"/>
                <a:gd name="connsiteX11" fmla="*/ 812800 w 5942502"/>
                <a:gd name="connsiteY11" fmla="*/ 437322 h 3330713"/>
                <a:gd name="connsiteX12" fmla="*/ 0 w 5942502"/>
                <a:gd name="connsiteY12" fmla="*/ 689113 h 3330713"/>
                <a:gd name="connsiteX13" fmla="*/ 874643 w 5942502"/>
                <a:gd name="connsiteY13" fmla="*/ 1122017 h 3330713"/>
                <a:gd name="connsiteX0" fmla="*/ 874643 w 5942502"/>
                <a:gd name="connsiteY0" fmla="*/ 996123 h 3204819"/>
                <a:gd name="connsiteX1" fmla="*/ 2341217 w 5942502"/>
                <a:gd name="connsiteY1" fmla="*/ 2073967 h 3204819"/>
                <a:gd name="connsiteX2" fmla="*/ 2898637 w 5942502"/>
                <a:gd name="connsiteY2" fmla="*/ 2965451 h 3204819"/>
                <a:gd name="connsiteX3" fmla="*/ 3953565 w 5942502"/>
                <a:gd name="connsiteY3" fmla="*/ 3204819 h 3204819"/>
                <a:gd name="connsiteX4" fmla="*/ 5106504 w 5942502"/>
                <a:gd name="connsiteY4" fmla="*/ 2957445 h 3204819"/>
                <a:gd name="connsiteX5" fmla="*/ 5605944 w 5942502"/>
                <a:gd name="connsiteY5" fmla="*/ 2346464 h 3204819"/>
                <a:gd name="connsiteX6" fmla="*/ 5382584 w 5942502"/>
                <a:gd name="connsiteY6" fmla="*/ 1601858 h 3204819"/>
                <a:gd name="connsiteX7" fmla="*/ 5881758 w 5942502"/>
                <a:gd name="connsiteY7" fmla="*/ 1406941 h 3204819"/>
                <a:gd name="connsiteX8" fmla="*/ 5942502 w 5942502"/>
                <a:gd name="connsiteY8" fmla="*/ 32856 h 3204819"/>
                <a:gd name="connsiteX9" fmla="*/ 4169464 w 5942502"/>
                <a:gd name="connsiteY9" fmla="*/ 0 h 3204819"/>
                <a:gd name="connsiteX10" fmla="*/ 2531165 w 5942502"/>
                <a:gd name="connsiteY10" fmla="*/ 161236 h 3204819"/>
                <a:gd name="connsiteX11" fmla="*/ 812800 w 5942502"/>
                <a:gd name="connsiteY11" fmla="*/ 311428 h 3204819"/>
                <a:gd name="connsiteX12" fmla="*/ 0 w 5942502"/>
                <a:gd name="connsiteY12" fmla="*/ 563219 h 3204819"/>
                <a:gd name="connsiteX13" fmla="*/ 874643 w 5942502"/>
                <a:gd name="connsiteY13" fmla="*/ 996123 h 3204819"/>
                <a:gd name="connsiteX0" fmla="*/ 874643 w 5932010"/>
                <a:gd name="connsiteY0" fmla="*/ 996123 h 3204819"/>
                <a:gd name="connsiteX1" fmla="*/ 2341217 w 5932010"/>
                <a:gd name="connsiteY1" fmla="*/ 2073967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605944 w 5932010"/>
                <a:gd name="connsiteY5" fmla="*/ 2346464 h 3204819"/>
                <a:gd name="connsiteX6" fmla="*/ 5382584 w 5932010"/>
                <a:gd name="connsiteY6" fmla="*/ 1601858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74643 w 5932010"/>
                <a:gd name="connsiteY13" fmla="*/ 996123 h 3204819"/>
                <a:gd name="connsiteX0" fmla="*/ 874643 w 5932010"/>
                <a:gd name="connsiteY0" fmla="*/ 996123 h 3204819"/>
                <a:gd name="connsiteX1" fmla="*/ 2341217 w 5932010"/>
                <a:gd name="connsiteY1" fmla="*/ 2073967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605944 w 5932010"/>
                <a:gd name="connsiteY5" fmla="*/ 2346464 h 3204819"/>
                <a:gd name="connsiteX6" fmla="*/ 5503232 w 5932010"/>
                <a:gd name="connsiteY6" fmla="*/ 1575630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74643 w 5932010"/>
                <a:gd name="connsiteY13" fmla="*/ 996123 h 3204819"/>
                <a:gd name="connsiteX0" fmla="*/ 874643 w 5932010"/>
                <a:gd name="connsiteY0" fmla="*/ 996123 h 3204819"/>
                <a:gd name="connsiteX1" fmla="*/ 2341217 w 5932010"/>
                <a:gd name="connsiteY1" fmla="*/ 2073967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443331 w 5932010"/>
                <a:gd name="connsiteY5" fmla="*/ 2346464 h 3204819"/>
                <a:gd name="connsiteX6" fmla="*/ 5503232 w 5932010"/>
                <a:gd name="connsiteY6" fmla="*/ 1575630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74643 w 5932010"/>
                <a:gd name="connsiteY13" fmla="*/ 996123 h 3204819"/>
                <a:gd name="connsiteX0" fmla="*/ 874643 w 5932010"/>
                <a:gd name="connsiteY0" fmla="*/ 996123 h 3204819"/>
                <a:gd name="connsiteX1" fmla="*/ 2341217 w 5932010"/>
                <a:gd name="connsiteY1" fmla="*/ 2073967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527261 w 5932010"/>
                <a:gd name="connsiteY5" fmla="*/ 2346464 h 3204819"/>
                <a:gd name="connsiteX6" fmla="*/ 5503232 w 5932010"/>
                <a:gd name="connsiteY6" fmla="*/ 1575630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74643 w 5932010"/>
                <a:gd name="connsiteY13" fmla="*/ 996123 h 3204819"/>
                <a:gd name="connsiteX0" fmla="*/ 874643 w 5932010"/>
                <a:gd name="connsiteY0" fmla="*/ 996123 h 3204819"/>
                <a:gd name="connsiteX1" fmla="*/ 2341217 w 5932010"/>
                <a:gd name="connsiteY1" fmla="*/ 2073967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527261 w 5932010"/>
                <a:gd name="connsiteY5" fmla="*/ 2346464 h 3204819"/>
                <a:gd name="connsiteX6" fmla="*/ 5414057 w 5932010"/>
                <a:gd name="connsiteY6" fmla="*/ 1591367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74643 w 5932010"/>
                <a:gd name="connsiteY13" fmla="*/ 996123 h 3204819"/>
                <a:gd name="connsiteX0" fmla="*/ 837924 w 5932010"/>
                <a:gd name="connsiteY0" fmla="*/ 1300366 h 3204819"/>
                <a:gd name="connsiteX1" fmla="*/ 2341217 w 5932010"/>
                <a:gd name="connsiteY1" fmla="*/ 2073967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527261 w 5932010"/>
                <a:gd name="connsiteY5" fmla="*/ 2346464 h 3204819"/>
                <a:gd name="connsiteX6" fmla="*/ 5414057 w 5932010"/>
                <a:gd name="connsiteY6" fmla="*/ 1591367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37924 w 5932010"/>
                <a:gd name="connsiteY13" fmla="*/ 1300366 h 3204819"/>
                <a:gd name="connsiteX0" fmla="*/ 837924 w 5932010"/>
                <a:gd name="connsiteY0" fmla="*/ 1300366 h 3204819"/>
                <a:gd name="connsiteX1" fmla="*/ 2236306 w 5932010"/>
                <a:gd name="connsiteY1" fmla="*/ 2094949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527261 w 5932010"/>
                <a:gd name="connsiteY5" fmla="*/ 2346464 h 3204819"/>
                <a:gd name="connsiteX6" fmla="*/ 5414057 w 5932010"/>
                <a:gd name="connsiteY6" fmla="*/ 1591367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37924 w 5932010"/>
                <a:gd name="connsiteY13" fmla="*/ 1300366 h 3204819"/>
                <a:gd name="connsiteX0" fmla="*/ 25124 w 5119210"/>
                <a:gd name="connsiteY0" fmla="*/ 1300366 h 3204819"/>
                <a:gd name="connsiteX1" fmla="*/ 1423506 w 5119210"/>
                <a:gd name="connsiteY1" fmla="*/ 2094949 h 3204819"/>
                <a:gd name="connsiteX2" fmla="*/ 2085837 w 5119210"/>
                <a:gd name="connsiteY2" fmla="*/ 2965451 h 3204819"/>
                <a:gd name="connsiteX3" fmla="*/ 3140765 w 5119210"/>
                <a:gd name="connsiteY3" fmla="*/ 3204819 h 3204819"/>
                <a:gd name="connsiteX4" fmla="*/ 4293704 w 5119210"/>
                <a:gd name="connsiteY4" fmla="*/ 2957445 h 3204819"/>
                <a:gd name="connsiteX5" fmla="*/ 4714461 w 5119210"/>
                <a:gd name="connsiteY5" fmla="*/ 2346464 h 3204819"/>
                <a:gd name="connsiteX6" fmla="*/ 4601257 w 5119210"/>
                <a:gd name="connsiteY6" fmla="*/ 1591367 h 3204819"/>
                <a:gd name="connsiteX7" fmla="*/ 5068958 w 5119210"/>
                <a:gd name="connsiteY7" fmla="*/ 1406941 h 3204819"/>
                <a:gd name="connsiteX8" fmla="*/ 5119210 w 5119210"/>
                <a:gd name="connsiteY8" fmla="*/ 410537 h 3204819"/>
                <a:gd name="connsiteX9" fmla="*/ 3356664 w 5119210"/>
                <a:gd name="connsiteY9" fmla="*/ 0 h 3204819"/>
                <a:gd name="connsiteX10" fmla="*/ 1718365 w 5119210"/>
                <a:gd name="connsiteY10" fmla="*/ 161236 h 3204819"/>
                <a:gd name="connsiteX11" fmla="*/ 0 w 5119210"/>
                <a:gd name="connsiteY11" fmla="*/ 311428 h 3204819"/>
                <a:gd name="connsiteX12" fmla="*/ 68715 w 5119210"/>
                <a:gd name="connsiteY12" fmla="*/ 579863 h 3204819"/>
                <a:gd name="connsiteX13" fmla="*/ 25124 w 5119210"/>
                <a:gd name="connsiteY13" fmla="*/ 1300366 h 3204819"/>
                <a:gd name="connsiteX0" fmla="*/ 25124 w 5119210"/>
                <a:gd name="connsiteY0" fmla="*/ 1300366 h 3204819"/>
                <a:gd name="connsiteX1" fmla="*/ 1423506 w 5119210"/>
                <a:gd name="connsiteY1" fmla="*/ 2094949 h 3204819"/>
                <a:gd name="connsiteX2" fmla="*/ 2085837 w 5119210"/>
                <a:gd name="connsiteY2" fmla="*/ 2965451 h 3204819"/>
                <a:gd name="connsiteX3" fmla="*/ 3140765 w 5119210"/>
                <a:gd name="connsiteY3" fmla="*/ 3204819 h 3204819"/>
                <a:gd name="connsiteX4" fmla="*/ 4293704 w 5119210"/>
                <a:gd name="connsiteY4" fmla="*/ 2957445 h 3204819"/>
                <a:gd name="connsiteX5" fmla="*/ 4714461 w 5119210"/>
                <a:gd name="connsiteY5" fmla="*/ 2346464 h 3204819"/>
                <a:gd name="connsiteX6" fmla="*/ 4601257 w 5119210"/>
                <a:gd name="connsiteY6" fmla="*/ 1591367 h 3204819"/>
                <a:gd name="connsiteX7" fmla="*/ 5068958 w 5119210"/>
                <a:gd name="connsiteY7" fmla="*/ 1406941 h 3204819"/>
                <a:gd name="connsiteX8" fmla="*/ 5119210 w 5119210"/>
                <a:gd name="connsiteY8" fmla="*/ 410537 h 3204819"/>
                <a:gd name="connsiteX9" fmla="*/ 3356664 w 5119210"/>
                <a:gd name="connsiteY9" fmla="*/ 0 h 3204819"/>
                <a:gd name="connsiteX10" fmla="*/ 1718365 w 5119210"/>
                <a:gd name="connsiteY10" fmla="*/ 161236 h 3204819"/>
                <a:gd name="connsiteX11" fmla="*/ 0 w 5119210"/>
                <a:gd name="connsiteY11" fmla="*/ 311428 h 3204819"/>
                <a:gd name="connsiteX12" fmla="*/ 586126 w 5119210"/>
                <a:gd name="connsiteY12" fmla="*/ 918292 h 3204819"/>
                <a:gd name="connsiteX13" fmla="*/ 25124 w 5119210"/>
                <a:gd name="connsiteY13" fmla="*/ 1300366 h 3204819"/>
                <a:gd name="connsiteX0" fmla="*/ 0 w 6103356"/>
                <a:gd name="connsiteY0" fmla="*/ 1411326 h 3204819"/>
                <a:gd name="connsiteX1" fmla="*/ 2407652 w 6103356"/>
                <a:gd name="connsiteY1" fmla="*/ 2094949 h 3204819"/>
                <a:gd name="connsiteX2" fmla="*/ 3069983 w 6103356"/>
                <a:gd name="connsiteY2" fmla="*/ 2965451 h 3204819"/>
                <a:gd name="connsiteX3" fmla="*/ 4124911 w 6103356"/>
                <a:gd name="connsiteY3" fmla="*/ 3204819 h 3204819"/>
                <a:gd name="connsiteX4" fmla="*/ 5277850 w 6103356"/>
                <a:gd name="connsiteY4" fmla="*/ 2957445 h 3204819"/>
                <a:gd name="connsiteX5" fmla="*/ 5698607 w 6103356"/>
                <a:gd name="connsiteY5" fmla="*/ 2346464 h 3204819"/>
                <a:gd name="connsiteX6" fmla="*/ 5585403 w 6103356"/>
                <a:gd name="connsiteY6" fmla="*/ 1591367 h 3204819"/>
                <a:gd name="connsiteX7" fmla="*/ 6053104 w 6103356"/>
                <a:gd name="connsiteY7" fmla="*/ 1406941 h 3204819"/>
                <a:gd name="connsiteX8" fmla="*/ 6103356 w 6103356"/>
                <a:gd name="connsiteY8" fmla="*/ 410537 h 3204819"/>
                <a:gd name="connsiteX9" fmla="*/ 4340810 w 6103356"/>
                <a:gd name="connsiteY9" fmla="*/ 0 h 3204819"/>
                <a:gd name="connsiteX10" fmla="*/ 2702511 w 6103356"/>
                <a:gd name="connsiteY10" fmla="*/ 161236 h 3204819"/>
                <a:gd name="connsiteX11" fmla="*/ 984146 w 6103356"/>
                <a:gd name="connsiteY11" fmla="*/ 311428 h 3204819"/>
                <a:gd name="connsiteX12" fmla="*/ 1570272 w 6103356"/>
                <a:gd name="connsiteY12" fmla="*/ 918292 h 3204819"/>
                <a:gd name="connsiteX13" fmla="*/ 0 w 6103356"/>
                <a:gd name="connsiteY13" fmla="*/ 1411326 h 3204819"/>
                <a:gd name="connsiteX0" fmla="*/ 0 w 6103356"/>
                <a:gd name="connsiteY0" fmla="*/ 1411326 h 3204819"/>
                <a:gd name="connsiteX1" fmla="*/ 900135 w 6103356"/>
                <a:gd name="connsiteY1" fmla="*/ 2122689 h 3204819"/>
                <a:gd name="connsiteX2" fmla="*/ 3069983 w 6103356"/>
                <a:gd name="connsiteY2" fmla="*/ 2965451 h 3204819"/>
                <a:gd name="connsiteX3" fmla="*/ 4124911 w 6103356"/>
                <a:gd name="connsiteY3" fmla="*/ 3204819 h 3204819"/>
                <a:gd name="connsiteX4" fmla="*/ 5277850 w 6103356"/>
                <a:gd name="connsiteY4" fmla="*/ 2957445 h 3204819"/>
                <a:gd name="connsiteX5" fmla="*/ 5698607 w 6103356"/>
                <a:gd name="connsiteY5" fmla="*/ 2346464 h 3204819"/>
                <a:gd name="connsiteX6" fmla="*/ 5585403 w 6103356"/>
                <a:gd name="connsiteY6" fmla="*/ 1591367 h 3204819"/>
                <a:gd name="connsiteX7" fmla="*/ 6053104 w 6103356"/>
                <a:gd name="connsiteY7" fmla="*/ 1406941 h 3204819"/>
                <a:gd name="connsiteX8" fmla="*/ 6103356 w 6103356"/>
                <a:gd name="connsiteY8" fmla="*/ 410537 h 3204819"/>
                <a:gd name="connsiteX9" fmla="*/ 4340810 w 6103356"/>
                <a:gd name="connsiteY9" fmla="*/ 0 h 3204819"/>
                <a:gd name="connsiteX10" fmla="*/ 2702511 w 6103356"/>
                <a:gd name="connsiteY10" fmla="*/ 161236 h 3204819"/>
                <a:gd name="connsiteX11" fmla="*/ 984146 w 6103356"/>
                <a:gd name="connsiteY11" fmla="*/ 311428 h 3204819"/>
                <a:gd name="connsiteX12" fmla="*/ 1570272 w 6103356"/>
                <a:gd name="connsiteY12" fmla="*/ 918292 h 3204819"/>
                <a:gd name="connsiteX13" fmla="*/ 0 w 6103356"/>
                <a:gd name="connsiteY13" fmla="*/ 1411326 h 3204819"/>
                <a:gd name="connsiteX0" fmla="*/ 0 w 5918110"/>
                <a:gd name="connsiteY0" fmla="*/ 1244886 h 3204819"/>
                <a:gd name="connsiteX1" fmla="*/ 714889 w 5918110"/>
                <a:gd name="connsiteY1" fmla="*/ 2122689 h 3204819"/>
                <a:gd name="connsiteX2" fmla="*/ 2884737 w 5918110"/>
                <a:gd name="connsiteY2" fmla="*/ 2965451 h 3204819"/>
                <a:gd name="connsiteX3" fmla="*/ 3939665 w 5918110"/>
                <a:gd name="connsiteY3" fmla="*/ 3204819 h 3204819"/>
                <a:gd name="connsiteX4" fmla="*/ 5092604 w 5918110"/>
                <a:gd name="connsiteY4" fmla="*/ 2957445 h 3204819"/>
                <a:gd name="connsiteX5" fmla="*/ 5513361 w 5918110"/>
                <a:gd name="connsiteY5" fmla="*/ 2346464 h 3204819"/>
                <a:gd name="connsiteX6" fmla="*/ 5400157 w 5918110"/>
                <a:gd name="connsiteY6" fmla="*/ 1591367 h 3204819"/>
                <a:gd name="connsiteX7" fmla="*/ 5867858 w 5918110"/>
                <a:gd name="connsiteY7" fmla="*/ 1406941 h 3204819"/>
                <a:gd name="connsiteX8" fmla="*/ 5918110 w 5918110"/>
                <a:gd name="connsiteY8" fmla="*/ 410537 h 3204819"/>
                <a:gd name="connsiteX9" fmla="*/ 4155564 w 5918110"/>
                <a:gd name="connsiteY9" fmla="*/ 0 h 3204819"/>
                <a:gd name="connsiteX10" fmla="*/ 2517265 w 5918110"/>
                <a:gd name="connsiteY10" fmla="*/ 161236 h 3204819"/>
                <a:gd name="connsiteX11" fmla="*/ 798900 w 5918110"/>
                <a:gd name="connsiteY11" fmla="*/ 311428 h 3204819"/>
                <a:gd name="connsiteX12" fmla="*/ 1385026 w 5918110"/>
                <a:gd name="connsiteY12" fmla="*/ 918292 h 3204819"/>
                <a:gd name="connsiteX13" fmla="*/ 0 w 5918110"/>
                <a:gd name="connsiteY13" fmla="*/ 1244886 h 3204819"/>
                <a:gd name="connsiteX0" fmla="*/ 0 w 5918110"/>
                <a:gd name="connsiteY0" fmla="*/ 1244886 h 3204819"/>
                <a:gd name="connsiteX1" fmla="*/ 548806 w 5918110"/>
                <a:gd name="connsiteY1" fmla="*/ 2461118 h 3204819"/>
                <a:gd name="connsiteX2" fmla="*/ 2884737 w 5918110"/>
                <a:gd name="connsiteY2" fmla="*/ 2965451 h 3204819"/>
                <a:gd name="connsiteX3" fmla="*/ 3939665 w 5918110"/>
                <a:gd name="connsiteY3" fmla="*/ 3204819 h 3204819"/>
                <a:gd name="connsiteX4" fmla="*/ 5092604 w 5918110"/>
                <a:gd name="connsiteY4" fmla="*/ 2957445 h 3204819"/>
                <a:gd name="connsiteX5" fmla="*/ 5513361 w 5918110"/>
                <a:gd name="connsiteY5" fmla="*/ 2346464 h 3204819"/>
                <a:gd name="connsiteX6" fmla="*/ 5400157 w 5918110"/>
                <a:gd name="connsiteY6" fmla="*/ 1591367 h 3204819"/>
                <a:gd name="connsiteX7" fmla="*/ 5867858 w 5918110"/>
                <a:gd name="connsiteY7" fmla="*/ 1406941 h 3204819"/>
                <a:gd name="connsiteX8" fmla="*/ 5918110 w 5918110"/>
                <a:gd name="connsiteY8" fmla="*/ 410537 h 3204819"/>
                <a:gd name="connsiteX9" fmla="*/ 4155564 w 5918110"/>
                <a:gd name="connsiteY9" fmla="*/ 0 h 3204819"/>
                <a:gd name="connsiteX10" fmla="*/ 2517265 w 5918110"/>
                <a:gd name="connsiteY10" fmla="*/ 161236 h 3204819"/>
                <a:gd name="connsiteX11" fmla="*/ 798900 w 5918110"/>
                <a:gd name="connsiteY11" fmla="*/ 311428 h 3204819"/>
                <a:gd name="connsiteX12" fmla="*/ 1385026 w 5918110"/>
                <a:gd name="connsiteY12" fmla="*/ 918292 h 3204819"/>
                <a:gd name="connsiteX13" fmla="*/ 0 w 5918110"/>
                <a:gd name="connsiteY13" fmla="*/ 1244886 h 3204819"/>
                <a:gd name="connsiteX0" fmla="*/ 0 w 5918110"/>
                <a:gd name="connsiteY0" fmla="*/ 1244886 h 3204819"/>
                <a:gd name="connsiteX1" fmla="*/ 727664 w 5918110"/>
                <a:gd name="connsiteY1" fmla="*/ 2810643 h 3204819"/>
                <a:gd name="connsiteX2" fmla="*/ 2884737 w 5918110"/>
                <a:gd name="connsiteY2" fmla="*/ 2965451 h 3204819"/>
                <a:gd name="connsiteX3" fmla="*/ 3939665 w 5918110"/>
                <a:gd name="connsiteY3" fmla="*/ 3204819 h 3204819"/>
                <a:gd name="connsiteX4" fmla="*/ 5092604 w 5918110"/>
                <a:gd name="connsiteY4" fmla="*/ 2957445 h 3204819"/>
                <a:gd name="connsiteX5" fmla="*/ 5513361 w 5918110"/>
                <a:gd name="connsiteY5" fmla="*/ 2346464 h 3204819"/>
                <a:gd name="connsiteX6" fmla="*/ 5400157 w 5918110"/>
                <a:gd name="connsiteY6" fmla="*/ 1591367 h 3204819"/>
                <a:gd name="connsiteX7" fmla="*/ 5867858 w 5918110"/>
                <a:gd name="connsiteY7" fmla="*/ 1406941 h 3204819"/>
                <a:gd name="connsiteX8" fmla="*/ 5918110 w 5918110"/>
                <a:gd name="connsiteY8" fmla="*/ 410537 h 3204819"/>
                <a:gd name="connsiteX9" fmla="*/ 4155564 w 5918110"/>
                <a:gd name="connsiteY9" fmla="*/ 0 h 3204819"/>
                <a:gd name="connsiteX10" fmla="*/ 2517265 w 5918110"/>
                <a:gd name="connsiteY10" fmla="*/ 161236 h 3204819"/>
                <a:gd name="connsiteX11" fmla="*/ 798900 w 5918110"/>
                <a:gd name="connsiteY11" fmla="*/ 311428 h 3204819"/>
                <a:gd name="connsiteX12" fmla="*/ 1385026 w 5918110"/>
                <a:gd name="connsiteY12" fmla="*/ 918292 h 3204819"/>
                <a:gd name="connsiteX13" fmla="*/ 0 w 5918110"/>
                <a:gd name="connsiteY13" fmla="*/ 1244886 h 3204819"/>
                <a:gd name="connsiteX0" fmla="*/ 1067304 w 6985414"/>
                <a:gd name="connsiteY0" fmla="*/ 1244886 h 3204819"/>
                <a:gd name="connsiteX1" fmla="*/ 0 w 6985414"/>
                <a:gd name="connsiteY1" fmla="*/ 2921603 h 3204819"/>
                <a:gd name="connsiteX2" fmla="*/ 3952041 w 6985414"/>
                <a:gd name="connsiteY2" fmla="*/ 2965451 h 3204819"/>
                <a:gd name="connsiteX3" fmla="*/ 5006969 w 6985414"/>
                <a:gd name="connsiteY3" fmla="*/ 3204819 h 3204819"/>
                <a:gd name="connsiteX4" fmla="*/ 6159908 w 6985414"/>
                <a:gd name="connsiteY4" fmla="*/ 2957445 h 3204819"/>
                <a:gd name="connsiteX5" fmla="*/ 6580665 w 6985414"/>
                <a:gd name="connsiteY5" fmla="*/ 2346464 h 3204819"/>
                <a:gd name="connsiteX6" fmla="*/ 6467461 w 6985414"/>
                <a:gd name="connsiteY6" fmla="*/ 1591367 h 3204819"/>
                <a:gd name="connsiteX7" fmla="*/ 6935162 w 6985414"/>
                <a:gd name="connsiteY7" fmla="*/ 1406941 h 3204819"/>
                <a:gd name="connsiteX8" fmla="*/ 6985414 w 6985414"/>
                <a:gd name="connsiteY8" fmla="*/ 410537 h 3204819"/>
                <a:gd name="connsiteX9" fmla="*/ 5222868 w 6985414"/>
                <a:gd name="connsiteY9" fmla="*/ 0 h 3204819"/>
                <a:gd name="connsiteX10" fmla="*/ 3584569 w 6985414"/>
                <a:gd name="connsiteY10" fmla="*/ 161236 h 3204819"/>
                <a:gd name="connsiteX11" fmla="*/ 1866204 w 6985414"/>
                <a:gd name="connsiteY11" fmla="*/ 311428 h 3204819"/>
                <a:gd name="connsiteX12" fmla="*/ 2452330 w 6985414"/>
                <a:gd name="connsiteY12" fmla="*/ 918292 h 3204819"/>
                <a:gd name="connsiteX13" fmla="*/ 1067304 w 6985414"/>
                <a:gd name="connsiteY13" fmla="*/ 1244886 h 3204819"/>
                <a:gd name="connsiteX0" fmla="*/ 1182284 w 7100394"/>
                <a:gd name="connsiteY0" fmla="*/ 1244886 h 3204819"/>
                <a:gd name="connsiteX1" fmla="*/ 0 w 7100394"/>
                <a:gd name="connsiteY1" fmla="*/ 2904959 h 3204819"/>
                <a:gd name="connsiteX2" fmla="*/ 4067021 w 7100394"/>
                <a:gd name="connsiteY2" fmla="*/ 2965451 h 3204819"/>
                <a:gd name="connsiteX3" fmla="*/ 5121949 w 7100394"/>
                <a:gd name="connsiteY3" fmla="*/ 3204819 h 3204819"/>
                <a:gd name="connsiteX4" fmla="*/ 6274888 w 7100394"/>
                <a:gd name="connsiteY4" fmla="*/ 2957445 h 3204819"/>
                <a:gd name="connsiteX5" fmla="*/ 6695645 w 7100394"/>
                <a:gd name="connsiteY5" fmla="*/ 2346464 h 3204819"/>
                <a:gd name="connsiteX6" fmla="*/ 6582441 w 7100394"/>
                <a:gd name="connsiteY6" fmla="*/ 1591367 h 3204819"/>
                <a:gd name="connsiteX7" fmla="*/ 7050142 w 7100394"/>
                <a:gd name="connsiteY7" fmla="*/ 1406941 h 3204819"/>
                <a:gd name="connsiteX8" fmla="*/ 7100394 w 7100394"/>
                <a:gd name="connsiteY8" fmla="*/ 410537 h 3204819"/>
                <a:gd name="connsiteX9" fmla="*/ 5337848 w 7100394"/>
                <a:gd name="connsiteY9" fmla="*/ 0 h 3204819"/>
                <a:gd name="connsiteX10" fmla="*/ 3699549 w 7100394"/>
                <a:gd name="connsiteY10" fmla="*/ 161236 h 3204819"/>
                <a:gd name="connsiteX11" fmla="*/ 1981184 w 7100394"/>
                <a:gd name="connsiteY11" fmla="*/ 311428 h 3204819"/>
                <a:gd name="connsiteX12" fmla="*/ 2567310 w 7100394"/>
                <a:gd name="connsiteY12" fmla="*/ 918292 h 3204819"/>
                <a:gd name="connsiteX13" fmla="*/ 1182284 w 7100394"/>
                <a:gd name="connsiteY13" fmla="*/ 1244886 h 3204819"/>
                <a:gd name="connsiteX0" fmla="*/ 1182284 w 7100394"/>
                <a:gd name="connsiteY0" fmla="*/ 1244886 h 2965451"/>
                <a:gd name="connsiteX1" fmla="*/ 0 w 7100394"/>
                <a:gd name="connsiteY1" fmla="*/ 2904959 h 2965451"/>
                <a:gd name="connsiteX2" fmla="*/ 4067021 w 7100394"/>
                <a:gd name="connsiteY2" fmla="*/ 2965451 h 2965451"/>
                <a:gd name="connsiteX3" fmla="*/ 4553436 w 7100394"/>
                <a:gd name="connsiteY3" fmla="*/ 2478030 h 2965451"/>
                <a:gd name="connsiteX4" fmla="*/ 6274888 w 7100394"/>
                <a:gd name="connsiteY4" fmla="*/ 2957445 h 2965451"/>
                <a:gd name="connsiteX5" fmla="*/ 6695645 w 7100394"/>
                <a:gd name="connsiteY5" fmla="*/ 2346464 h 2965451"/>
                <a:gd name="connsiteX6" fmla="*/ 6582441 w 7100394"/>
                <a:gd name="connsiteY6" fmla="*/ 1591367 h 2965451"/>
                <a:gd name="connsiteX7" fmla="*/ 7050142 w 7100394"/>
                <a:gd name="connsiteY7" fmla="*/ 1406941 h 2965451"/>
                <a:gd name="connsiteX8" fmla="*/ 7100394 w 7100394"/>
                <a:gd name="connsiteY8" fmla="*/ 410537 h 2965451"/>
                <a:gd name="connsiteX9" fmla="*/ 5337848 w 7100394"/>
                <a:gd name="connsiteY9" fmla="*/ 0 h 2965451"/>
                <a:gd name="connsiteX10" fmla="*/ 3699549 w 7100394"/>
                <a:gd name="connsiteY10" fmla="*/ 161236 h 2965451"/>
                <a:gd name="connsiteX11" fmla="*/ 1981184 w 7100394"/>
                <a:gd name="connsiteY11" fmla="*/ 311428 h 2965451"/>
                <a:gd name="connsiteX12" fmla="*/ 2567310 w 7100394"/>
                <a:gd name="connsiteY12" fmla="*/ 918292 h 2965451"/>
                <a:gd name="connsiteX13" fmla="*/ 1182284 w 7100394"/>
                <a:gd name="connsiteY13" fmla="*/ 1244886 h 2965451"/>
                <a:gd name="connsiteX0" fmla="*/ 1182284 w 7100394"/>
                <a:gd name="connsiteY0" fmla="*/ 1244886 h 2965451"/>
                <a:gd name="connsiteX1" fmla="*/ 0 w 7100394"/>
                <a:gd name="connsiteY1" fmla="*/ 2904959 h 2965451"/>
                <a:gd name="connsiteX2" fmla="*/ 4067021 w 7100394"/>
                <a:gd name="connsiteY2" fmla="*/ 2965451 h 2965451"/>
                <a:gd name="connsiteX3" fmla="*/ 4553436 w 7100394"/>
                <a:gd name="connsiteY3" fmla="*/ 2478030 h 2965451"/>
                <a:gd name="connsiteX4" fmla="*/ 5738314 w 7100394"/>
                <a:gd name="connsiteY4" fmla="*/ 2164080 h 2965451"/>
                <a:gd name="connsiteX5" fmla="*/ 6695645 w 7100394"/>
                <a:gd name="connsiteY5" fmla="*/ 2346464 h 2965451"/>
                <a:gd name="connsiteX6" fmla="*/ 6582441 w 7100394"/>
                <a:gd name="connsiteY6" fmla="*/ 1591367 h 2965451"/>
                <a:gd name="connsiteX7" fmla="*/ 7050142 w 7100394"/>
                <a:gd name="connsiteY7" fmla="*/ 1406941 h 2965451"/>
                <a:gd name="connsiteX8" fmla="*/ 7100394 w 7100394"/>
                <a:gd name="connsiteY8" fmla="*/ 410537 h 2965451"/>
                <a:gd name="connsiteX9" fmla="*/ 5337848 w 7100394"/>
                <a:gd name="connsiteY9" fmla="*/ 0 h 2965451"/>
                <a:gd name="connsiteX10" fmla="*/ 3699549 w 7100394"/>
                <a:gd name="connsiteY10" fmla="*/ 161236 h 2965451"/>
                <a:gd name="connsiteX11" fmla="*/ 1981184 w 7100394"/>
                <a:gd name="connsiteY11" fmla="*/ 311428 h 2965451"/>
                <a:gd name="connsiteX12" fmla="*/ 2567310 w 7100394"/>
                <a:gd name="connsiteY12" fmla="*/ 918292 h 2965451"/>
                <a:gd name="connsiteX13" fmla="*/ 1182284 w 7100394"/>
                <a:gd name="connsiteY13" fmla="*/ 1244886 h 2965451"/>
                <a:gd name="connsiteX0" fmla="*/ 1182284 w 7100394"/>
                <a:gd name="connsiteY0" fmla="*/ 1244886 h 2965451"/>
                <a:gd name="connsiteX1" fmla="*/ 0 w 7100394"/>
                <a:gd name="connsiteY1" fmla="*/ 2904959 h 2965451"/>
                <a:gd name="connsiteX2" fmla="*/ 4067021 w 7100394"/>
                <a:gd name="connsiteY2" fmla="*/ 2965451 h 2965451"/>
                <a:gd name="connsiteX3" fmla="*/ 5038908 w 7100394"/>
                <a:gd name="connsiteY3" fmla="*/ 2516866 h 2965451"/>
                <a:gd name="connsiteX4" fmla="*/ 5738314 w 7100394"/>
                <a:gd name="connsiteY4" fmla="*/ 2164080 h 2965451"/>
                <a:gd name="connsiteX5" fmla="*/ 6695645 w 7100394"/>
                <a:gd name="connsiteY5" fmla="*/ 2346464 h 2965451"/>
                <a:gd name="connsiteX6" fmla="*/ 6582441 w 7100394"/>
                <a:gd name="connsiteY6" fmla="*/ 1591367 h 2965451"/>
                <a:gd name="connsiteX7" fmla="*/ 7050142 w 7100394"/>
                <a:gd name="connsiteY7" fmla="*/ 1406941 h 2965451"/>
                <a:gd name="connsiteX8" fmla="*/ 7100394 w 7100394"/>
                <a:gd name="connsiteY8" fmla="*/ 410537 h 2965451"/>
                <a:gd name="connsiteX9" fmla="*/ 5337848 w 7100394"/>
                <a:gd name="connsiteY9" fmla="*/ 0 h 2965451"/>
                <a:gd name="connsiteX10" fmla="*/ 3699549 w 7100394"/>
                <a:gd name="connsiteY10" fmla="*/ 161236 h 2965451"/>
                <a:gd name="connsiteX11" fmla="*/ 1981184 w 7100394"/>
                <a:gd name="connsiteY11" fmla="*/ 311428 h 2965451"/>
                <a:gd name="connsiteX12" fmla="*/ 2567310 w 7100394"/>
                <a:gd name="connsiteY12" fmla="*/ 918292 h 2965451"/>
                <a:gd name="connsiteX13" fmla="*/ 1182284 w 7100394"/>
                <a:gd name="connsiteY13" fmla="*/ 1244886 h 2965451"/>
                <a:gd name="connsiteX0" fmla="*/ 1182284 w 7100394"/>
                <a:gd name="connsiteY0" fmla="*/ 1244886 h 2965451"/>
                <a:gd name="connsiteX1" fmla="*/ 0 w 7100394"/>
                <a:gd name="connsiteY1" fmla="*/ 2904959 h 2965451"/>
                <a:gd name="connsiteX2" fmla="*/ 4067021 w 7100394"/>
                <a:gd name="connsiteY2" fmla="*/ 2965451 h 2965451"/>
                <a:gd name="connsiteX3" fmla="*/ 5038908 w 7100394"/>
                <a:gd name="connsiteY3" fmla="*/ 2516866 h 2965451"/>
                <a:gd name="connsiteX4" fmla="*/ 5738314 w 7100394"/>
                <a:gd name="connsiteY4" fmla="*/ 2164080 h 2965451"/>
                <a:gd name="connsiteX5" fmla="*/ 6357092 w 7100394"/>
                <a:gd name="connsiteY5" fmla="*/ 1830499 h 2965451"/>
                <a:gd name="connsiteX6" fmla="*/ 6582441 w 7100394"/>
                <a:gd name="connsiteY6" fmla="*/ 1591367 h 2965451"/>
                <a:gd name="connsiteX7" fmla="*/ 7050142 w 7100394"/>
                <a:gd name="connsiteY7" fmla="*/ 1406941 h 2965451"/>
                <a:gd name="connsiteX8" fmla="*/ 7100394 w 7100394"/>
                <a:gd name="connsiteY8" fmla="*/ 410537 h 2965451"/>
                <a:gd name="connsiteX9" fmla="*/ 5337848 w 7100394"/>
                <a:gd name="connsiteY9" fmla="*/ 0 h 2965451"/>
                <a:gd name="connsiteX10" fmla="*/ 3699549 w 7100394"/>
                <a:gd name="connsiteY10" fmla="*/ 161236 h 2965451"/>
                <a:gd name="connsiteX11" fmla="*/ 1981184 w 7100394"/>
                <a:gd name="connsiteY11" fmla="*/ 311428 h 2965451"/>
                <a:gd name="connsiteX12" fmla="*/ 2567310 w 7100394"/>
                <a:gd name="connsiteY12" fmla="*/ 918292 h 2965451"/>
                <a:gd name="connsiteX13" fmla="*/ 1182284 w 7100394"/>
                <a:gd name="connsiteY13" fmla="*/ 1244886 h 2965451"/>
                <a:gd name="connsiteX0" fmla="*/ 1182284 w 7100394"/>
                <a:gd name="connsiteY0" fmla="*/ 1244886 h 2965451"/>
                <a:gd name="connsiteX1" fmla="*/ 0 w 7100394"/>
                <a:gd name="connsiteY1" fmla="*/ 2904959 h 2965451"/>
                <a:gd name="connsiteX2" fmla="*/ 4067021 w 7100394"/>
                <a:gd name="connsiteY2" fmla="*/ 2965451 h 2965451"/>
                <a:gd name="connsiteX3" fmla="*/ 5038908 w 7100394"/>
                <a:gd name="connsiteY3" fmla="*/ 2516866 h 2965451"/>
                <a:gd name="connsiteX4" fmla="*/ 5738314 w 7100394"/>
                <a:gd name="connsiteY4" fmla="*/ 2164080 h 2965451"/>
                <a:gd name="connsiteX5" fmla="*/ 6357092 w 7100394"/>
                <a:gd name="connsiteY5" fmla="*/ 1830499 h 2965451"/>
                <a:gd name="connsiteX6" fmla="*/ 5739253 w 7100394"/>
                <a:gd name="connsiteY6" fmla="*/ 1080950 h 2965451"/>
                <a:gd name="connsiteX7" fmla="*/ 7050142 w 7100394"/>
                <a:gd name="connsiteY7" fmla="*/ 1406941 h 2965451"/>
                <a:gd name="connsiteX8" fmla="*/ 7100394 w 7100394"/>
                <a:gd name="connsiteY8" fmla="*/ 410537 h 2965451"/>
                <a:gd name="connsiteX9" fmla="*/ 5337848 w 7100394"/>
                <a:gd name="connsiteY9" fmla="*/ 0 h 2965451"/>
                <a:gd name="connsiteX10" fmla="*/ 3699549 w 7100394"/>
                <a:gd name="connsiteY10" fmla="*/ 161236 h 2965451"/>
                <a:gd name="connsiteX11" fmla="*/ 1981184 w 7100394"/>
                <a:gd name="connsiteY11" fmla="*/ 311428 h 2965451"/>
                <a:gd name="connsiteX12" fmla="*/ 2567310 w 7100394"/>
                <a:gd name="connsiteY12" fmla="*/ 918292 h 2965451"/>
                <a:gd name="connsiteX13" fmla="*/ 1182284 w 7100394"/>
                <a:gd name="connsiteY13" fmla="*/ 1244886 h 2965451"/>
                <a:gd name="connsiteX0" fmla="*/ 1182284 w 7100394"/>
                <a:gd name="connsiteY0" fmla="*/ 1244886 h 2965451"/>
                <a:gd name="connsiteX1" fmla="*/ 0 w 7100394"/>
                <a:gd name="connsiteY1" fmla="*/ 2904959 h 2965451"/>
                <a:gd name="connsiteX2" fmla="*/ 4067021 w 7100394"/>
                <a:gd name="connsiteY2" fmla="*/ 2965451 h 2965451"/>
                <a:gd name="connsiteX3" fmla="*/ 5038908 w 7100394"/>
                <a:gd name="connsiteY3" fmla="*/ 2516866 h 2965451"/>
                <a:gd name="connsiteX4" fmla="*/ 5738314 w 7100394"/>
                <a:gd name="connsiteY4" fmla="*/ 2164080 h 2965451"/>
                <a:gd name="connsiteX5" fmla="*/ 6357092 w 7100394"/>
                <a:gd name="connsiteY5" fmla="*/ 1830499 h 2965451"/>
                <a:gd name="connsiteX6" fmla="*/ 5739253 w 7100394"/>
                <a:gd name="connsiteY6" fmla="*/ 1080950 h 2965451"/>
                <a:gd name="connsiteX7" fmla="*/ 5223235 w 7100394"/>
                <a:gd name="connsiteY7" fmla="*/ 397203 h 2965451"/>
                <a:gd name="connsiteX8" fmla="*/ 7100394 w 7100394"/>
                <a:gd name="connsiteY8" fmla="*/ 410537 h 2965451"/>
                <a:gd name="connsiteX9" fmla="*/ 5337848 w 7100394"/>
                <a:gd name="connsiteY9" fmla="*/ 0 h 2965451"/>
                <a:gd name="connsiteX10" fmla="*/ 3699549 w 7100394"/>
                <a:gd name="connsiteY10" fmla="*/ 161236 h 2965451"/>
                <a:gd name="connsiteX11" fmla="*/ 1981184 w 7100394"/>
                <a:gd name="connsiteY11" fmla="*/ 311428 h 2965451"/>
                <a:gd name="connsiteX12" fmla="*/ 2567310 w 7100394"/>
                <a:gd name="connsiteY12" fmla="*/ 918292 h 2965451"/>
                <a:gd name="connsiteX13" fmla="*/ 1182284 w 7100394"/>
                <a:gd name="connsiteY13" fmla="*/ 1244886 h 2965451"/>
                <a:gd name="connsiteX0" fmla="*/ 1182284 w 6357092"/>
                <a:gd name="connsiteY0" fmla="*/ 1244886 h 2965451"/>
                <a:gd name="connsiteX1" fmla="*/ 0 w 6357092"/>
                <a:gd name="connsiteY1" fmla="*/ 2904959 h 2965451"/>
                <a:gd name="connsiteX2" fmla="*/ 4067021 w 6357092"/>
                <a:gd name="connsiteY2" fmla="*/ 2965451 h 2965451"/>
                <a:gd name="connsiteX3" fmla="*/ 5038908 w 6357092"/>
                <a:gd name="connsiteY3" fmla="*/ 2516866 h 2965451"/>
                <a:gd name="connsiteX4" fmla="*/ 5738314 w 6357092"/>
                <a:gd name="connsiteY4" fmla="*/ 2164080 h 2965451"/>
                <a:gd name="connsiteX5" fmla="*/ 6357092 w 6357092"/>
                <a:gd name="connsiteY5" fmla="*/ 1830499 h 2965451"/>
                <a:gd name="connsiteX6" fmla="*/ 5739253 w 6357092"/>
                <a:gd name="connsiteY6" fmla="*/ 1080950 h 2965451"/>
                <a:gd name="connsiteX7" fmla="*/ 5223235 w 6357092"/>
                <a:gd name="connsiteY7" fmla="*/ 397203 h 2965451"/>
                <a:gd name="connsiteX8" fmla="*/ 5337848 w 6357092"/>
                <a:gd name="connsiteY8" fmla="*/ 0 h 2965451"/>
                <a:gd name="connsiteX9" fmla="*/ 3699549 w 6357092"/>
                <a:gd name="connsiteY9" fmla="*/ 161236 h 2965451"/>
                <a:gd name="connsiteX10" fmla="*/ 1981184 w 6357092"/>
                <a:gd name="connsiteY10" fmla="*/ 311428 h 2965451"/>
                <a:gd name="connsiteX11" fmla="*/ 2567310 w 6357092"/>
                <a:gd name="connsiteY11" fmla="*/ 918292 h 2965451"/>
                <a:gd name="connsiteX12" fmla="*/ 1182284 w 6357092"/>
                <a:gd name="connsiteY12" fmla="*/ 1244886 h 2965451"/>
                <a:gd name="connsiteX0" fmla="*/ 1182284 w 6357092"/>
                <a:gd name="connsiteY0" fmla="*/ 1083650 h 2804215"/>
                <a:gd name="connsiteX1" fmla="*/ 0 w 6357092"/>
                <a:gd name="connsiteY1" fmla="*/ 2743723 h 2804215"/>
                <a:gd name="connsiteX2" fmla="*/ 4067021 w 6357092"/>
                <a:gd name="connsiteY2" fmla="*/ 2804215 h 2804215"/>
                <a:gd name="connsiteX3" fmla="*/ 5038908 w 6357092"/>
                <a:gd name="connsiteY3" fmla="*/ 2355630 h 2804215"/>
                <a:gd name="connsiteX4" fmla="*/ 5738314 w 6357092"/>
                <a:gd name="connsiteY4" fmla="*/ 2002844 h 2804215"/>
                <a:gd name="connsiteX5" fmla="*/ 6357092 w 6357092"/>
                <a:gd name="connsiteY5" fmla="*/ 1669263 h 2804215"/>
                <a:gd name="connsiteX6" fmla="*/ 5739253 w 6357092"/>
                <a:gd name="connsiteY6" fmla="*/ 919714 h 2804215"/>
                <a:gd name="connsiteX7" fmla="*/ 5223235 w 6357092"/>
                <a:gd name="connsiteY7" fmla="*/ 235967 h 2804215"/>
                <a:gd name="connsiteX8" fmla="*/ 3699549 w 6357092"/>
                <a:gd name="connsiteY8" fmla="*/ 0 h 2804215"/>
                <a:gd name="connsiteX9" fmla="*/ 1981184 w 6357092"/>
                <a:gd name="connsiteY9" fmla="*/ 150192 h 2804215"/>
                <a:gd name="connsiteX10" fmla="*/ 2567310 w 6357092"/>
                <a:gd name="connsiteY10" fmla="*/ 757056 h 2804215"/>
                <a:gd name="connsiteX11" fmla="*/ 1182284 w 6357092"/>
                <a:gd name="connsiteY11" fmla="*/ 1083650 h 2804215"/>
                <a:gd name="connsiteX0" fmla="*/ 1182284 w 6357092"/>
                <a:gd name="connsiteY0" fmla="*/ 1083650 h 2804215"/>
                <a:gd name="connsiteX1" fmla="*/ 0 w 6357092"/>
                <a:gd name="connsiteY1" fmla="*/ 2743723 h 2804215"/>
                <a:gd name="connsiteX2" fmla="*/ 4067021 w 6357092"/>
                <a:gd name="connsiteY2" fmla="*/ 2804215 h 2804215"/>
                <a:gd name="connsiteX3" fmla="*/ 5038908 w 6357092"/>
                <a:gd name="connsiteY3" fmla="*/ 2355630 h 2804215"/>
                <a:gd name="connsiteX4" fmla="*/ 5738314 w 6357092"/>
                <a:gd name="connsiteY4" fmla="*/ 2002844 h 2804215"/>
                <a:gd name="connsiteX5" fmla="*/ 6357092 w 6357092"/>
                <a:gd name="connsiteY5" fmla="*/ 1669263 h 2804215"/>
                <a:gd name="connsiteX6" fmla="*/ 5739253 w 6357092"/>
                <a:gd name="connsiteY6" fmla="*/ 919714 h 2804215"/>
                <a:gd name="connsiteX7" fmla="*/ 5600114 w 6357092"/>
                <a:gd name="connsiteY7" fmla="*/ 125007 h 2804215"/>
                <a:gd name="connsiteX8" fmla="*/ 3699549 w 6357092"/>
                <a:gd name="connsiteY8" fmla="*/ 0 h 2804215"/>
                <a:gd name="connsiteX9" fmla="*/ 1981184 w 6357092"/>
                <a:gd name="connsiteY9" fmla="*/ 150192 h 2804215"/>
                <a:gd name="connsiteX10" fmla="*/ 2567310 w 6357092"/>
                <a:gd name="connsiteY10" fmla="*/ 757056 h 2804215"/>
                <a:gd name="connsiteX11" fmla="*/ 1182284 w 6357092"/>
                <a:gd name="connsiteY11" fmla="*/ 1083650 h 2804215"/>
                <a:gd name="connsiteX0" fmla="*/ 1182284 w 6357092"/>
                <a:gd name="connsiteY0" fmla="*/ 1083650 h 2804215"/>
                <a:gd name="connsiteX1" fmla="*/ 0 w 6357092"/>
                <a:gd name="connsiteY1" fmla="*/ 2743723 h 2804215"/>
                <a:gd name="connsiteX2" fmla="*/ 4067021 w 6357092"/>
                <a:gd name="connsiteY2" fmla="*/ 2804215 h 2804215"/>
                <a:gd name="connsiteX3" fmla="*/ 5038908 w 6357092"/>
                <a:gd name="connsiteY3" fmla="*/ 2355630 h 2804215"/>
                <a:gd name="connsiteX4" fmla="*/ 5738314 w 6357092"/>
                <a:gd name="connsiteY4" fmla="*/ 2002844 h 2804215"/>
                <a:gd name="connsiteX5" fmla="*/ 6357092 w 6357092"/>
                <a:gd name="connsiteY5" fmla="*/ 1669263 h 2804215"/>
                <a:gd name="connsiteX6" fmla="*/ 5739253 w 6357092"/>
                <a:gd name="connsiteY6" fmla="*/ 919714 h 2804215"/>
                <a:gd name="connsiteX7" fmla="*/ 5402093 w 6357092"/>
                <a:gd name="connsiteY7" fmla="*/ 219323 h 2804215"/>
                <a:gd name="connsiteX8" fmla="*/ 3699549 w 6357092"/>
                <a:gd name="connsiteY8" fmla="*/ 0 h 2804215"/>
                <a:gd name="connsiteX9" fmla="*/ 1981184 w 6357092"/>
                <a:gd name="connsiteY9" fmla="*/ 150192 h 2804215"/>
                <a:gd name="connsiteX10" fmla="*/ 2567310 w 6357092"/>
                <a:gd name="connsiteY10" fmla="*/ 757056 h 2804215"/>
                <a:gd name="connsiteX11" fmla="*/ 1182284 w 6357092"/>
                <a:gd name="connsiteY11" fmla="*/ 1083650 h 2804215"/>
                <a:gd name="connsiteX0" fmla="*/ 1182284 w 6357092"/>
                <a:gd name="connsiteY0" fmla="*/ 1083650 h 2804215"/>
                <a:gd name="connsiteX1" fmla="*/ 0 w 6357092"/>
                <a:gd name="connsiteY1" fmla="*/ 2743723 h 2804215"/>
                <a:gd name="connsiteX2" fmla="*/ 4067021 w 6357092"/>
                <a:gd name="connsiteY2" fmla="*/ 2804215 h 2804215"/>
                <a:gd name="connsiteX3" fmla="*/ 5038908 w 6357092"/>
                <a:gd name="connsiteY3" fmla="*/ 2355630 h 2804215"/>
                <a:gd name="connsiteX4" fmla="*/ 5738314 w 6357092"/>
                <a:gd name="connsiteY4" fmla="*/ 2002844 h 2804215"/>
                <a:gd name="connsiteX5" fmla="*/ 6357092 w 6357092"/>
                <a:gd name="connsiteY5" fmla="*/ 1669263 h 2804215"/>
                <a:gd name="connsiteX6" fmla="*/ 5892560 w 6357092"/>
                <a:gd name="connsiteY6" fmla="*/ 919714 h 2804215"/>
                <a:gd name="connsiteX7" fmla="*/ 5402093 w 6357092"/>
                <a:gd name="connsiteY7" fmla="*/ 219323 h 2804215"/>
                <a:gd name="connsiteX8" fmla="*/ 3699549 w 6357092"/>
                <a:gd name="connsiteY8" fmla="*/ 0 h 2804215"/>
                <a:gd name="connsiteX9" fmla="*/ 1981184 w 6357092"/>
                <a:gd name="connsiteY9" fmla="*/ 150192 h 2804215"/>
                <a:gd name="connsiteX10" fmla="*/ 2567310 w 6357092"/>
                <a:gd name="connsiteY10" fmla="*/ 757056 h 2804215"/>
                <a:gd name="connsiteX11" fmla="*/ 1182284 w 6357092"/>
                <a:gd name="connsiteY11" fmla="*/ 1083650 h 2804215"/>
                <a:gd name="connsiteX0" fmla="*/ 1182284 w 6357092"/>
                <a:gd name="connsiteY0" fmla="*/ 933458 h 2654023"/>
                <a:gd name="connsiteX1" fmla="*/ 0 w 6357092"/>
                <a:gd name="connsiteY1" fmla="*/ 2593531 h 2654023"/>
                <a:gd name="connsiteX2" fmla="*/ 4067021 w 6357092"/>
                <a:gd name="connsiteY2" fmla="*/ 2654023 h 2654023"/>
                <a:gd name="connsiteX3" fmla="*/ 5038908 w 6357092"/>
                <a:gd name="connsiteY3" fmla="*/ 2205438 h 2654023"/>
                <a:gd name="connsiteX4" fmla="*/ 5738314 w 6357092"/>
                <a:gd name="connsiteY4" fmla="*/ 1852652 h 2654023"/>
                <a:gd name="connsiteX5" fmla="*/ 6357092 w 6357092"/>
                <a:gd name="connsiteY5" fmla="*/ 1519071 h 2654023"/>
                <a:gd name="connsiteX6" fmla="*/ 5892560 w 6357092"/>
                <a:gd name="connsiteY6" fmla="*/ 769522 h 2654023"/>
                <a:gd name="connsiteX7" fmla="*/ 5402093 w 6357092"/>
                <a:gd name="connsiteY7" fmla="*/ 69131 h 2654023"/>
                <a:gd name="connsiteX8" fmla="*/ 3712325 w 6357092"/>
                <a:gd name="connsiteY8" fmla="*/ 171593 h 2654023"/>
                <a:gd name="connsiteX9" fmla="*/ 1981184 w 6357092"/>
                <a:gd name="connsiteY9" fmla="*/ 0 h 2654023"/>
                <a:gd name="connsiteX10" fmla="*/ 2567310 w 6357092"/>
                <a:gd name="connsiteY10" fmla="*/ 606864 h 2654023"/>
                <a:gd name="connsiteX11" fmla="*/ 1182284 w 6357092"/>
                <a:gd name="connsiteY11" fmla="*/ 933458 h 2654023"/>
                <a:gd name="connsiteX0" fmla="*/ 1182284 w 6357092"/>
                <a:gd name="connsiteY0" fmla="*/ 933458 h 2654023"/>
                <a:gd name="connsiteX1" fmla="*/ 0 w 6357092"/>
                <a:gd name="connsiteY1" fmla="*/ 2593531 h 2654023"/>
                <a:gd name="connsiteX2" fmla="*/ 4067021 w 6357092"/>
                <a:gd name="connsiteY2" fmla="*/ 2654023 h 2654023"/>
                <a:gd name="connsiteX3" fmla="*/ 5038908 w 6357092"/>
                <a:gd name="connsiteY3" fmla="*/ 2205438 h 2654023"/>
                <a:gd name="connsiteX4" fmla="*/ 5738314 w 6357092"/>
                <a:gd name="connsiteY4" fmla="*/ 1852652 h 2654023"/>
                <a:gd name="connsiteX5" fmla="*/ 6357092 w 6357092"/>
                <a:gd name="connsiteY5" fmla="*/ 1519071 h 2654023"/>
                <a:gd name="connsiteX6" fmla="*/ 5892560 w 6357092"/>
                <a:gd name="connsiteY6" fmla="*/ 769522 h 2654023"/>
                <a:gd name="connsiteX7" fmla="*/ 5402093 w 6357092"/>
                <a:gd name="connsiteY7" fmla="*/ 69131 h 2654023"/>
                <a:gd name="connsiteX8" fmla="*/ 3699550 w 6357092"/>
                <a:gd name="connsiteY8" fmla="*/ 154949 h 2654023"/>
                <a:gd name="connsiteX9" fmla="*/ 1981184 w 6357092"/>
                <a:gd name="connsiteY9" fmla="*/ 0 h 2654023"/>
                <a:gd name="connsiteX10" fmla="*/ 2567310 w 6357092"/>
                <a:gd name="connsiteY10" fmla="*/ 606864 h 2654023"/>
                <a:gd name="connsiteX11" fmla="*/ 1182284 w 6357092"/>
                <a:gd name="connsiteY11" fmla="*/ 933458 h 2654023"/>
                <a:gd name="connsiteX0" fmla="*/ 1182284 w 6357092"/>
                <a:gd name="connsiteY0" fmla="*/ 1086248 h 2806813"/>
                <a:gd name="connsiteX1" fmla="*/ 0 w 6357092"/>
                <a:gd name="connsiteY1" fmla="*/ 2746321 h 2806813"/>
                <a:gd name="connsiteX2" fmla="*/ 4067021 w 6357092"/>
                <a:gd name="connsiteY2" fmla="*/ 2806813 h 2806813"/>
                <a:gd name="connsiteX3" fmla="*/ 5038908 w 6357092"/>
                <a:gd name="connsiteY3" fmla="*/ 2358228 h 2806813"/>
                <a:gd name="connsiteX4" fmla="*/ 5738314 w 6357092"/>
                <a:gd name="connsiteY4" fmla="*/ 2005442 h 2806813"/>
                <a:gd name="connsiteX5" fmla="*/ 6357092 w 6357092"/>
                <a:gd name="connsiteY5" fmla="*/ 1671861 h 2806813"/>
                <a:gd name="connsiteX6" fmla="*/ 5892560 w 6357092"/>
                <a:gd name="connsiteY6" fmla="*/ 922312 h 2806813"/>
                <a:gd name="connsiteX7" fmla="*/ 5402093 w 6357092"/>
                <a:gd name="connsiteY7" fmla="*/ 0 h 2806813"/>
                <a:gd name="connsiteX8" fmla="*/ 3699550 w 6357092"/>
                <a:gd name="connsiteY8" fmla="*/ 307739 h 2806813"/>
                <a:gd name="connsiteX9" fmla="*/ 1981184 w 6357092"/>
                <a:gd name="connsiteY9" fmla="*/ 152790 h 2806813"/>
                <a:gd name="connsiteX10" fmla="*/ 2567310 w 6357092"/>
                <a:gd name="connsiteY10" fmla="*/ 759654 h 2806813"/>
                <a:gd name="connsiteX11" fmla="*/ 1182284 w 6357092"/>
                <a:gd name="connsiteY11" fmla="*/ 1086248 h 2806813"/>
                <a:gd name="connsiteX0" fmla="*/ 1182284 w 6357092"/>
                <a:gd name="connsiteY0" fmla="*/ 1086248 h 2806813"/>
                <a:gd name="connsiteX1" fmla="*/ 0 w 6357092"/>
                <a:gd name="connsiteY1" fmla="*/ 2746321 h 2806813"/>
                <a:gd name="connsiteX2" fmla="*/ 4067021 w 6357092"/>
                <a:gd name="connsiteY2" fmla="*/ 2806813 h 2806813"/>
                <a:gd name="connsiteX3" fmla="*/ 5038908 w 6357092"/>
                <a:gd name="connsiteY3" fmla="*/ 2358228 h 2806813"/>
                <a:gd name="connsiteX4" fmla="*/ 5738314 w 6357092"/>
                <a:gd name="connsiteY4" fmla="*/ 2005442 h 2806813"/>
                <a:gd name="connsiteX5" fmla="*/ 6357092 w 6357092"/>
                <a:gd name="connsiteY5" fmla="*/ 1671861 h 2806813"/>
                <a:gd name="connsiteX6" fmla="*/ 5892560 w 6357092"/>
                <a:gd name="connsiteY6" fmla="*/ 922312 h 2806813"/>
                <a:gd name="connsiteX7" fmla="*/ 5402093 w 6357092"/>
                <a:gd name="connsiteY7" fmla="*/ 0 h 2806813"/>
                <a:gd name="connsiteX8" fmla="*/ 3642060 w 6357092"/>
                <a:gd name="connsiteY8" fmla="*/ 69175 h 2806813"/>
                <a:gd name="connsiteX9" fmla="*/ 1981184 w 6357092"/>
                <a:gd name="connsiteY9" fmla="*/ 152790 h 2806813"/>
                <a:gd name="connsiteX10" fmla="*/ 2567310 w 6357092"/>
                <a:gd name="connsiteY10" fmla="*/ 759654 h 2806813"/>
                <a:gd name="connsiteX11" fmla="*/ 1182284 w 6357092"/>
                <a:gd name="connsiteY11" fmla="*/ 1086248 h 2806813"/>
                <a:gd name="connsiteX0" fmla="*/ 1182284 w 6357092"/>
                <a:gd name="connsiteY0" fmla="*/ 1086248 h 2806813"/>
                <a:gd name="connsiteX1" fmla="*/ 0 w 6357092"/>
                <a:gd name="connsiteY1" fmla="*/ 2746321 h 2806813"/>
                <a:gd name="connsiteX2" fmla="*/ 4067021 w 6357092"/>
                <a:gd name="connsiteY2" fmla="*/ 2806813 h 2806813"/>
                <a:gd name="connsiteX3" fmla="*/ 5038908 w 6357092"/>
                <a:gd name="connsiteY3" fmla="*/ 2358228 h 2806813"/>
                <a:gd name="connsiteX4" fmla="*/ 5738314 w 6357092"/>
                <a:gd name="connsiteY4" fmla="*/ 2005442 h 2806813"/>
                <a:gd name="connsiteX5" fmla="*/ 6357092 w 6357092"/>
                <a:gd name="connsiteY5" fmla="*/ 1671861 h 2806813"/>
                <a:gd name="connsiteX6" fmla="*/ 5892560 w 6357092"/>
                <a:gd name="connsiteY6" fmla="*/ 922312 h 2806813"/>
                <a:gd name="connsiteX7" fmla="*/ 5402093 w 6357092"/>
                <a:gd name="connsiteY7" fmla="*/ 0 h 2806813"/>
                <a:gd name="connsiteX8" fmla="*/ 3475978 w 6357092"/>
                <a:gd name="connsiteY8" fmla="*/ 224519 h 2806813"/>
                <a:gd name="connsiteX9" fmla="*/ 1981184 w 6357092"/>
                <a:gd name="connsiteY9" fmla="*/ 152790 h 2806813"/>
                <a:gd name="connsiteX10" fmla="*/ 2567310 w 6357092"/>
                <a:gd name="connsiteY10" fmla="*/ 759654 h 2806813"/>
                <a:gd name="connsiteX11" fmla="*/ 1182284 w 6357092"/>
                <a:gd name="connsiteY11" fmla="*/ 1086248 h 2806813"/>
                <a:gd name="connsiteX0" fmla="*/ 1182284 w 6357092"/>
                <a:gd name="connsiteY0" fmla="*/ 1086248 h 2806813"/>
                <a:gd name="connsiteX1" fmla="*/ 0 w 6357092"/>
                <a:gd name="connsiteY1" fmla="*/ 2746321 h 2806813"/>
                <a:gd name="connsiteX2" fmla="*/ 4067021 w 6357092"/>
                <a:gd name="connsiteY2" fmla="*/ 2806813 h 2806813"/>
                <a:gd name="connsiteX3" fmla="*/ 5038908 w 6357092"/>
                <a:gd name="connsiteY3" fmla="*/ 2358228 h 2806813"/>
                <a:gd name="connsiteX4" fmla="*/ 5738314 w 6357092"/>
                <a:gd name="connsiteY4" fmla="*/ 2005442 h 2806813"/>
                <a:gd name="connsiteX5" fmla="*/ 6357092 w 6357092"/>
                <a:gd name="connsiteY5" fmla="*/ 1671861 h 2806813"/>
                <a:gd name="connsiteX6" fmla="*/ 5892560 w 6357092"/>
                <a:gd name="connsiteY6" fmla="*/ 922312 h 2806813"/>
                <a:gd name="connsiteX7" fmla="*/ 5402093 w 6357092"/>
                <a:gd name="connsiteY7" fmla="*/ 0 h 2806813"/>
                <a:gd name="connsiteX8" fmla="*/ 3475978 w 6357092"/>
                <a:gd name="connsiteY8" fmla="*/ 224519 h 2806813"/>
                <a:gd name="connsiteX9" fmla="*/ 1859816 w 6357092"/>
                <a:gd name="connsiteY9" fmla="*/ 14090 h 2806813"/>
                <a:gd name="connsiteX10" fmla="*/ 2567310 w 6357092"/>
                <a:gd name="connsiteY10" fmla="*/ 759654 h 2806813"/>
                <a:gd name="connsiteX11" fmla="*/ 1182284 w 6357092"/>
                <a:gd name="connsiteY11" fmla="*/ 1086248 h 2806813"/>
                <a:gd name="connsiteX0" fmla="*/ 1182284 w 6357092"/>
                <a:gd name="connsiteY0" fmla="*/ 1160926 h 2881491"/>
                <a:gd name="connsiteX1" fmla="*/ 0 w 6357092"/>
                <a:gd name="connsiteY1" fmla="*/ 2820999 h 2881491"/>
                <a:gd name="connsiteX2" fmla="*/ 4067021 w 6357092"/>
                <a:gd name="connsiteY2" fmla="*/ 2881491 h 2881491"/>
                <a:gd name="connsiteX3" fmla="*/ 5038908 w 6357092"/>
                <a:gd name="connsiteY3" fmla="*/ 2432906 h 2881491"/>
                <a:gd name="connsiteX4" fmla="*/ 5738314 w 6357092"/>
                <a:gd name="connsiteY4" fmla="*/ 2080120 h 2881491"/>
                <a:gd name="connsiteX5" fmla="*/ 6357092 w 6357092"/>
                <a:gd name="connsiteY5" fmla="*/ 1746539 h 2881491"/>
                <a:gd name="connsiteX6" fmla="*/ 5892560 w 6357092"/>
                <a:gd name="connsiteY6" fmla="*/ 996990 h 2881491"/>
                <a:gd name="connsiteX7" fmla="*/ 5402093 w 6357092"/>
                <a:gd name="connsiteY7" fmla="*/ 74678 h 2881491"/>
                <a:gd name="connsiteX8" fmla="*/ 3475978 w 6357092"/>
                <a:gd name="connsiteY8" fmla="*/ 299197 h 2881491"/>
                <a:gd name="connsiteX9" fmla="*/ 1808714 w 6357092"/>
                <a:gd name="connsiteY9" fmla="*/ 0 h 2881491"/>
                <a:gd name="connsiteX10" fmla="*/ 2567310 w 6357092"/>
                <a:gd name="connsiteY10" fmla="*/ 834332 h 2881491"/>
                <a:gd name="connsiteX11" fmla="*/ 1182284 w 6357092"/>
                <a:gd name="connsiteY11" fmla="*/ 1160926 h 2881491"/>
                <a:gd name="connsiteX0" fmla="*/ 1182284 w 6357092"/>
                <a:gd name="connsiteY0" fmla="*/ 1160926 h 2881491"/>
                <a:gd name="connsiteX1" fmla="*/ 0 w 6357092"/>
                <a:gd name="connsiteY1" fmla="*/ 2820999 h 2881491"/>
                <a:gd name="connsiteX2" fmla="*/ 4067021 w 6357092"/>
                <a:gd name="connsiteY2" fmla="*/ 2881491 h 2881491"/>
                <a:gd name="connsiteX3" fmla="*/ 5038908 w 6357092"/>
                <a:gd name="connsiteY3" fmla="*/ 2432906 h 2881491"/>
                <a:gd name="connsiteX4" fmla="*/ 5738314 w 6357092"/>
                <a:gd name="connsiteY4" fmla="*/ 2080120 h 2881491"/>
                <a:gd name="connsiteX5" fmla="*/ 6357092 w 6357092"/>
                <a:gd name="connsiteY5" fmla="*/ 1746539 h 2881491"/>
                <a:gd name="connsiteX6" fmla="*/ 5892560 w 6357092"/>
                <a:gd name="connsiteY6" fmla="*/ 996990 h 2881491"/>
                <a:gd name="connsiteX7" fmla="*/ 5402093 w 6357092"/>
                <a:gd name="connsiteY7" fmla="*/ 74678 h 2881491"/>
                <a:gd name="connsiteX8" fmla="*/ 3475978 w 6357092"/>
                <a:gd name="connsiteY8" fmla="*/ 299197 h 2881491"/>
                <a:gd name="connsiteX9" fmla="*/ 1808714 w 6357092"/>
                <a:gd name="connsiteY9" fmla="*/ 0 h 2881491"/>
                <a:gd name="connsiteX10" fmla="*/ 2420391 w 6357092"/>
                <a:gd name="connsiteY10" fmla="*/ 801044 h 2881491"/>
                <a:gd name="connsiteX11" fmla="*/ 1182284 w 6357092"/>
                <a:gd name="connsiteY11" fmla="*/ 1160926 h 2881491"/>
                <a:gd name="connsiteX0" fmla="*/ 1182284 w 6357092"/>
                <a:gd name="connsiteY0" fmla="*/ 1160926 h 2881491"/>
                <a:gd name="connsiteX1" fmla="*/ 0 w 6357092"/>
                <a:gd name="connsiteY1" fmla="*/ 2820999 h 2881491"/>
                <a:gd name="connsiteX2" fmla="*/ 4067021 w 6357092"/>
                <a:gd name="connsiteY2" fmla="*/ 2881491 h 2881491"/>
                <a:gd name="connsiteX3" fmla="*/ 5038908 w 6357092"/>
                <a:gd name="connsiteY3" fmla="*/ 2432906 h 2881491"/>
                <a:gd name="connsiteX4" fmla="*/ 5738314 w 6357092"/>
                <a:gd name="connsiteY4" fmla="*/ 2080120 h 2881491"/>
                <a:gd name="connsiteX5" fmla="*/ 6357092 w 6357092"/>
                <a:gd name="connsiteY5" fmla="*/ 1746539 h 2881491"/>
                <a:gd name="connsiteX6" fmla="*/ 5892560 w 6357092"/>
                <a:gd name="connsiteY6" fmla="*/ 996990 h 2881491"/>
                <a:gd name="connsiteX7" fmla="*/ 5402093 w 6357092"/>
                <a:gd name="connsiteY7" fmla="*/ 74678 h 2881491"/>
                <a:gd name="connsiteX8" fmla="*/ 3475978 w 6357092"/>
                <a:gd name="connsiteY8" fmla="*/ 299197 h 2881491"/>
                <a:gd name="connsiteX9" fmla="*/ 1808714 w 6357092"/>
                <a:gd name="connsiteY9" fmla="*/ 0 h 2881491"/>
                <a:gd name="connsiteX10" fmla="*/ 2778107 w 6357092"/>
                <a:gd name="connsiteY10" fmla="*/ 873168 h 2881491"/>
                <a:gd name="connsiteX11" fmla="*/ 1182284 w 6357092"/>
                <a:gd name="connsiteY11" fmla="*/ 1160926 h 2881491"/>
                <a:gd name="connsiteX0" fmla="*/ 1182284 w 6357092"/>
                <a:gd name="connsiteY0" fmla="*/ 1160926 h 2881491"/>
                <a:gd name="connsiteX1" fmla="*/ 0 w 6357092"/>
                <a:gd name="connsiteY1" fmla="*/ 2820999 h 2881491"/>
                <a:gd name="connsiteX2" fmla="*/ 4067021 w 6357092"/>
                <a:gd name="connsiteY2" fmla="*/ 2881491 h 2881491"/>
                <a:gd name="connsiteX3" fmla="*/ 5038908 w 6357092"/>
                <a:gd name="connsiteY3" fmla="*/ 2432906 h 2881491"/>
                <a:gd name="connsiteX4" fmla="*/ 5926754 w 6357092"/>
                <a:gd name="connsiteY4" fmla="*/ 2551701 h 2881491"/>
                <a:gd name="connsiteX5" fmla="*/ 6357092 w 6357092"/>
                <a:gd name="connsiteY5" fmla="*/ 1746539 h 2881491"/>
                <a:gd name="connsiteX6" fmla="*/ 5892560 w 6357092"/>
                <a:gd name="connsiteY6" fmla="*/ 996990 h 2881491"/>
                <a:gd name="connsiteX7" fmla="*/ 5402093 w 6357092"/>
                <a:gd name="connsiteY7" fmla="*/ 74678 h 2881491"/>
                <a:gd name="connsiteX8" fmla="*/ 3475978 w 6357092"/>
                <a:gd name="connsiteY8" fmla="*/ 299197 h 2881491"/>
                <a:gd name="connsiteX9" fmla="*/ 1808714 w 6357092"/>
                <a:gd name="connsiteY9" fmla="*/ 0 h 2881491"/>
                <a:gd name="connsiteX10" fmla="*/ 2778107 w 6357092"/>
                <a:gd name="connsiteY10" fmla="*/ 873168 h 2881491"/>
                <a:gd name="connsiteX11" fmla="*/ 1182284 w 6357092"/>
                <a:gd name="connsiteY11" fmla="*/ 1160926 h 2881491"/>
                <a:gd name="connsiteX0" fmla="*/ 1182284 w 6357092"/>
                <a:gd name="connsiteY0" fmla="*/ 1160926 h 2881491"/>
                <a:gd name="connsiteX1" fmla="*/ 0 w 6357092"/>
                <a:gd name="connsiteY1" fmla="*/ 2820999 h 2881491"/>
                <a:gd name="connsiteX2" fmla="*/ 4067021 w 6357092"/>
                <a:gd name="connsiteY2" fmla="*/ 2881491 h 2881491"/>
                <a:gd name="connsiteX3" fmla="*/ 5201797 w 6357092"/>
                <a:gd name="connsiteY3" fmla="*/ 2599346 h 2881491"/>
                <a:gd name="connsiteX4" fmla="*/ 5926754 w 6357092"/>
                <a:gd name="connsiteY4" fmla="*/ 2551701 h 2881491"/>
                <a:gd name="connsiteX5" fmla="*/ 6357092 w 6357092"/>
                <a:gd name="connsiteY5" fmla="*/ 1746539 h 2881491"/>
                <a:gd name="connsiteX6" fmla="*/ 5892560 w 6357092"/>
                <a:gd name="connsiteY6" fmla="*/ 996990 h 2881491"/>
                <a:gd name="connsiteX7" fmla="*/ 5402093 w 6357092"/>
                <a:gd name="connsiteY7" fmla="*/ 74678 h 2881491"/>
                <a:gd name="connsiteX8" fmla="*/ 3475978 w 6357092"/>
                <a:gd name="connsiteY8" fmla="*/ 299197 h 2881491"/>
                <a:gd name="connsiteX9" fmla="*/ 1808714 w 6357092"/>
                <a:gd name="connsiteY9" fmla="*/ 0 h 2881491"/>
                <a:gd name="connsiteX10" fmla="*/ 2778107 w 6357092"/>
                <a:gd name="connsiteY10" fmla="*/ 873168 h 2881491"/>
                <a:gd name="connsiteX11" fmla="*/ 1182284 w 6357092"/>
                <a:gd name="connsiteY11" fmla="*/ 1160926 h 2881491"/>
                <a:gd name="connsiteX0" fmla="*/ 1182284 w 6357092"/>
                <a:gd name="connsiteY0" fmla="*/ 1160926 h 2881491"/>
                <a:gd name="connsiteX1" fmla="*/ 0 w 6357092"/>
                <a:gd name="connsiteY1" fmla="*/ 2820999 h 2881491"/>
                <a:gd name="connsiteX2" fmla="*/ 4067021 w 6357092"/>
                <a:gd name="connsiteY2" fmla="*/ 2881491 h 2881491"/>
                <a:gd name="connsiteX3" fmla="*/ 4345834 w 6357092"/>
                <a:gd name="connsiteY3" fmla="*/ 2702908 h 2881491"/>
                <a:gd name="connsiteX4" fmla="*/ 5926754 w 6357092"/>
                <a:gd name="connsiteY4" fmla="*/ 2551701 h 2881491"/>
                <a:gd name="connsiteX5" fmla="*/ 6357092 w 6357092"/>
                <a:gd name="connsiteY5" fmla="*/ 1746539 h 2881491"/>
                <a:gd name="connsiteX6" fmla="*/ 5892560 w 6357092"/>
                <a:gd name="connsiteY6" fmla="*/ 996990 h 2881491"/>
                <a:gd name="connsiteX7" fmla="*/ 5402093 w 6357092"/>
                <a:gd name="connsiteY7" fmla="*/ 74678 h 2881491"/>
                <a:gd name="connsiteX8" fmla="*/ 3475978 w 6357092"/>
                <a:gd name="connsiteY8" fmla="*/ 299197 h 2881491"/>
                <a:gd name="connsiteX9" fmla="*/ 1808714 w 6357092"/>
                <a:gd name="connsiteY9" fmla="*/ 0 h 2881491"/>
                <a:gd name="connsiteX10" fmla="*/ 2778107 w 6357092"/>
                <a:gd name="connsiteY10" fmla="*/ 873168 h 2881491"/>
                <a:gd name="connsiteX11" fmla="*/ 1182284 w 6357092"/>
                <a:gd name="connsiteY11" fmla="*/ 1160926 h 2881491"/>
                <a:gd name="connsiteX0" fmla="*/ 1182284 w 6357092"/>
                <a:gd name="connsiteY0" fmla="*/ 1160926 h 2820999"/>
                <a:gd name="connsiteX1" fmla="*/ 0 w 6357092"/>
                <a:gd name="connsiteY1" fmla="*/ 2820999 h 2820999"/>
                <a:gd name="connsiteX2" fmla="*/ 3679495 w 6357092"/>
                <a:gd name="connsiteY2" fmla="*/ 2023399 h 2820999"/>
                <a:gd name="connsiteX3" fmla="*/ 4345834 w 6357092"/>
                <a:gd name="connsiteY3" fmla="*/ 2702908 h 2820999"/>
                <a:gd name="connsiteX4" fmla="*/ 5926754 w 6357092"/>
                <a:gd name="connsiteY4" fmla="*/ 2551701 h 2820999"/>
                <a:gd name="connsiteX5" fmla="*/ 6357092 w 6357092"/>
                <a:gd name="connsiteY5" fmla="*/ 1746539 h 2820999"/>
                <a:gd name="connsiteX6" fmla="*/ 5892560 w 6357092"/>
                <a:gd name="connsiteY6" fmla="*/ 996990 h 2820999"/>
                <a:gd name="connsiteX7" fmla="*/ 5402093 w 6357092"/>
                <a:gd name="connsiteY7" fmla="*/ 74678 h 2820999"/>
                <a:gd name="connsiteX8" fmla="*/ 3475978 w 6357092"/>
                <a:gd name="connsiteY8" fmla="*/ 299197 h 2820999"/>
                <a:gd name="connsiteX9" fmla="*/ 1808714 w 6357092"/>
                <a:gd name="connsiteY9" fmla="*/ 0 h 2820999"/>
                <a:gd name="connsiteX10" fmla="*/ 2778107 w 6357092"/>
                <a:gd name="connsiteY10" fmla="*/ 873168 h 2820999"/>
                <a:gd name="connsiteX11" fmla="*/ 1182284 w 6357092"/>
                <a:gd name="connsiteY11" fmla="*/ 1160926 h 2820999"/>
                <a:gd name="connsiteX0" fmla="*/ 441301 w 5616109"/>
                <a:gd name="connsiteY0" fmla="*/ 1160926 h 2702908"/>
                <a:gd name="connsiteX1" fmla="*/ 0 w 5616109"/>
                <a:gd name="connsiteY1" fmla="*/ 2114553 h 2702908"/>
                <a:gd name="connsiteX2" fmla="*/ 2938512 w 5616109"/>
                <a:gd name="connsiteY2" fmla="*/ 2023399 h 2702908"/>
                <a:gd name="connsiteX3" fmla="*/ 3604851 w 5616109"/>
                <a:gd name="connsiteY3" fmla="*/ 2702908 h 2702908"/>
                <a:gd name="connsiteX4" fmla="*/ 5185771 w 5616109"/>
                <a:gd name="connsiteY4" fmla="*/ 2551701 h 2702908"/>
                <a:gd name="connsiteX5" fmla="*/ 5616109 w 5616109"/>
                <a:gd name="connsiteY5" fmla="*/ 1746539 h 2702908"/>
                <a:gd name="connsiteX6" fmla="*/ 5151577 w 5616109"/>
                <a:gd name="connsiteY6" fmla="*/ 996990 h 2702908"/>
                <a:gd name="connsiteX7" fmla="*/ 4661110 w 5616109"/>
                <a:gd name="connsiteY7" fmla="*/ 74678 h 2702908"/>
                <a:gd name="connsiteX8" fmla="*/ 2734995 w 5616109"/>
                <a:gd name="connsiteY8" fmla="*/ 299197 h 2702908"/>
                <a:gd name="connsiteX9" fmla="*/ 1067731 w 5616109"/>
                <a:gd name="connsiteY9" fmla="*/ 0 h 2702908"/>
                <a:gd name="connsiteX10" fmla="*/ 2037124 w 5616109"/>
                <a:gd name="connsiteY10" fmla="*/ 873168 h 2702908"/>
                <a:gd name="connsiteX11" fmla="*/ 441301 w 5616109"/>
                <a:gd name="connsiteY11" fmla="*/ 1160926 h 2702908"/>
                <a:gd name="connsiteX0" fmla="*/ 45258 w 5616109"/>
                <a:gd name="connsiteY0" fmla="*/ 850238 h 2702908"/>
                <a:gd name="connsiteX1" fmla="*/ 0 w 5616109"/>
                <a:gd name="connsiteY1" fmla="*/ 2114553 h 2702908"/>
                <a:gd name="connsiteX2" fmla="*/ 2938512 w 5616109"/>
                <a:gd name="connsiteY2" fmla="*/ 2023399 h 2702908"/>
                <a:gd name="connsiteX3" fmla="*/ 3604851 w 5616109"/>
                <a:gd name="connsiteY3" fmla="*/ 2702908 h 2702908"/>
                <a:gd name="connsiteX4" fmla="*/ 5185771 w 5616109"/>
                <a:gd name="connsiteY4" fmla="*/ 2551701 h 2702908"/>
                <a:gd name="connsiteX5" fmla="*/ 5616109 w 5616109"/>
                <a:gd name="connsiteY5" fmla="*/ 1746539 h 2702908"/>
                <a:gd name="connsiteX6" fmla="*/ 5151577 w 5616109"/>
                <a:gd name="connsiteY6" fmla="*/ 996990 h 2702908"/>
                <a:gd name="connsiteX7" fmla="*/ 4661110 w 5616109"/>
                <a:gd name="connsiteY7" fmla="*/ 74678 h 2702908"/>
                <a:gd name="connsiteX8" fmla="*/ 2734995 w 5616109"/>
                <a:gd name="connsiteY8" fmla="*/ 299197 h 2702908"/>
                <a:gd name="connsiteX9" fmla="*/ 1067731 w 5616109"/>
                <a:gd name="connsiteY9" fmla="*/ 0 h 2702908"/>
                <a:gd name="connsiteX10" fmla="*/ 2037124 w 5616109"/>
                <a:gd name="connsiteY10" fmla="*/ 873168 h 2702908"/>
                <a:gd name="connsiteX11" fmla="*/ 45258 w 5616109"/>
                <a:gd name="connsiteY11" fmla="*/ 850238 h 2702908"/>
                <a:gd name="connsiteX0" fmla="*/ 45258 w 5616109"/>
                <a:gd name="connsiteY0" fmla="*/ 850238 h 2702908"/>
                <a:gd name="connsiteX1" fmla="*/ 0 w 5616109"/>
                <a:gd name="connsiteY1" fmla="*/ 2114553 h 2702908"/>
                <a:gd name="connsiteX2" fmla="*/ 2938512 w 5616109"/>
                <a:gd name="connsiteY2" fmla="*/ 2023399 h 2702908"/>
                <a:gd name="connsiteX3" fmla="*/ 3604851 w 5616109"/>
                <a:gd name="connsiteY3" fmla="*/ 2702908 h 2702908"/>
                <a:gd name="connsiteX4" fmla="*/ 5185771 w 5616109"/>
                <a:gd name="connsiteY4" fmla="*/ 2551701 h 2702908"/>
                <a:gd name="connsiteX5" fmla="*/ 5616109 w 5616109"/>
                <a:gd name="connsiteY5" fmla="*/ 1746539 h 2702908"/>
                <a:gd name="connsiteX6" fmla="*/ 5151577 w 5616109"/>
                <a:gd name="connsiteY6" fmla="*/ 996990 h 2702908"/>
                <a:gd name="connsiteX7" fmla="*/ 4661110 w 5616109"/>
                <a:gd name="connsiteY7" fmla="*/ 74678 h 2702908"/>
                <a:gd name="connsiteX8" fmla="*/ 2734995 w 5616109"/>
                <a:gd name="connsiteY8" fmla="*/ 299197 h 2702908"/>
                <a:gd name="connsiteX9" fmla="*/ 1067731 w 5616109"/>
                <a:gd name="connsiteY9" fmla="*/ 0 h 2702908"/>
                <a:gd name="connsiteX10" fmla="*/ 1172644 w 5616109"/>
                <a:gd name="connsiteY10" fmla="*/ 595768 h 2702908"/>
                <a:gd name="connsiteX11" fmla="*/ 45258 w 5616109"/>
                <a:gd name="connsiteY11" fmla="*/ 850238 h 2702908"/>
                <a:gd name="connsiteX0" fmla="*/ 45258 w 5616109"/>
                <a:gd name="connsiteY0" fmla="*/ 850238 h 2702908"/>
                <a:gd name="connsiteX1" fmla="*/ 0 w 5616109"/>
                <a:gd name="connsiteY1" fmla="*/ 2114553 h 2702908"/>
                <a:gd name="connsiteX2" fmla="*/ 2938512 w 5616109"/>
                <a:gd name="connsiteY2" fmla="*/ 2023399 h 2702908"/>
                <a:gd name="connsiteX3" fmla="*/ 3604851 w 5616109"/>
                <a:gd name="connsiteY3" fmla="*/ 2702908 h 2702908"/>
                <a:gd name="connsiteX4" fmla="*/ 5185771 w 5616109"/>
                <a:gd name="connsiteY4" fmla="*/ 2551701 h 2702908"/>
                <a:gd name="connsiteX5" fmla="*/ 5616109 w 5616109"/>
                <a:gd name="connsiteY5" fmla="*/ 1746539 h 2702908"/>
                <a:gd name="connsiteX6" fmla="*/ 5151577 w 5616109"/>
                <a:gd name="connsiteY6" fmla="*/ 996990 h 2702908"/>
                <a:gd name="connsiteX7" fmla="*/ 4661110 w 5616109"/>
                <a:gd name="connsiteY7" fmla="*/ 74678 h 2702908"/>
                <a:gd name="connsiteX8" fmla="*/ 2734995 w 5616109"/>
                <a:gd name="connsiteY8" fmla="*/ 299197 h 2702908"/>
                <a:gd name="connsiteX9" fmla="*/ 1067731 w 5616109"/>
                <a:gd name="connsiteY9" fmla="*/ 0 h 2702908"/>
                <a:gd name="connsiteX10" fmla="*/ 2041383 w 5616109"/>
                <a:gd name="connsiteY10" fmla="*/ 862072 h 2702908"/>
                <a:gd name="connsiteX11" fmla="*/ 45258 w 5616109"/>
                <a:gd name="connsiteY11" fmla="*/ 850238 h 2702908"/>
                <a:gd name="connsiteX0" fmla="*/ 45258 w 5616109"/>
                <a:gd name="connsiteY0" fmla="*/ 850238 h 2702908"/>
                <a:gd name="connsiteX1" fmla="*/ 0 w 5616109"/>
                <a:gd name="connsiteY1" fmla="*/ 2114553 h 2702908"/>
                <a:gd name="connsiteX2" fmla="*/ 2938512 w 5616109"/>
                <a:gd name="connsiteY2" fmla="*/ 2023399 h 2702908"/>
                <a:gd name="connsiteX3" fmla="*/ 3604851 w 5616109"/>
                <a:gd name="connsiteY3" fmla="*/ 2702908 h 2702908"/>
                <a:gd name="connsiteX4" fmla="*/ 5185771 w 5616109"/>
                <a:gd name="connsiteY4" fmla="*/ 2551701 h 2702908"/>
                <a:gd name="connsiteX5" fmla="*/ 5616109 w 5616109"/>
                <a:gd name="connsiteY5" fmla="*/ 1746539 h 2702908"/>
                <a:gd name="connsiteX6" fmla="*/ 5151577 w 5616109"/>
                <a:gd name="connsiteY6" fmla="*/ 996990 h 2702908"/>
                <a:gd name="connsiteX7" fmla="*/ 4661110 w 5616109"/>
                <a:gd name="connsiteY7" fmla="*/ 74678 h 2702908"/>
                <a:gd name="connsiteX8" fmla="*/ 2671117 w 5616109"/>
                <a:gd name="connsiteY8" fmla="*/ 517419 h 2702908"/>
                <a:gd name="connsiteX9" fmla="*/ 1067731 w 5616109"/>
                <a:gd name="connsiteY9" fmla="*/ 0 h 2702908"/>
                <a:gd name="connsiteX10" fmla="*/ 2041383 w 5616109"/>
                <a:gd name="connsiteY10" fmla="*/ 862072 h 2702908"/>
                <a:gd name="connsiteX11" fmla="*/ 45258 w 5616109"/>
                <a:gd name="connsiteY11" fmla="*/ 850238 h 2702908"/>
                <a:gd name="connsiteX0" fmla="*/ 45258 w 5616109"/>
                <a:gd name="connsiteY0" fmla="*/ 850238 h 2702908"/>
                <a:gd name="connsiteX1" fmla="*/ 0 w 5616109"/>
                <a:gd name="connsiteY1" fmla="*/ 2114553 h 2702908"/>
                <a:gd name="connsiteX2" fmla="*/ 2938512 w 5616109"/>
                <a:gd name="connsiteY2" fmla="*/ 2023399 h 2702908"/>
                <a:gd name="connsiteX3" fmla="*/ 3604851 w 5616109"/>
                <a:gd name="connsiteY3" fmla="*/ 2702908 h 2702908"/>
                <a:gd name="connsiteX4" fmla="*/ 5185771 w 5616109"/>
                <a:gd name="connsiteY4" fmla="*/ 2551701 h 2702908"/>
                <a:gd name="connsiteX5" fmla="*/ 5616109 w 5616109"/>
                <a:gd name="connsiteY5" fmla="*/ 1746539 h 2702908"/>
                <a:gd name="connsiteX6" fmla="*/ 5151577 w 5616109"/>
                <a:gd name="connsiteY6" fmla="*/ 996990 h 2702908"/>
                <a:gd name="connsiteX7" fmla="*/ 4495027 w 5616109"/>
                <a:gd name="connsiteY7" fmla="*/ 485231 h 2702908"/>
                <a:gd name="connsiteX8" fmla="*/ 2671117 w 5616109"/>
                <a:gd name="connsiteY8" fmla="*/ 517419 h 2702908"/>
                <a:gd name="connsiteX9" fmla="*/ 1067731 w 5616109"/>
                <a:gd name="connsiteY9" fmla="*/ 0 h 2702908"/>
                <a:gd name="connsiteX10" fmla="*/ 2041383 w 5616109"/>
                <a:gd name="connsiteY10" fmla="*/ 862072 h 2702908"/>
                <a:gd name="connsiteX11" fmla="*/ 45258 w 5616109"/>
                <a:gd name="connsiteY11" fmla="*/ 850238 h 2702908"/>
                <a:gd name="connsiteX0" fmla="*/ 45258 w 5616109"/>
                <a:gd name="connsiteY0" fmla="*/ 850238 h 2702908"/>
                <a:gd name="connsiteX1" fmla="*/ 0 w 5616109"/>
                <a:gd name="connsiteY1" fmla="*/ 2114553 h 2702908"/>
                <a:gd name="connsiteX2" fmla="*/ 2938512 w 5616109"/>
                <a:gd name="connsiteY2" fmla="*/ 2023399 h 2702908"/>
                <a:gd name="connsiteX3" fmla="*/ 3604851 w 5616109"/>
                <a:gd name="connsiteY3" fmla="*/ 2702908 h 2702908"/>
                <a:gd name="connsiteX4" fmla="*/ 5185771 w 5616109"/>
                <a:gd name="connsiteY4" fmla="*/ 2551701 h 2702908"/>
                <a:gd name="connsiteX5" fmla="*/ 5616109 w 5616109"/>
                <a:gd name="connsiteY5" fmla="*/ 1746539 h 2702908"/>
                <a:gd name="connsiteX6" fmla="*/ 5151577 w 5616109"/>
                <a:gd name="connsiteY6" fmla="*/ 996990 h 2702908"/>
                <a:gd name="connsiteX7" fmla="*/ 5180650 w 5616109"/>
                <a:gd name="connsiteY7" fmla="*/ 684959 h 2702908"/>
                <a:gd name="connsiteX8" fmla="*/ 2671117 w 5616109"/>
                <a:gd name="connsiteY8" fmla="*/ 517419 h 2702908"/>
                <a:gd name="connsiteX9" fmla="*/ 1067731 w 5616109"/>
                <a:gd name="connsiteY9" fmla="*/ 0 h 2702908"/>
                <a:gd name="connsiteX10" fmla="*/ 2041383 w 5616109"/>
                <a:gd name="connsiteY10" fmla="*/ 862072 h 2702908"/>
                <a:gd name="connsiteX11" fmla="*/ 45258 w 5616109"/>
                <a:gd name="connsiteY11" fmla="*/ 850238 h 2702908"/>
                <a:gd name="connsiteX0" fmla="*/ 45258 w 5616109"/>
                <a:gd name="connsiteY0" fmla="*/ 850238 h 2702908"/>
                <a:gd name="connsiteX1" fmla="*/ 0 w 5616109"/>
                <a:gd name="connsiteY1" fmla="*/ 2114553 h 2702908"/>
                <a:gd name="connsiteX2" fmla="*/ 2938512 w 5616109"/>
                <a:gd name="connsiteY2" fmla="*/ 2023399 h 2702908"/>
                <a:gd name="connsiteX3" fmla="*/ 3604851 w 5616109"/>
                <a:gd name="connsiteY3" fmla="*/ 2702908 h 2702908"/>
                <a:gd name="connsiteX4" fmla="*/ 5185771 w 5616109"/>
                <a:gd name="connsiteY4" fmla="*/ 2551701 h 2702908"/>
                <a:gd name="connsiteX5" fmla="*/ 5616109 w 5616109"/>
                <a:gd name="connsiteY5" fmla="*/ 1746539 h 2702908"/>
                <a:gd name="connsiteX6" fmla="*/ 5428381 w 5616109"/>
                <a:gd name="connsiteY6" fmla="*/ 1163430 h 2702908"/>
                <a:gd name="connsiteX7" fmla="*/ 5180650 w 5616109"/>
                <a:gd name="connsiteY7" fmla="*/ 684959 h 2702908"/>
                <a:gd name="connsiteX8" fmla="*/ 2671117 w 5616109"/>
                <a:gd name="connsiteY8" fmla="*/ 517419 h 2702908"/>
                <a:gd name="connsiteX9" fmla="*/ 1067731 w 5616109"/>
                <a:gd name="connsiteY9" fmla="*/ 0 h 2702908"/>
                <a:gd name="connsiteX10" fmla="*/ 2041383 w 5616109"/>
                <a:gd name="connsiteY10" fmla="*/ 862072 h 2702908"/>
                <a:gd name="connsiteX11" fmla="*/ 45258 w 5616109"/>
                <a:gd name="connsiteY11" fmla="*/ 850238 h 2702908"/>
                <a:gd name="connsiteX0" fmla="*/ 45258 w 5675375"/>
                <a:gd name="connsiteY0" fmla="*/ 850238 h 2702908"/>
                <a:gd name="connsiteX1" fmla="*/ 0 w 5675375"/>
                <a:gd name="connsiteY1" fmla="*/ 2114553 h 2702908"/>
                <a:gd name="connsiteX2" fmla="*/ 2938512 w 5675375"/>
                <a:gd name="connsiteY2" fmla="*/ 2023399 h 2702908"/>
                <a:gd name="connsiteX3" fmla="*/ 3604851 w 5675375"/>
                <a:gd name="connsiteY3" fmla="*/ 2702908 h 2702908"/>
                <a:gd name="connsiteX4" fmla="*/ 5185771 w 5675375"/>
                <a:gd name="connsiteY4" fmla="*/ 2551701 h 2702908"/>
                <a:gd name="connsiteX5" fmla="*/ 5616109 w 5675375"/>
                <a:gd name="connsiteY5" fmla="*/ 1746539 h 2702908"/>
                <a:gd name="connsiteX6" fmla="*/ 5675375 w 5675375"/>
                <a:gd name="connsiteY6" fmla="*/ 1174526 h 2702908"/>
                <a:gd name="connsiteX7" fmla="*/ 5180650 w 5675375"/>
                <a:gd name="connsiteY7" fmla="*/ 684959 h 2702908"/>
                <a:gd name="connsiteX8" fmla="*/ 2671117 w 5675375"/>
                <a:gd name="connsiteY8" fmla="*/ 517419 h 2702908"/>
                <a:gd name="connsiteX9" fmla="*/ 1067731 w 5675375"/>
                <a:gd name="connsiteY9" fmla="*/ 0 h 2702908"/>
                <a:gd name="connsiteX10" fmla="*/ 2041383 w 5675375"/>
                <a:gd name="connsiteY10" fmla="*/ 862072 h 2702908"/>
                <a:gd name="connsiteX11" fmla="*/ 45258 w 5675375"/>
                <a:gd name="connsiteY11" fmla="*/ 850238 h 2702908"/>
                <a:gd name="connsiteX0" fmla="*/ 45258 w 5675375"/>
                <a:gd name="connsiteY0" fmla="*/ 850238 h 2702908"/>
                <a:gd name="connsiteX1" fmla="*/ 0 w 5675375"/>
                <a:gd name="connsiteY1" fmla="*/ 2114553 h 2702908"/>
                <a:gd name="connsiteX2" fmla="*/ 2938512 w 5675375"/>
                <a:gd name="connsiteY2" fmla="*/ 2023399 h 2702908"/>
                <a:gd name="connsiteX3" fmla="*/ 3604851 w 5675375"/>
                <a:gd name="connsiteY3" fmla="*/ 2702908 h 2702908"/>
                <a:gd name="connsiteX4" fmla="*/ 5547746 w 5675375"/>
                <a:gd name="connsiteY4" fmla="*/ 2662661 h 2702908"/>
                <a:gd name="connsiteX5" fmla="*/ 5616109 w 5675375"/>
                <a:gd name="connsiteY5" fmla="*/ 1746539 h 2702908"/>
                <a:gd name="connsiteX6" fmla="*/ 5675375 w 5675375"/>
                <a:gd name="connsiteY6" fmla="*/ 1174526 h 2702908"/>
                <a:gd name="connsiteX7" fmla="*/ 5180650 w 5675375"/>
                <a:gd name="connsiteY7" fmla="*/ 684959 h 2702908"/>
                <a:gd name="connsiteX8" fmla="*/ 2671117 w 5675375"/>
                <a:gd name="connsiteY8" fmla="*/ 517419 h 2702908"/>
                <a:gd name="connsiteX9" fmla="*/ 1067731 w 5675375"/>
                <a:gd name="connsiteY9" fmla="*/ 0 h 2702908"/>
                <a:gd name="connsiteX10" fmla="*/ 2041383 w 5675375"/>
                <a:gd name="connsiteY10" fmla="*/ 862072 h 2702908"/>
                <a:gd name="connsiteX11" fmla="*/ 45258 w 5675375"/>
                <a:gd name="connsiteY11" fmla="*/ 850238 h 2702908"/>
                <a:gd name="connsiteX0" fmla="*/ 45258 w 5675375"/>
                <a:gd name="connsiteY0" fmla="*/ 850238 h 2702908"/>
                <a:gd name="connsiteX1" fmla="*/ 0 w 5675375"/>
                <a:gd name="connsiteY1" fmla="*/ 2114553 h 2702908"/>
                <a:gd name="connsiteX2" fmla="*/ 2780946 w 5675375"/>
                <a:gd name="connsiteY2" fmla="*/ 2041892 h 2702908"/>
                <a:gd name="connsiteX3" fmla="*/ 3604851 w 5675375"/>
                <a:gd name="connsiteY3" fmla="*/ 2702908 h 2702908"/>
                <a:gd name="connsiteX4" fmla="*/ 5547746 w 5675375"/>
                <a:gd name="connsiteY4" fmla="*/ 2662661 h 2702908"/>
                <a:gd name="connsiteX5" fmla="*/ 5616109 w 5675375"/>
                <a:gd name="connsiteY5" fmla="*/ 1746539 h 2702908"/>
                <a:gd name="connsiteX6" fmla="*/ 5675375 w 5675375"/>
                <a:gd name="connsiteY6" fmla="*/ 1174526 h 2702908"/>
                <a:gd name="connsiteX7" fmla="*/ 5180650 w 5675375"/>
                <a:gd name="connsiteY7" fmla="*/ 684959 h 2702908"/>
                <a:gd name="connsiteX8" fmla="*/ 2671117 w 5675375"/>
                <a:gd name="connsiteY8" fmla="*/ 517419 h 2702908"/>
                <a:gd name="connsiteX9" fmla="*/ 1067731 w 5675375"/>
                <a:gd name="connsiteY9" fmla="*/ 0 h 2702908"/>
                <a:gd name="connsiteX10" fmla="*/ 2041383 w 5675375"/>
                <a:gd name="connsiteY10" fmla="*/ 862072 h 2702908"/>
                <a:gd name="connsiteX11" fmla="*/ 45258 w 5675375"/>
                <a:gd name="connsiteY11" fmla="*/ 850238 h 2702908"/>
                <a:gd name="connsiteX0" fmla="*/ 45258 w 5675375"/>
                <a:gd name="connsiteY0" fmla="*/ 850238 h 3034226"/>
                <a:gd name="connsiteX1" fmla="*/ 0 w 5675375"/>
                <a:gd name="connsiteY1" fmla="*/ 2114553 h 3034226"/>
                <a:gd name="connsiteX2" fmla="*/ 2272613 w 5675375"/>
                <a:gd name="connsiteY2" fmla="*/ 3034226 h 3034226"/>
                <a:gd name="connsiteX3" fmla="*/ 3604851 w 5675375"/>
                <a:gd name="connsiteY3" fmla="*/ 2702908 h 3034226"/>
                <a:gd name="connsiteX4" fmla="*/ 5547746 w 5675375"/>
                <a:gd name="connsiteY4" fmla="*/ 2662661 h 3034226"/>
                <a:gd name="connsiteX5" fmla="*/ 5616109 w 5675375"/>
                <a:gd name="connsiteY5" fmla="*/ 1746539 h 3034226"/>
                <a:gd name="connsiteX6" fmla="*/ 5675375 w 5675375"/>
                <a:gd name="connsiteY6" fmla="*/ 1174526 h 3034226"/>
                <a:gd name="connsiteX7" fmla="*/ 5180650 w 5675375"/>
                <a:gd name="connsiteY7" fmla="*/ 684959 h 3034226"/>
                <a:gd name="connsiteX8" fmla="*/ 2671117 w 5675375"/>
                <a:gd name="connsiteY8" fmla="*/ 517419 h 3034226"/>
                <a:gd name="connsiteX9" fmla="*/ 1067731 w 5675375"/>
                <a:gd name="connsiteY9" fmla="*/ 0 h 3034226"/>
                <a:gd name="connsiteX10" fmla="*/ 2041383 w 5675375"/>
                <a:gd name="connsiteY10" fmla="*/ 862072 h 3034226"/>
                <a:gd name="connsiteX11" fmla="*/ 45258 w 5675375"/>
                <a:gd name="connsiteY11" fmla="*/ 850238 h 3034226"/>
                <a:gd name="connsiteX0" fmla="*/ 45258 w 5675375"/>
                <a:gd name="connsiteY0" fmla="*/ 850238 h 3034226"/>
                <a:gd name="connsiteX1" fmla="*/ 0 w 5675375"/>
                <a:gd name="connsiteY1" fmla="*/ 2114553 h 3034226"/>
                <a:gd name="connsiteX2" fmla="*/ 2272613 w 5675375"/>
                <a:gd name="connsiteY2" fmla="*/ 3034226 h 3034226"/>
                <a:gd name="connsiteX3" fmla="*/ 3604851 w 5675375"/>
                <a:gd name="connsiteY3" fmla="*/ 2702908 h 3034226"/>
                <a:gd name="connsiteX4" fmla="*/ 5034571 w 5675375"/>
                <a:gd name="connsiteY4" fmla="*/ 2216951 h 3034226"/>
                <a:gd name="connsiteX5" fmla="*/ 5616109 w 5675375"/>
                <a:gd name="connsiteY5" fmla="*/ 1746539 h 3034226"/>
                <a:gd name="connsiteX6" fmla="*/ 5675375 w 5675375"/>
                <a:gd name="connsiteY6" fmla="*/ 1174526 h 3034226"/>
                <a:gd name="connsiteX7" fmla="*/ 5180650 w 5675375"/>
                <a:gd name="connsiteY7" fmla="*/ 684959 h 3034226"/>
                <a:gd name="connsiteX8" fmla="*/ 2671117 w 5675375"/>
                <a:gd name="connsiteY8" fmla="*/ 517419 h 3034226"/>
                <a:gd name="connsiteX9" fmla="*/ 1067731 w 5675375"/>
                <a:gd name="connsiteY9" fmla="*/ 0 h 3034226"/>
                <a:gd name="connsiteX10" fmla="*/ 2041383 w 5675375"/>
                <a:gd name="connsiteY10" fmla="*/ 862072 h 3034226"/>
                <a:gd name="connsiteX11" fmla="*/ 45258 w 5675375"/>
                <a:gd name="connsiteY11" fmla="*/ 850238 h 3034226"/>
                <a:gd name="connsiteX0" fmla="*/ 45258 w 5675375"/>
                <a:gd name="connsiteY0" fmla="*/ 332819 h 2516807"/>
                <a:gd name="connsiteX1" fmla="*/ 0 w 5675375"/>
                <a:gd name="connsiteY1" fmla="*/ 1597134 h 2516807"/>
                <a:gd name="connsiteX2" fmla="*/ 2272613 w 5675375"/>
                <a:gd name="connsiteY2" fmla="*/ 2516807 h 2516807"/>
                <a:gd name="connsiteX3" fmla="*/ 3604851 w 5675375"/>
                <a:gd name="connsiteY3" fmla="*/ 2185489 h 2516807"/>
                <a:gd name="connsiteX4" fmla="*/ 5034571 w 5675375"/>
                <a:gd name="connsiteY4" fmla="*/ 1699532 h 2516807"/>
                <a:gd name="connsiteX5" fmla="*/ 5616109 w 5675375"/>
                <a:gd name="connsiteY5" fmla="*/ 1229120 h 2516807"/>
                <a:gd name="connsiteX6" fmla="*/ 5675375 w 5675375"/>
                <a:gd name="connsiteY6" fmla="*/ 657107 h 2516807"/>
                <a:gd name="connsiteX7" fmla="*/ 5180650 w 5675375"/>
                <a:gd name="connsiteY7" fmla="*/ 167540 h 2516807"/>
                <a:gd name="connsiteX8" fmla="*/ 2671117 w 5675375"/>
                <a:gd name="connsiteY8" fmla="*/ 0 h 2516807"/>
                <a:gd name="connsiteX9" fmla="*/ 2041383 w 5675375"/>
                <a:gd name="connsiteY9" fmla="*/ 344653 h 2516807"/>
                <a:gd name="connsiteX10" fmla="*/ 45258 w 5675375"/>
                <a:gd name="connsiteY10" fmla="*/ 332819 h 2516807"/>
                <a:gd name="connsiteX0" fmla="*/ 45258 w 5675375"/>
                <a:gd name="connsiteY0" fmla="*/ 332819 h 2516807"/>
                <a:gd name="connsiteX1" fmla="*/ 0 w 5675375"/>
                <a:gd name="connsiteY1" fmla="*/ 1597134 h 2516807"/>
                <a:gd name="connsiteX2" fmla="*/ 2272613 w 5675375"/>
                <a:gd name="connsiteY2" fmla="*/ 2516807 h 2516807"/>
                <a:gd name="connsiteX3" fmla="*/ 3604851 w 5675375"/>
                <a:gd name="connsiteY3" fmla="*/ 2185489 h 2516807"/>
                <a:gd name="connsiteX4" fmla="*/ 5034571 w 5675375"/>
                <a:gd name="connsiteY4" fmla="*/ 1699532 h 2516807"/>
                <a:gd name="connsiteX5" fmla="*/ 5616109 w 5675375"/>
                <a:gd name="connsiteY5" fmla="*/ 1229120 h 2516807"/>
                <a:gd name="connsiteX6" fmla="*/ 5675375 w 5675375"/>
                <a:gd name="connsiteY6" fmla="*/ 657107 h 2516807"/>
                <a:gd name="connsiteX7" fmla="*/ 5180650 w 5675375"/>
                <a:gd name="connsiteY7" fmla="*/ 167540 h 2516807"/>
                <a:gd name="connsiteX8" fmla="*/ 2671117 w 5675375"/>
                <a:gd name="connsiteY8" fmla="*/ 0 h 2516807"/>
                <a:gd name="connsiteX9" fmla="*/ 2510986 w 5675375"/>
                <a:gd name="connsiteY9" fmla="*/ 878664 h 2516807"/>
                <a:gd name="connsiteX10" fmla="*/ 45258 w 5675375"/>
                <a:gd name="connsiteY10" fmla="*/ 332819 h 2516807"/>
                <a:gd name="connsiteX0" fmla="*/ 45258 w 5675375"/>
                <a:gd name="connsiteY0" fmla="*/ 165279 h 2349267"/>
                <a:gd name="connsiteX1" fmla="*/ 0 w 5675375"/>
                <a:gd name="connsiteY1" fmla="*/ 1429594 h 2349267"/>
                <a:gd name="connsiteX2" fmla="*/ 2272613 w 5675375"/>
                <a:gd name="connsiteY2" fmla="*/ 2349267 h 2349267"/>
                <a:gd name="connsiteX3" fmla="*/ 3604851 w 5675375"/>
                <a:gd name="connsiteY3" fmla="*/ 2017949 h 2349267"/>
                <a:gd name="connsiteX4" fmla="*/ 5034571 w 5675375"/>
                <a:gd name="connsiteY4" fmla="*/ 1531992 h 2349267"/>
                <a:gd name="connsiteX5" fmla="*/ 5616109 w 5675375"/>
                <a:gd name="connsiteY5" fmla="*/ 1061580 h 2349267"/>
                <a:gd name="connsiteX6" fmla="*/ 5675375 w 5675375"/>
                <a:gd name="connsiteY6" fmla="*/ 489567 h 2349267"/>
                <a:gd name="connsiteX7" fmla="*/ 5180650 w 5675375"/>
                <a:gd name="connsiteY7" fmla="*/ 0 h 2349267"/>
                <a:gd name="connsiteX8" fmla="*/ 3043895 w 5675375"/>
                <a:gd name="connsiteY8" fmla="*/ 80543 h 2349267"/>
                <a:gd name="connsiteX9" fmla="*/ 2510986 w 5675375"/>
                <a:gd name="connsiteY9" fmla="*/ 711124 h 2349267"/>
                <a:gd name="connsiteX10" fmla="*/ 45258 w 5675375"/>
                <a:gd name="connsiteY10" fmla="*/ 165279 h 2349267"/>
                <a:gd name="connsiteX0" fmla="*/ 819861 w 5675375"/>
                <a:gd name="connsiteY0" fmla="*/ 497459 h 2349267"/>
                <a:gd name="connsiteX1" fmla="*/ 0 w 5675375"/>
                <a:gd name="connsiteY1" fmla="*/ 1429594 h 2349267"/>
                <a:gd name="connsiteX2" fmla="*/ 2272613 w 5675375"/>
                <a:gd name="connsiteY2" fmla="*/ 2349267 h 2349267"/>
                <a:gd name="connsiteX3" fmla="*/ 3604851 w 5675375"/>
                <a:gd name="connsiteY3" fmla="*/ 2017949 h 2349267"/>
                <a:gd name="connsiteX4" fmla="*/ 5034571 w 5675375"/>
                <a:gd name="connsiteY4" fmla="*/ 1531992 h 2349267"/>
                <a:gd name="connsiteX5" fmla="*/ 5616109 w 5675375"/>
                <a:gd name="connsiteY5" fmla="*/ 1061580 h 2349267"/>
                <a:gd name="connsiteX6" fmla="*/ 5675375 w 5675375"/>
                <a:gd name="connsiteY6" fmla="*/ 489567 h 2349267"/>
                <a:gd name="connsiteX7" fmla="*/ 5180650 w 5675375"/>
                <a:gd name="connsiteY7" fmla="*/ 0 h 2349267"/>
                <a:gd name="connsiteX8" fmla="*/ 3043895 w 5675375"/>
                <a:gd name="connsiteY8" fmla="*/ 80543 h 2349267"/>
                <a:gd name="connsiteX9" fmla="*/ 2510986 w 5675375"/>
                <a:gd name="connsiteY9" fmla="*/ 711124 h 2349267"/>
                <a:gd name="connsiteX10" fmla="*/ 819861 w 5675375"/>
                <a:gd name="connsiteY10" fmla="*/ 497459 h 2349267"/>
                <a:gd name="connsiteX0" fmla="*/ 708512 w 5564026"/>
                <a:gd name="connsiteY0" fmla="*/ 497459 h 2349267"/>
                <a:gd name="connsiteX1" fmla="*/ 0 w 5564026"/>
                <a:gd name="connsiteY1" fmla="*/ 1753364 h 2349267"/>
                <a:gd name="connsiteX2" fmla="*/ 2161264 w 5564026"/>
                <a:gd name="connsiteY2" fmla="*/ 2349267 h 2349267"/>
                <a:gd name="connsiteX3" fmla="*/ 3493502 w 5564026"/>
                <a:gd name="connsiteY3" fmla="*/ 2017949 h 2349267"/>
                <a:gd name="connsiteX4" fmla="*/ 4923222 w 5564026"/>
                <a:gd name="connsiteY4" fmla="*/ 1531992 h 2349267"/>
                <a:gd name="connsiteX5" fmla="*/ 5504760 w 5564026"/>
                <a:gd name="connsiteY5" fmla="*/ 1061580 h 2349267"/>
                <a:gd name="connsiteX6" fmla="*/ 5564026 w 5564026"/>
                <a:gd name="connsiteY6" fmla="*/ 489567 h 2349267"/>
                <a:gd name="connsiteX7" fmla="*/ 5069301 w 5564026"/>
                <a:gd name="connsiteY7" fmla="*/ 0 h 2349267"/>
                <a:gd name="connsiteX8" fmla="*/ 2932546 w 5564026"/>
                <a:gd name="connsiteY8" fmla="*/ 80543 h 2349267"/>
                <a:gd name="connsiteX9" fmla="*/ 2399637 w 5564026"/>
                <a:gd name="connsiteY9" fmla="*/ 711124 h 2349267"/>
                <a:gd name="connsiteX10" fmla="*/ 708512 w 5564026"/>
                <a:gd name="connsiteY10" fmla="*/ 497459 h 2349267"/>
                <a:gd name="connsiteX0" fmla="*/ 572957 w 5428471"/>
                <a:gd name="connsiteY0" fmla="*/ 497459 h 2349267"/>
                <a:gd name="connsiteX1" fmla="*/ 0 w 5428471"/>
                <a:gd name="connsiteY1" fmla="*/ 1913147 h 2349267"/>
                <a:gd name="connsiteX2" fmla="*/ 2025709 w 5428471"/>
                <a:gd name="connsiteY2" fmla="*/ 2349267 h 2349267"/>
                <a:gd name="connsiteX3" fmla="*/ 3357947 w 5428471"/>
                <a:gd name="connsiteY3" fmla="*/ 2017949 h 2349267"/>
                <a:gd name="connsiteX4" fmla="*/ 4787667 w 5428471"/>
                <a:gd name="connsiteY4" fmla="*/ 1531992 h 2349267"/>
                <a:gd name="connsiteX5" fmla="*/ 5369205 w 5428471"/>
                <a:gd name="connsiteY5" fmla="*/ 1061580 h 2349267"/>
                <a:gd name="connsiteX6" fmla="*/ 5428471 w 5428471"/>
                <a:gd name="connsiteY6" fmla="*/ 489567 h 2349267"/>
                <a:gd name="connsiteX7" fmla="*/ 4933746 w 5428471"/>
                <a:gd name="connsiteY7" fmla="*/ 0 h 2349267"/>
                <a:gd name="connsiteX8" fmla="*/ 2796991 w 5428471"/>
                <a:gd name="connsiteY8" fmla="*/ 80543 h 2349267"/>
                <a:gd name="connsiteX9" fmla="*/ 2264082 w 5428471"/>
                <a:gd name="connsiteY9" fmla="*/ 711124 h 2349267"/>
                <a:gd name="connsiteX10" fmla="*/ 572957 w 5428471"/>
                <a:gd name="connsiteY10" fmla="*/ 497459 h 2349267"/>
                <a:gd name="connsiteX0" fmla="*/ 572957 w 5428471"/>
                <a:gd name="connsiteY0" fmla="*/ 497459 h 2349267"/>
                <a:gd name="connsiteX1" fmla="*/ 0 w 5428471"/>
                <a:gd name="connsiteY1" fmla="*/ 1913147 h 2349267"/>
                <a:gd name="connsiteX2" fmla="*/ 2025709 w 5428471"/>
                <a:gd name="connsiteY2" fmla="*/ 2349267 h 2349267"/>
                <a:gd name="connsiteX3" fmla="*/ 3590328 w 5428471"/>
                <a:gd name="connsiteY3" fmla="*/ 2013744 h 2349267"/>
                <a:gd name="connsiteX4" fmla="*/ 4787667 w 5428471"/>
                <a:gd name="connsiteY4" fmla="*/ 1531992 h 2349267"/>
                <a:gd name="connsiteX5" fmla="*/ 5369205 w 5428471"/>
                <a:gd name="connsiteY5" fmla="*/ 1061580 h 2349267"/>
                <a:gd name="connsiteX6" fmla="*/ 5428471 w 5428471"/>
                <a:gd name="connsiteY6" fmla="*/ 489567 h 2349267"/>
                <a:gd name="connsiteX7" fmla="*/ 4933746 w 5428471"/>
                <a:gd name="connsiteY7" fmla="*/ 0 h 2349267"/>
                <a:gd name="connsiteX8" fmla="*/ 2796991 w 5428471"/>
                <a:gd name="connsiteY8" fmla="*/ 80543 h 2349267"/>
                <a:gd name="connsiteX9" fmla="*/ 2264082 w 5428471"/>
                <a:gd name="connsiteY9" fmla="*/ 711124 h 2349267"/>
                <a:gd name="connsiteX10" fmla="*/ 572957 w 5428471"/>
                <a:gd name="connsiteY10" fmla="*/ 497459 h 2349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28471" h="2349267">
                  <a:moveTo>
                    <a:pt x="572957" y="497459"/>
                  </a:moveTo>
                  <a:lnTo>
                    <a:pt x="0" y="1913147"/>
                  </a:lnTo>
                  <a:lnTo>
                    <a:pt x="2025709" y="2349267"/>
                  </a:lnTo>
                  <a:lnTo>
                    <a:pt x="3590328" y="2013744"/>
                  </a:lnTo>
                  <a:lnTo>
                    <a:pt x="4787667" y="1531992"/>
                  </a:lnTo>
                  <a:lnTo>
                    <a:pt x="5369205" y="1061580"/>
                  </a:lnTo>
                  <a:lnTo>
                    <a:pt x="5428471" y="489567"/>
                  </a:lnTo>
                  <a:lnTo>
                    <a:pt x="4933746" y="0"/>
                  </a:lnTo>
                  <a:lnTo>
                    <a:pt x="2796991" y="80543"/>
                  </a:lnTo>
                  <a:lnTo>
                    <a:pt x="2264082" y="711124"/>
                  </a:lnTo>
                  <a:lnTo>
                    <a:pt x="572957" y="497459"/>
                  </a:lnTo>
                  <a:close/>
                </a:path>
              </a:pathLst>
            </a:custGeom>
            <a:gradFill flip="none" rotWithShape="1">
              <a:gsLst>
                <a:gs pos="0">
                  <a:srgbClr val="FCC29A">
                    <a:alpha val="0"/>
                  </a:srgbClr>
                </a:gs>
                <a:gs pos="100000">
                  <a:srgbClr val="FCC29A">
                    <a:alpha val="0"/>
                  </a:srgbClr>
                </a:gs>
                <a:gs pos="54000">
                  <a:srgbClr val="FCC29A">
                    <a:alpha val="60000"/>
                  </a:srgbClr>
                </a:gs>
              </a:gsLst>
              <a:path path="circle">
                <a:fillToRect l="50000" t="130000" r="50000" b="-30000"/>
              </a:path>
              <a:tileRect/>
            </a:gradFill>
            <a:ln>
              <a:noFill/>
            </a:ln>
            <a:effectLst>
              <a:softEdge rad="6350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7" name="Freeform: Shape 6">
              <a:extLst>
                <a:ext uri="{FF2B5EF4-FFF2-40B4-BE49-F238E27FC236}">
                  <a16:creationId xmlns:a16="http://schemas.microsoft.com/office/drawing/2014/main" id="{0F0D8E94-E068-6A82-020B-9B351082D9A2}"/>
                </a:ext>
              </a:extLst>
            </p:cNvPr>
            <p:cNvSpPr/>
            <p:nvPr userDrawn="1"/>
          </p:nvSpPr>
          <p:spPr>
            <a:xfrm flipH="1" flipV="1">
              <a:off x="12329023" y="-803988"/>
              <a:ext cx="15050623" cy="8465976"/>
            </a:xfrm>
            <a:custGeom>
              <a:avLst/>
              <a:gdLst>
                <a:gd name="connsiteX0" fmla="*/ 13621312 w 15050623"/>
                <a:gd name="connsiteY0" fmla="*/ 7661988 h 8465976"/>
                <a:gd name="connsiteX1" fmla="*/ 13621312 w 15050623"/>
                <a:gd name="connsiteY1" fmla="*/ 803988 h 8465976"/>
                <a:gd name="connsiteX2" fmla="*/ 1428112 w 15050623"/>
                <a:gd name="connsiteY2" fmla="*/ 803988 h 8465976"/>
                <a:gd name="connsiteX3" fmla="*/ 1428112 w 15050623"/>
                <a:gd name="connsiteY3" fmla="*/ 7661988 h 8465976"/>
                <a:gd name="connsiteX4" fmla="*/ 15050623 w 15050623"/>
                <a:gd name="connsiteY4" fmla="*/ 8465976 h 8465976"/>
                <a:gd name="connsiteX5" fmla="*/ 0 w 15050623"/>
                <a:gd name="connsiteY5" fmla="*/ 8465976 h 8465976"/>
                <a:gd name="connsiteX6" fmla="*/ 0 w 15050623"/>
                <a:gd name="connsiteY6" fmla="*/ 0 h 8465976"/>
                <a:gd name="connsiteX7" fmla="*/ 15050623 w 15050623"/>
                <a:gd name="connsiteY7" fmla="*/ 0 h 8465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050623" h="8465976">
                  <a:moveTo>
                    <a:pt x="13621312" y="7661988"/>
                  </a:moveTo>
                  <a:lnTo>
                    <a:pt x="13621312" y="803988"/>
                  </a:lnTo>
                  <a:lnTo>
                    <a:pt x="1428112" y="803988"/>
                  </a:lnTo>
                  <a:lnTo>
                    <a:pt x="1428112" y="7661988"/>
                  </a:lnTo>
                  <a:close/>
                  <a:moveTo>
                    <a:pt x="15050623" y="8465976"/>
                  </a:moveTo>
                  <a:lnTo>
                    <a:pt x="0" y="8465976"/>
                  </a:lnTo>
                  <a:lnTo>
                    <a:pt x="0" y="0"/>
                  </a:lnTo>
                  <a:lnTo>
                    <a:pt x="15050623" y="0"/>
                  </a:lnTo>
                  <a:close/>
                </a:path>
              </a:pathLst>
            </a:custGeom>
            <a:solidFill>
              <a:srgbClr val="53555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grpSp>
      <p:sp>
        <p:nvSpPr>
          <p:cNvPr id="18" name="Picture Placeholder 17">
            <a:extLst>
              <a:ext uri="{FF2B5EF4-FFF2-40B4-BE49-F238E27FC236}">
                <a16:creationId xmlns:a16="http://schemas.microsoft.com/office/drawing/2014/main" id="{4FB7DCA3-6EF9-584A-A601-E1DCE1D5A72E}"/>
              </a:ext>
            </a:extLst>
          </p:cNvPr>
          <p:cNvSpPr>
            <a:spLocks noGrp="1" noChangeAspect="1"/>
          </p:cNvSpPr>
          <p:nvPr>
            <p:ph type="pic" sz="quarter" idx="17"/>
          </p:nvPr>
        </p:nvSpPr>
        <p:spPr>
          <a:xfrm>
            <a:off x="1422398" y="1104120"/>
            <a:ext cx="2510499" cy="2510499"/>
          </a:xfrm>
          <a:prstGeom prst="ellipse">
            <a:avLst/>
          </a:prstGeom>
          <a:solidFill>
            <a:schemeClr val="bg1"/>
          </a:solidFill>
          <a:ln>
            <a:noFill/>
          </a:ln>
        </p:spPr>
        <p:txBody>
          <a:bodyPr anchor="ctr" anchorCtr="0"/>
          <a:lstStyle>
            <a:lvl1pPr marL="0" indent="0" algn="ctr">
              <a:buNone/>
              <a:defRPr>
                <a:solidFill>
                  <a:schemeClr val="bg1"/>
                </a:solidFill>
              </a:defRPr>
            </a:lvl1pPr>
          </a:lstStyle>
          <a:p>
            <a:r>
              <a:rPr lang="en-US"/>
              <a:t>Click icon to add picture</a:t>
            </a:r>
            <a:endParaRPr lang="en-GB"/>
          </a:p>
        </p:txBody>
      </p:sp>
      <p:sp>
        <p:nvSpPr>
          <p:cNvPr id="16" name="Title 15">
            <a:extLst>
              <a:ext uri="{FF2B5EF4-FFF2-40B4-BE49-F238E27FC236}">
                <a16:creationId xmlns:a16="http://schemas.microsoft.com/office/drawing/2014/main" id="{B55DF5F8-09C9-83EF-A16C-F2E846B0A05F}"/>
              </a:ext>
            </a:extLst>
          </p:cNvPr>
          <p:cNvSpPr>
            <a:spLocks noGrp="1"/>
          </p:cNvSpPr>
          <p:nvPr>
            <p:ph type="title" hasCustomPrompt="1"/>
          </p:nvPr>
        </p:nvSpPr>
        <p:spPr>
          <a:xfrm>
            <a:off x="1422400" y="3962401"/>
            <a:ext cx="4014524" cy="342900"/>
          </a:xfrm>
        </p:spPr>
        <p:txBody>
          <a:bodyPr/>
          <a:lstStyle>
            <a:lvl1pPr>
              <a:defRPr sz="2400">
                <a:solidFill>
                  <a:schemeClr val="tx2"/>
                </a:solidFill>
                <a:latin typeface="+mn-lt"/>
              </a:defRPr>
            </a:lvl1pPr>
          </a:lstStyle>
          <a:p>
            <a:r>
              <a:rPr lang="en-US"/>
              <a:t>Name Surname</a:t>
            </a:r>
            <a:endParaRPr lang="en-GB"/>
          </a:p>
        </p:txBody>
      </p:sp>
      <p:sp>
        <p:nvSpPr>
          <p:cNvPr id="17" name="Subtitle 2">
            <a:extLst>
              <a:ext uri="{FF2B5EF4-FFF2-40B4-BE49-F238E27FC236}">
                <a16:creationId xmlns:a16="http://schemas.microsoft.com/office/drawing/2014/main" id="{3010293C-898A-6CF5-75EB-290F1FA11286}"/>
              </a:ext>
            </a:extLst>
          </p:cNvPr>
          <p:cNvSpPr>
            <a:spLocks noGrp="1"/>
          </p:cNvSpPr>
          <p:nvPr>
            <p:ph type="subTitle" idx="19" hasCustomPrompt="1"/>
          </p:nvPr>
        </p:nvSpPr>
        <p:spPr>
          <a:xfrm>
            <a:off x="1422399" y="4360941"/>
            <a:ext cx="4014525" cy="503885"/>
          </a:xfrm>
          <a:prstGeom prst="rect">
            <a:avLst/>
          </a:prstGeom>
        </p:spPr>
        <p:txBody>
          <a:bodyPr>
            <a:normAutofit/>
          </a:bodyPr>
          <a:lstStyle>
            <a:lvl1pPr marL="0" indent="0" algn="l" defTabSz="914400" rtl="0" eaLnBrk="1" latinLnBrk="0" hangingPunct="1">
              <a:lnSpc>
                <a:spcPct val="90000"/>
              </a:lnSpc>
              <a:buNone/>
              <a:defRPr lang="en-GB" sz="2400" b="0" kern="1200" dirty="0">
                <a:solidFill>
                  <a:schemeClr val="tx2"/>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Job title</a:t>
            </a:r>
          </a:p>
        </p:txBody>
      </p:sp>
      <p:sp>
        <p:nvSpPr>
          <p:cNvPr id="23" name="Text Placeholder 20">
            <a:extLst>
              <a:ext uri="{FF2B5EF4-FFF2-40B4-BE49-F238E27FC236}">
                <a16:creationId xmlns:a16="http://schemas.microsoft.com/office/drawing/2014/main" id="{E7250109-A3F8-AE4F-C7B0-9BC8F5D7A3CD}"/>
              </a:ext>
            </a:extLst>
          </p:cNvPr>
          <p:cNvSpPr>
            <a:spLocks noGrp="1"/>
          </p:cNvSpPr>
          <p:nvPr>
            <p:ph type="body" sz="quarter" idx="13" hasCustomPrompt="1"/>
          </p:nvPr>
        </p:nvSpPr>
        <p:spPr>
          <a:xfrm>
            <a:off x="1422398" y="5212607"/>
            <a:ext cx="4014523" cy="216380"/>
          </a:xfrm>
          <a:prstGeom prst="rect">
            <a:avLst/>
          </a:prstGeom>
          <a:noFill/>
          <a:ln>
            <a:noFill/>
          </a:ln>
        </p:spPr>
        <p:txBody>
          <a:bodyPr anchor="t" anchorCtr="0">
            <a:normAutofit/>
          </a:bodyPr>
          <a:lstStyle>
            <a:lvl1pPr marL="0" indent="0" algn="l">
              <a:spcBef>
                <a:spcPts val="0"/>
              </a:spcBef>
              <a:buNone/>
              <a:defRPr sz="15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Email address here</a:t>
            </a:r>
          </a:p>
        </p:txBody>
      </p:sp>
      <p:sp>
        <p:nvSpPr>
          <p:cNvPr id="24" name="Text Placeholder 20">
            <a:extLst>
              <a:ext uri="{FF2B5EF4-FFF2-40B4-BE49-F238E27FC236}">
                <a16:creationId xmlns:a16="http://schemas.microsoft.com/office/drawing/2014/main" id="{248236B8-9134-BF26-714A-C648491903FF}"/>
              </a:ext>
            </a:extLst>
          </p:cNvPr>
          <p:cNvSpPr>
            <a:spLocks noGrp="1"/>
          </p:cNvSpPr>
          <p:nvPr>
            <p:ph type="body" sz="quarter" idx="20" hasCustomPrompt="1"/>
          </p:nvPr>
        </p:nvSpPr>
        <p:spPr>
          <a:xfrm>
            <a:off x="1422398" y="5438032"/>
            <a:ext cx="4014523" cy="216380"/>
          </a:xfrm>
          <a:prstGeom prst="rect">
            <a:avLst/>
          </a:prstGeom>
          <a:noFill/>
          <a:ln>
            <a:noFill/>
          </a:ln>
        </p:spPr>
        <p:txBody>
          <a:bodyPr anchor="t" anchorCtr="0">
            <a:normAutofit/>
          </a:bodyPr>
          <a:lstStyle>
            <a:lvl1pPr marL="0" indent="0" algn="l">
              <a:spcBef>
                <a:spcPts val="0"/>
              </a:spcBef>
              <a:buNone/>
              <a:defRPr sz="15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err="1"/>
              <a:t>Linkedin</a:t>
            </a:r>
            <a:r>
              <a:rPr lang="en-US"/>
              <a:t> or other address here</a:t>
            </a:r>
            <a:endParaRPr lang="en-GB"/>
          </a:p>
        </p:txBody>
      </p:sp>
      <p:sp>
        <p:nvSpPr>
          <p:cNvPr id="26" name="Text Placeholder 25">
            <a:extLst>
              <a:ext uri="{FF2B5EF4-FFF2-40B4-BE49-F238E27FC236}">
                <a16:creationId xmlns:a16="http://schemas.microsoft.com/office/drawing/2014/main" id="{13E0732A-8E5C-3C47-A35A-B5DDAB13F159}"/>
              </a:ext>
            </a:extLst>
          </p:cNvPr>
          <p:cNvSpPr>
            <a:spLocks noGrp="1"/>
          </p:cNvSpPr>
          <p:nvPr>
            <p:ph type="body" sz="quarter" idx="21" hasCustomPrompt="1"/>
          </p:nvPr>
        </p:nvSpPr>
        <p:spPr>
          <a:xfrm>
            <a:off x="6197600" y="1107440"/>
            <a:ext cx="3684588" cy="5083810"/>
          </a:xfrm>
        </p:spPr>
        <p:txBody>
          <a:bodyPr/>
          <a:lstStyle>
            <a:lvl1pPr>
              <a:spcBef>
                <a:spcPts val="3600"/>
              </a:spcBef>
              <a:defRPr/>
            </a:lvl1pPr>
            <a:lvl2pPr marL="482600" indent="-228600">
              <a:spcBef>
                <a:spcPts val="0"/>
              </a:spcBef>
              <a:defRPr sz="2400"/>
            </a:lvl2pPr>
          </a:lstStyle>
          <a:p>
            <a:pPr lvl="0"/>
            <a:r>
              <a:rPr lang="en-US"/>
              <a:t>Add some information about speaker here</a:t>
            </a:r>
          </a:p>
          <a:p>
            <a:pPr lvl="1"/>
            <a:r>
              <a:rPr lang="en-US"/>
              <a:t>More details</a:t>
            </a:r>
          </a:p>
          <a:p>
            <a:pPr lvl="0"/>
            <a:r>
              <a:rPr lang="en-US"/>
              <a:t>Add some information about speaker here</a:t>
            </a:r>
          </a:p>
          <a:p>
            <a:pPr lvl="1"/>
            <a:r>
              <a:rPr lang="en-US"/>
              <a:t>More details</a:t>
            </a:r>
          </a:p>
          <a:p>
            <a:pPr lvl="0"/>
            <a:r>
              <a:rPr lang="en-US"/>
              <a:t>Add some information about speaker here</a:t>
            </a:r>
          </a:p>
          <a:p>
            <a:pPr lvl="1"/>
            <a:r>
              <a:rPr lang="en-US"/>
              <a:t>More details</a:t>
            </a:r>
            <a:endParaRPr lang="en-GB"/>
          </a:p>
        </p:txBody>
      </p:sp>
      <p:sp>
        <p:nvSpPr>
          <p:cNvPr id="2" name="Date Placeholder 1">
            <a:extLst>
              <a:ext uri="{FF2B5EF4-FFF2-40B4-BE49-F238E27FC236}">
                <a16:creationId xmlns:a16="http://schemas.microsoft.com/office/drawing/2014/main" id="{DA80706D-FA41-6DFF-8D8A-76A60C835E84}"/>
              </a:ext>
            </a:extLst>
          </p:cNvPr>
          <p:cNvSpPr>
            <a:spLocks noGrp="1"/>
          </p:cNvSpPr>
          <p:nvPr>
            <p:ph type="dt" sz="half" idx="22"/>
          </p:nvPr>
        </p:nvSpPr>
        <p:spPr/>
        <p:txBody>
          <a:bodyPr/>
          <a:lstStyle/>
          <a:p>
            <a:fld id="{548D0E54-D052-445C-9C5C-FE3571D3E83A}" type="datetime1">
              <a:rPr lang="en-GB" smtClean="0"/>
              <a:t>27/01/2026</a:t>
            </a:fld>
            <a:endParaRPr lang="en-GB"/>
          </a:p>
        </p:txBody>
      </p:sp>
      <p:sp>
        <p:nvSpPr>
          <p:cNvPr id="3" name="Footer Placeholder 2">
            <a:extLst>
              <a:ext uri="{FF2B5EF4-FFF2-40B4-BE49-F238E27FC236}">
                <a16:creationId xmlns:a16="http://schemas.microsoft.com/office/drawing/2014/main" id="{A826A2EE-B5C1-F31D-A016-CCCFE509AEEE}"/>
              </a:ext>
            </a:extLst>
          </p:cNvPr>
          <p:cNvSpPr>
            <a:spLocks noGrp="1"/>
          </p:cNvSpPr>
          <p:nvPr>
            <p:ph type="ftr" sz="quarter" idx="23"/>
          </p:nvPr>
        </p:nvSpPr>
        <p:spPr/>
        <p:txBody>
          <a:bodyPr/>
          <a:lstStyle/>
          <a:p>
            <a:endParaRPr lang="en-GB"/>
          </a:p>
        </p:txBody>
      </p:sp>
      <p:sp>
        <p:nvSpPr>
          <p:cNvPr id="6" name="Slide Number Placeholder 5">
            <a:extLst>
              <a:ext uri="{FF2B5EF4-FFF2-40B4-BE49-F238E27FC236}">
                <a16:creationId xmlns:a16="http://schemas.microsoft.com/office/drawing/2014/main" id="{F5492240-0AA3-A0A6-AC6E-1FEC5209C85B}"/>
              </a:ext>
            </a:extLst>
          </p:cNvPr>
          <p:cNvSpPr>
            <a:spLocks noGrp="1"/>
          </p:cNvSpPr>
          <p:nvPr>
            <p:ph type="sldNum" sz="quarter" idx="24"/>
          </p:nvPr>
        </p:nvSpPr>
        <p:spPr/>
        <p:txBody>
          <a:bodyPr/>
          <a:lstStyle/>
          <a:p>
            <a:fld id="{D030B88A-A586-41E9-87F5-B66E06292F0C}" type="slidenum">
              <a:rPr lang="en-GB" smtClean="0"/>
              <a:pPr/>
              <a:t>‹#›</a:t>
            </a:fld>
            <a:endParaRPr lang="en-GB"/>
          </a:p>
        </p:txBody>
      </p:sp>
    </p:spTree>
    <p:extLst>
      <p:ext uri="{BB962C8B-B14F-4D97-AF65-F5344CB8AC3E}">
        <p14:creationId xmlns:p14="http://schemas.microsoft.com/office/powerpoint/2010/main" val="29136365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genda Slide">
    <p:spTree>
      <p:nvGrpSpPr>
        <p:cNvPr id="1" name=""/>
        <p:cNvGrpSpPr/>
        <p:nvPr/>
      </p:nvGrpSpPr>
      <p:grpSpPr>
        <a:xfrm>
          <a:off x="0" y="0"/>
          <a:ext cx="0" cy="0"/>
          <a:chOff x="0" y="0"/>
          <a:chExt cx="0" cy="0"/>
        </a:xfrm>
      </p:grpSpPr>
      <p:sp>
        <p:nvSpPr>
          <p:cNvPr id="25" name="Text Placeholder 24">
            <a:extLst>
              <a:ext uri="{FF2B5EF4-FFF2-40B4-BE49-F238E27FC236}">
                <a16:creationId xmlns:a16="http://schemas.microsoft.com/office/drawing/2014/main" id="{40135324-FAF4-8B49-B3B9-9D7C6975530B}"/>
              </a:ext>
            </a:extLst>
          </p:cNvPr>
          <p:cNvSpPr>
            <a:spLocks noGrp="1"/>
          </p:cNvSpPr>
          <p:nvPr>
            <p:ph type="body" sz="quarter" idx="10" hasCustomPrompt="1"/>
          </p:nvPr>
        </p:nvSpPr>
        <p:spPr>
          <a:xfrm>
            <a:off x="743712" y="2947203"/>
            <a:ext cx="1865376" cy="2875089"/>
          </a:xfrm>
          <a:prstGeom prst="rect">
            <a:avLst/>
          </a:prstGeom>
        </p:spPr>
        <p:txBody>
          <a:bodyPr lIns="0">
            <a:noAutofit/>
          </a:bodyPr>
          <a:lstStyle>
            <a:lvl1pPr marL="0" indent="0" algn="l" defTabSz="914400" rtl="0" eaLnBrk="1" latinLnBrk="0" hangingPunct="1">
              <a:lnSpc>
                <a:spcPct val="100000"/>
              </a:lnSpc>
              <a:buNone/>
              <a:defRPr lang="en-GB" sz="2200" kern="1200" dirty="0" smtClean="0">
                <a:solidFill>
                  <a:schemeClr val="tx1"/>
                </a:solidFill>
                <a:latin typeface="+mn-lt"/>
                <a:ea typeface="+mn-ea"/>
                <a:cs typeface="+mn-cs"/>
              </a:defRPr>
            </a:lvl1pPr>
            <a:lvl2pPr marL="0" algn="l" defTabSz="914400" rtl="0" eaLnBrk="1" latinLnBrk="0" hangingPunct="1">
              <a:defRPr lang="en-GB" sz="2200" kern="1200" dirty="0" smtClean="0">
                <a:solidFill>
                  <a:schemeClr val="lt1"/>
                </a:solidFill>
                <a:latin typeface="+mn-lt"/>
                <a:ea typeface="+mn-ea"/>
                <a:cs typeface="+mn-cs"/>
              </a:defRPr>
            </a:lvl2pPr>
            <a:lvl3pPr marL="0" algn="l" defTabSz="914400" rtl="0" eaLnBrk="1" latinLnBrk="0" hangingPunct="1">
              <a:defRPr lang="en-GB" sz="2200" kern="1200" dirty="0" smtClean="0">
                <a:solidFill>
                  <a:schemeClr val="lt1"/>
                </a:solidFill>
                <a:latin typeface="+mn-lt"/>
                <a:ea typeface="+mn-ea"/>
                <a:cs typeface="+mn-cs"/>
              </a:defRPr>
            </a:lvl3pPr>
            <a:lvl4pPr marL="0" algn="l" defTabSz="914400" rtl="0" eaLnBrk="1" latinLnBrk="0" hangingPunct="1">
              <a:defRPr lang="en-GB" sz="2200" kern="1200" dirty="0" smtClean="0">
                <a:solidFill>
                  <a:schemeClr val="lt1"/>
                </a:solidFill>
                <a:latin typeface="+mn-lt"/>
                <a:ea typeface="+mn-ea"/>
                <a:cs typeface="+mn-cs"/>
              </a:defRPr>
            </a:lvl4pPr>
            <a:lvl5pPr marL="0" algn="l" defTabSz="914400" rtl="0" eaLnBrk="1" latinLnBrk="0" hangingPunct="1">
              <a:defRPr lang="en-GB" sz="2200" kern="1200" dirty="0">
                <a:solidFill>
                  <a:schemeClr val="lt1"/>
                </a:solidFill>
                <a:latin typeface="+mn-lt"/>
                <a:ea typeface="+mn-ea"/>
                <a:cs typeface="+mn-cs"/>
              </a:defRPr>
            </a:lvl5pPr>
          </a:lstStyle>
          <a:p>
            <a:r>
              <a:rPr lang="en-GB" sz="2200"/>
              <a:t>Insert your first agenda point in this text box</a:t>
            </a:r>
          </a:p>
        </p:txBody>
      </p:sp>
      <p:sp>
        <p:nvSpPr>
          <p:cNvPr id="32" name="Text Placeholder 31">
            <a:extLst>
              <a:ext uri="{FF2B5EF4-FFF2-40B4-BE49-F238E27FC236}">
                <a16:creationId xmlns:a16="http://schemas.microsoft.com/office/drawing/2014/main" id="{964CEBD0-2357-A242-B21C-1A09A62F3CA4}"/>
              </a:ext>
            </a:extLst>
          </p:cNvPr>
          <p:cNvSpPr>
            <a:spLocks noGrp="1" noChangeAspect="1"/>
          </p:cNvSpPr>
          <p:nvPr>
            <p:ph type="body" sz="quarter" idx="15" hasCustomPrompt="1"/>
          </p:nvPr>
        </p:nvSpPr>
        <p:spPr>
          <a:xfrm>
            <a:off x="743711" y="1801514"/>
            <a:ext cx="972000" cy="972000"/>
          </a:xfrm>
          <a:prstGeom prst="ellipse">
            <a:avLst/>
          </a:prstGeom>
          <a:solidFill>
            <a:schemeClr val="accent6"/>
          </a:solidFill>
        </p:spPr>
        <p:txBody>
          <a:bodyPr anchor="ctr" anchorCtr="0">
            <a:normAutofit/>
          </a:bodyPr>
          <a:lstStyle>
            <a:lvl1pPr marL="0" indent="0" algn="ctr">
              <a:buNone/>
              <a:defRPr sz="3600">
                <a:solidFill>
                  <a:schemeClr val="tx1"/>
                </a:solidFill>
              </a:defRPr>
            </a:lvl1pPr>
          </a:lstStyle>
          <a:p>
            <a:pPr lvl="0"/>
            <a:r>
              <a:rPr lang="en-GB"/>
              <a:t>#</a:t>
            </a:r>
          </a:p>
        </p:txBody>
      </p:sp>
      <p:sp>
        <p:nvSpPr>
          <p:cNvPr id="33" name="Text Placeholder 31">
            <a:extLst>
              <a:ext uri="{FF2B5EF4-FFF2-40B4-BE49-F238E27FC236}">
                <a16:creationId xmlns:a16="http://schemas.microsoft.com/office/drawing/2014/main" id="{08A7DC9C-8EFC-B149-A9C0-5E035112E232}"/>
              </a:ext>
            </a:extLst>
          </p:cNvPr>
          <p:cNvSpPr>
            <a:spLocks noGrp="1" noChangeAspect="1"/>
          </p:cNvSpPr>
          <p:nvPr>
            <p:ph type="body" sz="quarter" idx="16" hasCustomPrompt="1"/>
          </p:nvPr>
        </p:nvSpPr>
        <p:spPr>
          <a:xfrm>
            <a:off x="2934460" y="1801514"/>
            <a:ext cx="972000" cy="972000"/>
          </a:xfrm>
          <a:prstGeom prst="ellipse">
            <a:avLst/>
          </a:prstGeom>
          <a:solidFill>
            <a:schemeClr val="accent6"/>
          </a:solidFill>
        </p:spPr>
        <p:txBody>
          <a:bodyPr anchor="ctr" anchorCtr="0">
            <a:normAutofit/>
          </a:bodyPr>
          <a:lstStyle>
            <a:lvl1pPr marL="0" indent="0" algn="ctr">
              <a:buNone/>
              <a:defRPr sz="3600">
                <a:solidFill>
                  <a:schemeClr val="tx1"/>
                </a:solidFill>
              </a:defRPr>
            </a:lvl1pPr>
          </a:lstStyle>
          <a:p>
            <a:pPr lvl="0"/>
            <a:r>
              <a:rPr lang="en-GB"/>
              <a:t>#</a:t>
            </a:r>
          </a:p>
        </p:txBody>
      </p:sp>
      <p:sp>
        <p:nvSpPr>
          <p:cNvPr id="34" name="Text Placeholder 31">
            <a:extLst>
              <a:ext uri="{FF2B5EF4-FFF2-40B4-BE49-F238E27FC236}">
                <a16:creationId xmlns:a16="http://schemas.microsoft.com/office/drawing/2014/main" id="{16F9E57B-85F5-B540-A97D-871BDACCD8E9}"/>
              </a:ext>
            </a:extLst>
          </p:cNvPr>
          <p:cNvSpPr>
            <a:spLocks noGrp="1" noChangeAspect="1"/>
          </p:cNvSpPr>
          <p:nvPr>
            <p:ph type="body" sz="quarter" idx="17" hasCustomPrompt="1"/>
          </p:nvPr>
        </p:nvSpPr>
        <p:spPr>
          <a:xfrm>
            <a:off x="5125209" y="1801514"/>
            <a:ext cx="972000" cy="972000"/>
          </a:xfrm>
          <a:prstGeom prst="ellipse">
            <a:avLst/>
          </a:prstGeom>
          <a:solidFill>
            <a:schemeClr val="accent6"/>
          </a:solidFill>
        </p:spPr>
        <p:txBody>
          <a:bodyPr anchor="ctr" anchorCtr="0">
            <a:normAutofit/>
          </a:bodyPr>
          <a:lstStyle>
            <a:lvl1pPr marL="0" indent="0" algn="ctr">
              <a:buNone/>
              <a:defRPr sz="3600">
                <a:solidFill>
                  <a:schemeClr val="tx1"/>
                </a:solidFill>
              </a:defRPr>
            </a:lvl1pPr>
          </a:lstStyle>
          <a:p>
            <a:pPr lvl="0"/>
            <a:r>
              <a:rPr lang="en-GB"/>
              <a:t>#</a:t>
            </a:r>
          </a:p>
        </p:txBody>
      </p:sp>
      <p:sp>
        <p:nvSpPr>
          <p:cNvPr id="35" name="Text Placeholder 31">
            <a:extLst>
              <a:ext uri="{FF2B5EF4-FFF2-40B4-BE49-F238E27FC236}">
                <a16:creationId xmlns:a16="http://schemas.microsoft.com/office/drawing/2014/main" id="{06D5F6AA-5219-7643-8FB1-480D1BE524D3}"/>
              </a:ext>
            </a:extLst>
          </p:cNvPr>
          <p:cNvSpPr>
            <a:spLocks noGrp="1" noChangeAspect="1"/>
          </p:cNvSpPr>
          <p:nvPr>
            <p:ph type="body" sz="quarter" idx="18" hasCustomPrompt="1"/>
          </p:nvPr>
        </p:nvSpPr>
        <p:spPr>
          <a:xfrm>
            <a:off x="7315958" y="1801514"/>
            <a:ext cx="972000" cy="972000"/>
          </a:xfrm>
          <a:prstGeom prst="ellipse">
            <a:avLst/>
          </a:prstGeom>
          <a:solidFill>
            <a:schemeClr val="accent6"/>
          </a:solidFill>
        </p:spPr>
        <p:txBody>
          <a:bodyPr anchor="ctr" anchorCtr="0">
            <a:normAutofit/>
          </a:bodyPr>
          <a:lstStyle>
            <a:lvl1pPr marL="0" indent="0" algn="ctr">
              <a:buNone/>
              <a:defRPr sz="3600">
                <a:solidFill>
                  <a:schemeClr val="tx1"/>
                </a:solidFill>
              </a:defRPr>
            </a:lvl1pPr>
          </a:lstStyle>
          <a:p>
            <a:pPr lvl="0"/>
            <a:r>
              <a:rPr lang="en-GB"/>
              <a:t>#</a:t>
            </a:r>
          </a:p>
        </p:txBody>
      </p:sp>
      <p:sp>
        <p:nvSpPr>
          <p:cNvPr id="36" name="Text Placeholder 31">
            <a:extLst>
              <a:ext uri="{FF2B5EF4-FFF2-40B4-BE49-F238E27FC236}">
                <a16:creationId xmlns:a16="http://schemas.microsoft.com/office/drawing/2014/main" id="{AA765F3A-06DE-914F-88CC-C4A0343A8D9C}"/>
              </a:ext>
            </a:extLst>
          </p:cNvPr>
          <p:cNvSpPr>
            <a:spLocks noGrp="1" noChangeAspect="1"/>
          </p:cNvSpPr>
          <p:nvPr>
            <p:ph type="body" sz="quarter" idx="19" hasCustomPrompt="1"/>
          </p:nvPr>
        </p:nvSpPr>
        <p:spPr>
          <a:xfrm>
            <a:off x="9506707" y="1801514"/>
            <a:ext cx="972000" cy="972000"/>
          </a:xfrm>
          <a:prstGeom prst="ellipse">
            <a:avLst/>
          </a:prstGeom>
          <a:solidFill>
            <a:schemeClr val="accent6"/>
          </a:solidFill>
        </p:spPr>
        <p:txBody>
          <a:bodyPr anchor="ctr" anchorCtr="0">
            <a:normAutofit/>
          </a:bodyPr>
          <a:lstStyle>
            <a:lvl1pPr marL="0" indent="0" algn="ctr">
              <a:buNone/>
              <a:defRPr sz="3600">
                <a:solidFill>
                  <a:schemeClr val="tx1"/>
                </a:solidFill>
              </a:defRPr>
            </a:lvl1pPr>
          </a:lstStyle>
          <a:p>
            <a:pPr lvl="0"/>
            <a:r>
              <a:rPr lang="en-GB"/>
              <a:t>#</a:t>
            </a:r>
          </a:p>
        </p:txBody>
      </p:sp>
      <p:sp>
        <p:nvSpPr>
          <p:cNvPr id="27" name="Text Placeholder 24">
            <a:extLst>
              <a:ext uri="{FF2B5EF4-FFF2-40B4-BE49-F238E27FC236}">
                <a16:creationId xmlns:a16="http://schemas.microsoft.com/office/drawing/2014/main" id="{5919803E-3186-0F44-9DE3-118130BB7EE4}"/>
              </a:ext>
            </a:extLst>
          </p:cNvPr>
          <p:cNvSpPr>
            <a:spLocks noGrp="1"/>
          </p:cNvSpPr>
          <p:nvPr>
            <p:ph type="body" sz="quarter" idx="11" hasCustomPrompt="1"/>
          </p:nvPr>
        </p:nvSpPr>
        <p:spPr>
          <a:xfrm>
            <a:off x="2934462" y="2947203"/>
            <a:ext cx="1865376" cy="2875089"/>
          </a:xfrm>
          <a:prstGeom prst="rect">
            <a:avLst/>
          </a:prstGeom>
        </p:spPr>
        <p:txBody>
          <a:bodyPr lIns="0">
            <a:noAutofit/>
          </a:bodyPr>
          <a:lstStyle>
            <a:lvl1pPr marL="0" indent="0" algn="l" defTabSz="914400" rtl="0" eaLnBrk="1" latinLnBrk="0" hangingPunct="1">
              <a:lnSpc>
                <a:spcPct val="100000"/>
              </a:lnSpc>
              <a:buNone/>
              <a:defRPr lang="en-GB" sz="2200" kern="1200" dirty="0" smtClean="0">
                <a:solidFill>
                  <a:schemeClr val="tx1"/>
                </a:solidFill>
                <a:latin typeface="+mn-lt"/>
                <a:ea typeface="+mn-ea"/>
                <a:cs typeface="+mn-cs"/>
              </a:defRPr>
            </a:lvl1pPr>
            <a:lvl2pPr marL="0" algn="l" defTabSz="914400" rtl="0" eaLnBrk="1" latinLnBrk="0" hangingPunct="1">
              <a:defRPr lang="en-GB" sz="2200" kern="1200" dirty="0" smtClean="0">
                <a:solidFill>
                  <a:schemeClr val="lt1"/>
                </a:solidFill>
                <a:latin typeface="+mn-lt"/>
                <a:ea typeface="+mn-ea"/>
                <a:cs typeface="+mn-cs"/>
              </a:defRPr>
            </a:lvl2pPr>
            <a:lvl3pPr marL="0" algn="l" defTabSz="914400" rtl="0" eaLnBrk="1" latinLnBrk="0" hangingPunct="1">
              <a:defRPr lang="en-GB" sz="2200" kern="1200" dirty="0" smtClean="0">
                <a:solidFill>
                  <a:schemeClr val="lt1"/>
                </a:solidFill>
                <a:latin typeface="+mn-lt"/>
                <a:ea typeface="+mn-ea"/>
                <a:cs typeface="+mn-cs"/>
              </a:defRPr>
            </a:lvl3pPr>
            <a:lvl4pPr marL="0" algn="l" defTabSz="914400" rtl="0" eaLnBrk="1" latinLnBrk="0" hangingPunct="1">
              <a:defRPr lang="en-GB" sz="2200" kern="1200" dirty="0" smtClean="0">
                <a:solidFill>
                  <a:schemeClr val="lt1"/>
                </a:solidFill>
                <a:latin typeface="+mn-lt"/>
                <a:ea typeface="+mn-ea"/>
                <a:cs typeface="+mn-cs"/>
              </a:defRPr>
            </a:lvl4pPr>
            <a:lvl5pPr marL="0" algn="l" defTabSz="914400" rtl="0" eaLnBrk="1" latinLnBrk="0" hangingPunct="1">
              <a:defRPr lang="en-GB" sz="2200" kern="1200" dirty="0">
                <a:solidFill>
                  <a:schemeClr val="lt1"/>
                </a:solidFill>
                <a:latin typeface="+mn-lt"/>
                <a:ea typeface="+mn-ea"/>
                <a:cs typeface="+mn-cs"/>
              </a:defRPr>
            </a:lvl5pPr>
          </a:lstStyle>
          <a:p>
            <a:r>
              <a:rPr lang="en-GB" sz="2200"/>
              <a:t>Insert your second agenda point in this text box</a:t>
            </a:r>
          </a:p>
        </p:txBody>
      </p:sp>
      <p:sp>
        <p:nvSpPr>
          <p:cNvPr id="28" name="Text Placeholder 24">
            <a:extLst>
              <a:ext uri="{FF2B5EF4-FFF2-40B4-BE49-F238E27FC236}">
                <a16:creationId xmlns:a16="http://schemas.microsoft.com/office/drawing/2014/main" id="{498455FB-1A67-A74E-BD6C-76953EADC0F4}"/>
              </a:ext>
            </a:extLst>
          </p:cNvPr>
          <p:cNvSpPr>
            <a:spLocks noGrp="1"/>
          </p:cNvSpPr>
          <p:nvPr>
            <p:ph type="body" sz="quarter" idx="12" hasCustomPrompt="1"/>
          </p:nvPr>
        </p:nvSpPr>
        <p:spPr>
          <a:xfrm>
            <a:off x="5125212" y="2947203"/>
            <a:ext cx="1865376" cy="2875089"/>
          </a:xfrm>
          <a:prstGeom prst="rect">
            <a:avLst/>
          </a:prstGeom>
        </p:spPr>
        <p:txBody>
          <a:bodyPr lIns="0">
            <a:noAutofit/>
          </a:bodyPr>
          <a:lstStyle>
            <a:lvl1pPr marL="0" indent="0" algn="l" defTabSz="914400" rtl="0" eaLnBrk="1" latinLnBrk="0" hangingPunct="1">
              <a:lnSpc>
                <a:spcPct val="100000"/>
              </a:lnSpc>
              <a:buNone/>
              <a:defRPr lang="en-GB" sz="2200" kern="1200" dirty="0" smtClean="0">
                <a:solidFill>
                  <a:schemeClr val="tx1"/>
                </a:solidFill>
                <a:latin typeface="+mn-lt"/>
                <a:ea typeface="+mn-ea"/>
                <a:cs typeface="+mn-cs"/>
              </a:defRPr>
            </a:lvl1pPr>
            <a:lvl2pPr marL="0" algn="l" defTabSz="914400" rtl="0" eaLnBrk="1" latinLnBrk="0" hangingPunct="1">
              <a:defRPr lang="en-GB" sz="2200" kern="1200" dirty="0" smtClean="0">
                <a:solidFill>
                  <a:schemeClr val="lt1"/>
                </a:solidFill>
                <a:latin typeface="+mn-lt"/>
                <a:ea typeface="+mn-ea"/>
                <a:cs typeface="+mn-cs"/>
              </a:defRPr>
            </a:lvl2pPr>
            <a:lvl3pPr marL="0" algn="l" defTabSz="914400" rtl="0" eaLnBrk="1" latinLnBrk="0" hangingPunct="1">
              <a:defRPr lang="en-GB" sz="2200" kern="1200" dirty="0" smtClean="0">
                <a:solidFill>
                  <a:schemeClr val="lt1"/>
                </a:solidFill>
                <a:latin typeface="+mn-lt"/>
                <a:ea typeface="+mn-ea"/>
                <a:cs typeface="+mn-cs"/>
              </a:defRPr>
            </a:lvl3pPr>
            <a:lvl4pPr marL="0" algn="l" defTabSz="914400" rtl="0" eaLnBrk="1" latinLnBrk="0" hangingPunct="1">
              <a:defRPr lang="en-GB" sz="2200" kern="1200" dirty="0" smtClean="0">
                <a:solidFill>
                  <a:schemeClr val="lt1"/>
                </a:solidFill>
                <a:latin typeface="+mn-lt"/>
                <a:ea typeface="+mn-ea"/>
                <a:cs typeface="+mn-cs"/>
              </a:defRPr>
            </a:lvl4pPr>
            <a:lvl5pPr marL="0" algn="l" defTabSz="914400" rtl="0" eaLnBrk="1" latinLnBrk="0" hangingPunct="1">
              <a:defRPr lang="en-GB" sz="2200" kern="1200" dirty="0">
                <a:solidFill>
                  <a:schemeClr val="lt1"/>
                </a:solidFill>
                <a:latin typeface="+mn-lt"/>
                <a:ea typeface="+mn-ea"/>
                <a:cs typeface="+mn-cs"/>
              </a:defRPr>
            </a:lvl5pPr>
          </a:lstStyle>
          <a:p>
            <a:r>
              <a:rPr lang="en-GB" sz="2200"/>
              <a:t>Insert your third agenda point in this text box</a:t>
            </a:r>
          </a:p>
        </p:txBody>
      </p:sp>
      <p:sp>
        <p:nvSpPr>
          <p:cNvPr id="29" name="Text Placeholder 24">
            <a:extLst>
              <a:ext uri="{FF2B5EF4-FFF2-40B4-BE49-F238E27FC236}">
                <a16:creationId xmlns:a16="http://schemas.microsoft.com/office/drawing/2014/main" id="{D421940A-1241-5748-A6CB-DC9D2B1983DD}"/>
              </a:ext>
            </a:extLst>
          </p:cNvPr>
          <p:cNvSpPr>
            <a:spLocks noGrp="1"/>
          </p:cNvSpPr>
          <p:nvPr>
            <p:ph type="body" sz="quarter" idx="13" hasCustomPrompt="1"/>
          </p:nvPr>
        </p:nvSpPr>
        <p:spPr>
          <a:xfrm>
            <a:off x="7315962" y="2947203"/>
            <a:ext cx="1865376" cy="2875089"/>
          </a:xfrm>
          <a:prstGeom prst="rect">
            <a:avLst/>
          </a:prstGeom>
        </p:spPr>
        <p:txBody>
          <a:bodyPr lIns="0">
            <a:noAutofit/>
          </a:bodyPr>
          <a:lstStyle>
            <a:lvl1pPr marL="0" indent="0" algn="l" defTabSz="914400" rtl="0" eaLnBrk="1" latinLnBrk="0" hangingPunct="1">
              <a:lnSpc>
                <a:spcPct val="100000"/>
              </a:lnSpc>
              <a:buNone/>
              <a:defRPr lang="en-GB" sz="2200" kern="1200" dirty="0" smtClean="0">
                <a:solidFill>
                  <a:schemeClr val="tx1"/>
                </a:solidFill>
                <a:latin typeface="+mn-lt"/>
                <a:ea typeface="+mn-ea"/>
                <a:cs typeface="+mn-cs"/>
              </a:defRPr>
            </a:lvl1pPr>
            <a:lvl2pPr marL="0" algn="l" defTabSz="914400" rtl="0" eaLnBrk="1" latinLnBrk="0" hangingPunct="1">
              <a:defRPr lang="en-GB" sz="2200" kern="1200" dirty="0" smtClean="0">
                <a:solidFill>
                  <a:schemeClr val="lt1"/>
                </a:solidFill>
                <a:latin typeface="+mn-lt"/>
                <a:ea typeface="+mn-ea"/>
                <a:cs typeface="+mn-cs"/>
              </a:defRPr>
            </a:lvl2pPr>
            <a:lvl3pPr marL="0" algn="l" defTabSz="914400" rtl="0" eaLnBrk="1" latinLnBrk="0" hangingPunct="1">
              <a:defRPr lang="en-GB" sz="2200" kern="1200" dirty="0" smtClean="0">
                <a:solidFill>
                  <a:schemeClr val="lt1"/>
                </a:solidFill>
                <a:latin typeface="+mn-lt"/>
                <a:ea typeface="+mn-ea"/>
                <a:cs typeface="+mn-cs"/>
              </a:defRPr>
            </a:lvl3pPr>
            <a:lvl4pPr marL="0" algn="l" defTabSz="914400" rtl="0" eaLnBrk="1" latinLnBrk="0" hangingPunct="1">
              <a:defRPr lang="en-GB" sz="2200" kern="1200" dirty="0" smtClean="0">
                <a:solidFill>
                  <a:schemeClr val="lt1"/>
                </a:solidFill>
                <a:latin typeface="+mn-lt"/>
                <a:ea typeface="+mn-ea"/>
                <a:cs typeface="+mn-cs"/>
              </a:defRPr>
            </a:lvl4pPr>
            <a:lvl5pPr marL="0" algn="l" defTabSz="914400" rtl="0" eaLnBrk="1" latinLnBrk="0" hangingPunct="1">
              <a:defRPr lang="en-GB" sz="2200" kern="1200" dirty="0">
                <a:solidFill>
                  <a:schemeClr val="lt1"/>
                </a:solidFill>
                <a:latin typeface="+mn-lt"/>
                <a:ea typeface="+mn-ea"/>
                <a:cs typeface="+mn-cs"/>
              </a:defRPr>
            </a:lvl5pPr>
          </a:lstStyle>
          <a:p>
            <a:r>
              <a:rPr lang="en-GB" sz="2200"/>
              <a:t>Insert your fourth agenda point in this text box</a:t>
            </a:r>
          </a:p>
        </p:txBody>
      </p:sp>
      <p:sp>
        <p:nvSpPr>
          <p:cNvPr id="30" name="Text Placeholder 24">
            <a:extLst>
              <a:ext uri="{FF2B5EF4-FFF2-40B4-BE49-F238E27FC236}">
                <a16:creationId xmlns:a16="http://schemas.microsoft.com/office/drawing/2014/main" id="{A2A4CB3D-DA17-CE44-9B3E-444D95584072}"/>
              </a:ext>
            </a:extLst>
          </p:cNvPr>
          <p:cNvSpPr>
            <a:spLocks noGrp="1"/>
          </p:cNvSpPr>
          <p:nvPr>
            <p:ph type="body" sz="quarter" idx="14" hasCustomPrompt="1"/>
          </p:nvPr>
        </p:nvSpPr>
        <p:spPr>
          <a:xfrm>
            <a:off x="9506712" y="2947203"/>
            <a:ext cx="1865376" cy="2875089"/>
          </a:xfrm>
          <a:prstGeom prst="rect">
            <a:avLst/>
          </a:prstGeom>
        </p:spPr>
        <p:txBody>
          <a:bodyPr lIns="0">
            <a:noAutofit/>
          </a:bodyPr>
          <a:lstStyle>
            <a:lvl1pPr marL="0" indent="0" algn="l" defTabSz="914400" rtl="0" eaLnBrk="1" latinLnBrk="0" hangingPunct="1">
              <a:lnSpc>
                <a:spcPct val="100000"/>
              </a:lnSpc>
              <a:buNone/>
              <a:defRPr lang="en-GB" sz="2200" kern="1200" dirty="0" smtClean="0">
                <a:solidFill>
                  <a:schemeClr val="lt1"/>
                </a:solidFill>
                <a:latin typeface="+mn-lt"/>
                <a:ea typeface="+mn-ea"/>
                <a:cs typeface="+mn-cs"/>
              </a:defRPr>
            </a:lvl1pPr>
            <a:lvl2pPr marL="0" algn="l" defTabSz="914400" rtl="0" eaLnBrk="1" latinLnBrk="0" hangingPunct="1">
              <a:defRPr lang="en-GB" sz="2200" kern="1200" dirty="0" smtClean="0">
                <a:solidFill>
                  <a:schemeClr val="lt1"/>
                </a:solidFill>
                <a:latin typeface="+mn-lt"/>
                <a:ea typeface="+mn-ea"/>
                <a:cs typeface="+mn-cs"/>
              </a:defRPr>
            </a:lvl2pPr>
            <a:lvl3pPr marL="0" algn="l" defTabSz="914400" rtl="0" eaLnBrk="1" latinLnBrk="0" hangingPunct="1">
              <a:defRPr lang="en-GB" sz="2200" kern="1200" dirty="0" smtClean="0">
                <a:solidFill>
                  <a:schemeClr val="lt1"/>
                </a:solidFill>
                <a:latin typeface="+mn-lt"/>
                <a:ea typeface="+mn-ea"/>
                <a:cs typeface="+mn-cs"/>
              </a:defRPr>
            </a:lvl3pPr>
            <a:lvl4pPr marL="0" algn="l" defTabSz="914400" rtl="0" eaLnBrk="1" latinLnBrk="0" hangingPunct="1">
              <a:defRPr lang="en-GB" sz="2200" kern="1200" dirty="0" smtClean="0">
                <a:solidFill>
                  <a:schemeClr val="lt1"/>
                </a:solidFill>
                <a:latin typeface="+mn-lt"/>
                <a:ea typeface="+mn-ea"/>
                <a:cs typeface="+mn-cs"/>
              </a:defRPr>
            </a:lvl4pPr>
            <a:lvl5pPr marL="0" algn="l" defTabSz="914400" rtl="0" eaLnBrk="1" latinLnBrk="0" hangingPunct="1">
              <a:defRPr lang="en-GB" sz="2200" kern="1200" dirty="0">
                <a:solidFill>
                  <a:schemeClr val="lt1"/>
                </a:solidFill>
                <a:latin typeface="+mn-lt"/>
                <a:ea typeface="+mn-ea"/>
                <a:cs typeface="+mn-cs"/>
              </a:defRPr>
            </a:lvl5pPr>
          </a:lstStyle>
          <a:p>
            <a:r>
              <a:rPr lang="en-GB" sz="2200"/>
              <a:t>Insert your fifth agenda point in this text box</a:t>
            </a:r>
          </a:p>
        </p:txBody>
      </p:sp>
      <p:cxnSp>
        <p:nvCxnSpPr>
          <p:cNvPr id="20" name="Straight Arrow Connector 19">
            <a:extLst>
              <a:ext uri="{FF2B5EF4-FFF2-40B4-BE49-F238E27FC236}">
                <a16:creationId xmlns:a16="http://schemas.microsoft.com/office/drawing/2014/main" id="{7E376C9E-B33B-F845-B42E-6C1795CC1397}"/>
              </a:ext>
            </a:extLst>
          </p:cNvPr>
          <p:cNvCxnSpPr>
            <a:cxnSpLocks/>
          </p:cNvCxnSpPr>
          <p:nvPr userDrawn="1"/>
        </p:nvCxnSpPr>
        <p:spPr>
          <a:xfrm>
            <a:off x="1839087" y="2197755"/>
            <a:ext cx="792480" cy="0"/>
          </a:xfrm>
          <a:prstGeom prst="straightConnector1">
            <a:avLst/>
          </a:prstGeom>
          <a:ln w="12700">
            <a:solidFill>
              <a:schemeClr val="bg1"/>
            </a:solidFill>
            <a:headEnd type="none"/>
            <a:tailEnd type="arrow" w="lg" len="med"/>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0466F1A2-249B-7A4F-AA36-5D489FF8914C}"/>
              </a:ext>
            </a:extLst>
          </p:cNvPr>
          <p:cNvCxnSpPr>
            <a:cxnSpLocks/>
          </p:cNvCxnSpPr>
          <p:nvPr userDrawn="1"/>
        </p:nvCxnSpPr>
        <p:spPr>
          <a:xfrm>
            <a:off x="4029836" y="2197755"/>
            <a:ext cx="792480" cy="0"/>
          </a:xfrm>
          <a:prstGeom prst="straightConnector1">
            <a:avLst/>
          </a:prstGeom>
          <a:ln w="12700">
            <a:solidFill>
              <a:schemeClr val="bg1"/>
            </a:solidFill>
            <a:headEnd type="none"/>
            <a:tailEnd type="arrow" w="lg" len="med"/>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8C673AEF-5FA7-674B-9518-CCBA3BA2BBAA}"/>
              </a:ext>
            </a:extLst>
          </p:cNvPr>
          <p:cNvCxnSpPr>
            <a:cxnSpLocks/>
          </p:cNvCxnSpPr>
          <p:nvPr userDrawn="1"/>
        </p:nvCxnSpPr>
        <p:spPr>
          <a:xfrm>
            <a:off x="6220585" y="2197755"/>
            <a:ext cx="792480" cy="0"/>
          </a:xfrm>
          <a:prstGeom prst="straightConnector1">
            <a:avLst/>
          </a:prstGeom>
          <a:ln w="12700">
            <a:solidFill>
              <a:schemeClr val="bg1"/>
            </a:solidFill>
            <a:headEnd type="none"/>
            <a:tailEnd type="arrow" w="lg" len="med"/>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91F7F569-CF82-8741-8BCC-9A017AA56C0A}"/>
              </a:ext>
            </a:extLst>
          </p:cNvPr>
          <p:cNvCxnSpPr>
            <a:cxnSpLocks/>
          </p:cNvCxnSpPr>
          <p:nvPr userDrawn="1"/>
        </p:nvCxnSpPr>
        <p:spPr>
          <a:xfrm>
            <a:off x="8411334" y="2197755"/>
            <a:ext cx="792480" cy="0"/>
          </a:xfrm>
          <a:prstGeom prst="straightConnector1">
            <a:avLst/>
          </a:prstGeom>
          <a:ln w="12700">
            <a:solidFill>
              <a:schemeClr val="bg1"/>
            </a:solidFill>
            <a:headEnd type="none"/>
            <a:tailEnd type="arrow" w="lg" len="med"/>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11312B6F-C3DA-9375-AF7C-17EE374944A6}"/>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1DE22CC8-A405-CDE8-EFB4-D68060E53ADA}"/>
              </a:ext>
            </a:extLst>
          </p:cNvPr>
          <p:cNvSpPr>
            <a:spLocks noGrp="1"/>
          </p:cNvSpPr>
          <p:nvPr>
            <p:ph type="dt" sz="half" idx="20"/>
          </p:nvPr>
        </p:nvSpPr>
        <p:spPr/>
        <p:txBody>
          <a:bodyPr/>
          <a:lstStyle/>
          <a:p>
            <a:fld id="{C80AEBC6-221D-4163-9A6A-49DB1D1A13CB}" type="datetime1">
              <a:rPr lang="en-GB" smtClean="0"/>
              <a:t>27/01/2026</a:t>
            </a:fld>
            <a:endParaRPr lang="en-GB"/>
          </a:p>
        </p:txBody>
      </p:sp>
      <p:sp>
        <p:nvSpPr>
          <p:cNvPr id="4" name="Footer Placeholder 3">
            <a:extLst>
              <a:ext uri="{FF2B5EF4-FFF2-40B4-BE49-F238E27FC236}">
                <a16:creationId xmlns:a16="http://schemas.microsoft.com/office/drawing/2014/main" id="{53913357-5745-FA69-8DFE-9CB302C292B1}"/>
              </a:ext>
            </a:extLst>
          </p:cNvPr>
          <p:cNvSpPr>
            <a:spLocks noGrp="1"/>
          </p:cNvSpPr>
          <p:nvPr>
            <p:ph type="ftr" sz="quarter" idx="21"/>
          </p:nvPr>
        </p:nvSpPr>
        <p:spPr/>
        <p:txBody>
          <a:bodyPr/>
          <a:lstStyle/>
          <a:p>
            <a:endParaRPr lang="en-GB"/>
          </a:p>
        </p:txBody>
      </p:sp>
      <p:sp>
        <p:nvSpPr>
          <p:cNvPr id="5" name="Slide Number Placeholder 4">
            <a:extLst>
              <a:ext uri="{FF2B5EF4-FFF2-40B4-BE49-F238E27FC236}">
                <a16:creationId xmlns:a16="http://schemas.microsoft.com/office/drawing/2014/main" id="{739023B7-4288-07B3-751A-38F8BEA3F8A4}"/>
              </a:ext>
            </a:extLst>
          </p:cNvPr>
          <p:cNvSpPr>
            <a:spLocks noGrp="1"/>
          </p:cNvSpPr>
          <p:nvPr>
            <p:ph type="sldNum" sz="quarter" idx="22"/>
          </p:nvPr>
        </p:nvSpPr>
        <p:spPr/>
        <p:txBody>
          <a:bodyPr/>
          <a:lstStyle/>
          <a:p>
            <a:fld id="{D030B88A-A586-41E9-87F5-B66E06292F0C}" type="slidenum">
              <a:rPr lang="en-GB" smtClean="0"/>
              <a:pPr/>
              <a:t>‹#›</a:t>
            </a:fld>
            <a:endParaRPr lang="en-GB"/>
          </a:p>
        </p:txBody>
      </p:sp>
    </p:spTree>
    <p:extLst>
      <p:ext uri="{BB962C8B-B14F-4D97-AF65-F5344CB8AC3E}">
        <p14:creationId xmlns:p14="http://schemas.microsoft.com/office/powerpoint/2010/main" val="27535480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hanks Dublin">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D38118DA-34C3-2286-4292-A4044675158D}"/>
              </a:ext>
            </a:extLst>
          </p:cNvPr>
          <p:cNvGrpSpPr/>
          <p:nvPr userDrawn="1"/>
        </p:nvGrpSpPr>
        <p:grpSpPr>
          <a:xfrm>
            <a:off x="-1429311" y="-803988"/>
            <a:ext cx="15050623" cy="8465976"/>
            <a:chOff x="-1429311" y="-803988"/>
            <a:chExt cx="15050623" cy="8465976"/>
          </a:xfrm>
        </p:grpSpPr>
        <p:grpSp>
          <p:nvGrpSpPr>
            <p:cNvPr id="15" name="Group 14">
              <a:extLst>
                <a:ext uri="{FF2B5EF4-FFF2-40B4-BE49-F238E27FC236}">
                  <a16:creationId xmlns:a16="http://schemas.microsoft.com/office/drawing/2014/main" id="{F0E03D9E-2C9E-F114-1535-386C5C3008B1}"/>
                </a:ext>
              </a:extLst>
            </p:cNvPr>
            <p:cNvGrpSpPr/>
            <p:nvPr userDrawn="1"/>
          </p:nvGrpSpPr>
          <p:grpSpPr>
            <a:xfrm flipH="1">
              <a:off x="-900859" y="-803988"/>
              <a:ext cx="14153908" cy="8280054"/>
              <a:chOff x="13077671" y="-803988"/>
              <a:chExt cx="14153908" cy="8280054"/>
            </a:xfrm>
          </p:grpSpPr>
          <p:sp>
            <p:nvSpPr>
              <p:cNvPr id="18" name="Rectangle 17">
                <a:extLst>
                  <a:ext uri="{FF2B5EF4-FFF2-40B4-BE49-F238E27FC236}">
                    <a16:creationId xmlns:a16="http://schemas.microsoft.com/office/drawing/2014/main" id="{86B25780-9579-FF30-4C27-99D9533D28A6}"/>
                  </a:ext>
                </a:extLst>
              </p:cNvPr>
              <p:cNvSpPr/>
              <p:nvPr userDrawn="1"/>
            </p:nvSpPr>
            <p:spPr>
              <a:xfrm>
                <a:off x="14138720" y="0"/>
                <a:ext cx="12192000" cy="6858000"/>
              </a:xfrm>
              <a:prstGeom prst="rect">
                <a:avLst/>
              </a:prstGeom>
              <a:solidFill>
                <a:srgbClr val="F6EF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Freeform: Shape 18">
                <a:extLst>
                  <a:ext uri="{FF2B5EF4-FFF2-40B4-BE49-F238E27FC236}">
                    <a16:creationId xmlns:a16="http://schemas.microsoft.com/office/drawing/2014/main" id="{2DEE4D69-5B22-88F4-6BD5-F35350A4295D}"/>
                  </a:ext>
                </a:extLst>
              </p:cNvPr>
              <p:cNvSpPr/>
              <p:nvPr userDrawn="1"/>
            </p:nvSpPr>
            <p:spPr>
              <a:xfrm flipV="1">
                <a:off x="14592604" y="-803988"/>
                <a:ext cx="12638975" cy="6596048"/>
              </a:xfrm>
              <a:custGeom>
                <a:avLst/>
                <a:gdLst>
                  <a:gd name="connsiteX0" fmla="*/ 874643 w 6383130"/>
                  <a:gd name="connsiteY0" fmla="*/ 1122017 h 3330713"/>
                  <a:gd name="connsiteX1" fmla="*/ 2341217 w 6383130"/>
                  <a:gd name="connsiteY1" fmla="*/ 2199861 h 3330713"/>
                  <a:gd name="connsiteX2" fmla="*/ 2893391 w 6383130"/>
                  <a:gd name="connsiteY2" fmla="*/ 3012661 h 3330713"/>
                  <a:gd name="connsiteX3" fmla="*/ 3953565 w 6383130"/>
                  <a:gd name="connsiteY3" fmla="*/ 3330713 h 3330713"/>
                  <a:gd name="connsiteX4" fmla="*/ 5106504 w 6383130"/>
                  <a:gd name="connsiteY4" fmla="*/ 3083339 h 3330713"/>
                  <a:gd name="connsiteX5" fmla="*/ 5464313 w 6383130"/>
                  <a:gd name="connsiteY5" fmla="*/ 2425148 h 3330713"/>
                  <a:gd name="connsiteX6" fmla="*/ 4753113 w 6383130"/>
                  <a:gd name="connsiteY6" fmla="*/ 1696278 h 3330713"/>
                  <a:gd name="connsiteX7" fmla="*/ 6007652 w 6383130"/>
                  <a:gd name="connsiteY7" fmla="*/ 1532835 h 3330713"/>
                  <a:gd name="connsiteX8" fmla="*/ 6383130 w 6383130"/>
                  <a:gd name="connsiteY8" fmla="*/ 1334052 h 3330713"/>
                  <a:gd name="connsiteX9" fmla="*/ 6383130 w 6383130"/>
                  <a:gd name="connsiteY9" fmla="*/ 216452 h 3330713"/>
                  <a:gd name="connsiteX10" fmla="*/ 4117008 w 6383130"/>
                  <a:gd name="connsiteY10" fmla="*/ 0 h 3330713"/>
                  <a:gd name="connsiteX11" fmla="*/ 2531165 w 6383130"/>
                  <a:gd name="connsiteY11" fmla="*/ 287130 h 3330713"/>
                  <a:gd name="connsiteX12" fmla="*/ 812800 w 6383130"/>
                  <a:gd name="connsiteY12" fmla="*/ 437322 h 3330713"/>
                  <a:gd name="connsiteX13" fmla="*/ 0 w 6383130"/>
                  <a:gd name="connsiteY13" fmla="*/ 689113 h 3330713"/>
                  <a:gd name="connsiteX14" fmla="*/ 874643 w 6383130"/>
                  <a:gd name="connsiteY14" fmla="*/ 1122017 h 3330713"/>
                  <a:gd name="connsiteX0" fmla="*/ 874643 w 6383130"/>
                  <a:gd name="connsiteY0" fmla="*/ 1122017 h 3330713"/>
                  <a:gd name="connsiteX1" fmla="*/ 2341217 w 6383130"/>
                  <a:gd name="connsiteY1" fmla="*/ 2199861 h 3330713"/>
                  <a:gd name="connsiteX2" fmla="*/ 2893391 w 6383130"/>
                  <a:gd name="connsiteY2" fmla="*/ 3012661 h 3330713"/>
                  <a:gd name="connsiteX3" fmla="*/ 3953565 w 6383130"/>
                  <a:gd name="connsiteY3" fmla="*/ 3330713 h 3330713"/>
                  <a:gd name="connsiteX4" fmla="*/ 5106504 w 6383130"/>
                  <a:gd name="connsiteY4" fmla="*/ 3083339 h 3330713"/>
                  <a:gd name="connsiteX5" fmla="*/ 5464313 w 6383130"/>
                  <a:gd name="connsiteY5" fmla="*/ 2425148 h 3330713"/>
                  <a:gd name="connsiteX6" fmla="*/ 4753113 w 6383130"/>
                  <a:gd name="connsiteY6" fmla="*/ 1696278 h 3330713"/>
                  <a:gd name="connsiteX7" fmla="*/ 6007652 w 6383130"/>
                  <a:gd name="connsiteY7" fmla="*/ 1532835 h 3330713"/>
                  <a:gd name="connsiteX8" fmla="*/ 6383130 w 6383130"/>
                  <a:gd name="connsiteY8" fmla="*/ 216452 h 3330713"/>
                  <a:gd name="connsiteX9" fmla="*/ 4117008 w 6383130"/>
                  <a:gd name="connsiteY9" fmla="*/ 0 h 3330713"/>
                  <a:gd name="connsiteX10" fmla="*/ 2531165 w 6383130"/>
                  <a:gd name="connsiteY10" fmla="*/ 287130 h 3330713"/>
                  <a:gd name="connsiteX11" fmla="*/ 812800 w 6383130"/>
                  <a:gd name="connsiteY11" fmla="*/ 437322 h 3330713"/>
                  <a:gd name="connsiteX12" fmla="*/ 0 w 6383130"/>
                  <a:gd name="connsiteY12" fmla="*/ 689113 h 3330713"/>
                  <a:gd name="connsiteX13" fmla="*/ 874643 w 6383130"/>
                  <a:gd name="connsiteY13" fmla="*/ 1122017 h 3330713"/>
                  <a:gd name="connsiteX0" fmla="*/ 874643 w 6007652"/>
                  <a:gd name="connsiteY0" fmla="*/ 1122017 h 3330713"/>
                  <a:gd name="connsiteX1" fmla="*/ 2341217 w 6007652"/>
                  <a:gd name="connsiteY1" fmla="*/ 2199861 h 3330713"/>
                  <a:gd name="connsiteX2" fmla="*/ 2893391 w 6007652"/>
                  <a:gd name="connsiteY2" fmla="*/ 3012661 h 3330713"/>
                  <a:gd name="connsiteX3" fmla="*/ 3953565 w 6007652"/>
                  <a:gd name="connsiteY3" fmla="*/ 3330713 h 3330713"/>
                  <a:gd name="connsiteX4" fmla="*/ 5106504 w 6007652"/>
                  <a:gd name="connsiteY4" fmla="*/ 3083339 h 3330713"/>
                  <a:gd name="connsiteX5" fmla="*/ 5464313 w 6007652"/>
                  <a:gd name="connsiteY5" fmla="*/ 2425148 h 3330713"/>
                  <a:gd name="connsiteX6" fmla="*/ 4753113 w 6007652"/>
                  <a:gd name="connsiteY6" fmla="*/ 1696278 h 3330713"/>
                  <a:gd name="connsiteX7" fmla="*/ 6007652 w 6007652"/>
                  <a:gd name="connsiteY7" fmla="*/ 1532835 h 3330713"/>
                  <a:gd name="connsiteX8" fmla="*/ 5942502 w 6007652"/>
                  <a:gd name="connsiteY8" fmla="*/ 158750 h 3330713"/>
                  <a:gd name="connsiteX9" fmla="*/ 4117008 w 6007652"/>
                  <a:gd name="connsiteY9" fmla="*/ 0 h 3330713"/>
                  <a:gd name="connsiteX10" fmla="*/ 2531165 w 6007652"/>
                  <a:gd name="connsiteY10" fmla="*/ 287130 h 3330713"/>
                  <a:gd name="connsiteX11" fmla="*/ 812800 w 6007652"/>
                  <a:gd name="connsiteY11" fmla="*/ 437322 h 3330713"/>
                  <a:gd name="connsiteX12" fmla="*/ 0 w 6007652"/>
                  <a:gd name="connsiteY12" fmla="*/ 689113 h 3330713"/>
                  <a:gd name="connsiteX13" fmla="*/ 874643 w 6007652"/>
                  <a:gd name="connsiteY13" fmla="*/ 1122017 h 3330713"/>
                  <a:gd name="connsiteX0" fmla="*/ 874643 w 5942502"/>
                  <a:gd name="connsiteY0" fmla="*/ 1122017 h 3330713"/>
                  <a:gd name="connsiteX1" fmla="*/ 2341217 w 5942502"/>
                  <a:gd name="connsiteY1" fmla="*/ 2199861 h 3330713"/>
                  <a:gd name="connsiteX2" fmla="*/ 2893391 w 5942502"/>
                  <a:gd name="connsiteY2" fmla="*/ 3012661 h 3330713"/>
                  <a:gd name="connsiteX3" fmla="*/ 3953565 w 5942502"/>
                  <a:gd name="connsiteY3" fmla="*/ 3330713 h 3330713"/>
                  <a:gd name="connsiteX4" fmla="*/ 5106504 w 5942502"/>
                  <a:gd name="connsiteY4" fmla="*/ 3083339 h 3330713"/>
                  <a:gd name="connsiteX5" fmla="*/ 5464313 w 5942502"/>
                  <a:gd name="connsiteY5" fmla="*/ 2425148 h 3330713"/>
                  <a:gd name="connsiteX6" fmla="*/ 4753113 w 5942502"/>
                  <a:gd name="connsiteY6" fmla="*/ 1696278 h 3330713"/>
                  <a:gd name="connsiteX7" fmla="*/ 5881758 w 5942502"/>
                  <a:gd name="connsiteY7" fmla="*/ 1532835 h 3330713"/>
                  <a:gd name="connsiteX8" fmla="*/ 5942502 w 5942502"/>
                  <a:gd name="connsiteY8" fmla="*/ 158750 h 3330713"/>
                  <a:gd name="connsiteX9" fmla="*/ 4117008 w 5942502"/>
                  <a:gd name="connsiteY9" fmla="*/ 0 h 3330713"/>
                  <a:gd name="connsiteX10" fmla="*/ 2531165 w 5942502"/>
                  <a:gd name="connsiteY10" fmla="*/ 287130 h 3330713"/>
                  <a:gd name="connsiteX11" fmla="*/ 812800 w 5942502"/>
                  <a:gd name="connsiteY11" fmla="*/ 437322 h 3330713"/>
                  <a:gd name="connsiteX12" fmla="*/ 0 w 5942502"/>
                  <a:gd name="connsiteY12" fmla="*/ 689113 h 3330713"/>
                  <a:gd name="connsiteX13" fmla="*/ 874643 w 5942502"/>
                  <a:gd name="connsiteY13" fmla="*/ 1122017 h 3330713"/>
                  <a:gd name="connsiteX0" fmla="*/ 874643 w 5942502"/>
                  <a:gd name="connsiteY0" fmla="*/ 1122017 h 3330713"/>
                  <a:gd name="connsiteX1" fmla="*/ 2341217 w 5942502"/>
                  <a:gd name="connsiteY1" fmla="*/ 2199861 h 3330713"/>
                  <a:gd name="connsiteX2" fmla="*/ 2893391 w 5942502"/>
                  <a:gd name="connsiteY2" fmla="*/ 3012661 h 3330713"/>
                  <a:gd name="connsiteX3" fmla="*/ 3953565 w 5942502"/>
                  <a:gd name="connsiteY3" fmla="*/ 3330713 h 3330713"/>
                  <a:gd name="connsiteX4" fmla="*/ 5106504 w 5942502"/>
                  <a:gd name="connsiteY4" fmla="*/ 3083339 h 3330713"/>
                  <a:gd name="connsiteX5" fmla="*/ 5464313 w 5942502"/>
                  <a:gd name="connsiteY5" fmla="*/ 2425148 h 3330713"/>
                  <a:gd name="connsiteX6" fmla="*/ 5109813 w 5942502"/>
                  <a:gd name="connsiteY6" fmla="*/ 1712015 h 3330713"/>
                  <a:gd name="connsiteX7" fmla="*/ 5881758 w 5942502"/>
                  <a:gd name="connsiteY7" fmla="*/ 1532835 h 3330713"/>
                  <a:gd name="connsiteX8" fmla="*/ 5942502 w 5942502"/>
                  <a:gd name="connsiteY8" fmla="*/ 158750 h 3330713"/>
                  <a:gd name="connsiteX9" fmla="*/ 4117008 w 5942502"/>
                  <a:gd name="connsiteY9" fmla="*/ 0 h 3330713"/>
                  <a:gd name="connsiteX10" fmla="*/ 2531165 w 5942502"/>
                  <a:gd name="connsiteY10" fmla="*/ 287130 h 3330713"/>
                  <a:gd name="connsiteX11" fmla="*/ 812800 w 5942502"/>
                  <a:gd name="connsiteY11" fmla="*/ 437322 h 3330713"/>
                  <a:gd name="connsiteX12" fmla="*/ 0 w 5942502"/>
                  <a:gd name="connsiteY12" fmla="*/ 689113 h 3330713"/>
                  <a:gd name="connsiteX13" fmla="*/ 874643 w 5942502"/>
                  <a:gd name="connsiteY13" fmla="*/ 1122017 h 3330713"/>
                  <a:gd name="connsiteX0" fmla="*/ 874643 w 5942502"/>
                  <a:gd name="connsiteY0" fmla="*/ 1122017 h 3330713"/>
                  <a:gd name="connsiteX1" fmla="*/ 2341217 w 5942502"/>
                  <a:gd name="connsiteY1" fmla="*/ 2199861 h 3330713"/>
                  <a:gd name="connsiteX2" fmla="*/ 2893391 w 5942502"/>
                  <a:gd name="connsiteY2" fmla="*/ 3012661 h 3330713"/>
                  <a:gd name="connsiteX3" fmla="*/ 3953565 w 5942502"/>
                  <a:gd name="connsiteY3" fmla="*/ 3330713 h 3330713"/>
                  <a:gd name="connsiteX4" fmla="*/ 5106504 w 5942502"/>
                  <a:gd name="connsiteY4" fmla="*/ 3083339 h 3330713"/>
                  <a:gd name="connsiteX5" fmla="*/ 5464313 w 5942502"/>
                  <a:gd name="connsiteY5" fmla="*/ 2425148 h 3330713"/>
                  <a:gd name="connsiteX6" fmla="*/ 5235707 w 5942502"/>
                  <a:gd name="connsiteY6" fmla="*/ 1727752 h 3330713"/>
                  <a:gd name="connsiteX7" fmla="*/ 5881758 w 5942502"/>
                  <a:gd name="connsiteY7" fmla="*/ 1532835 h 3330713"/>
                  <a:gd name="connsiteX8" fmla="*/ 5942502 w 5942502"/>
                  <a:gd name="connsiteY8" fmla="*/ 158750 h 3330713"/>
                  <a:gd name="connsiteX9" fmla="*/ 4117008 w 5942502"/>
                  <a:gd name="connsiteY9" fmla="*/ 0 h 3330713"/>
                  <a:gd name="connsiteX10" fmla="*/ 2531165 w 5942502"/>
                  <a:gd name="connsiteY10" fmla="*/ 287130 h 3330713"/>
                  <a:gd name="connsiteX11" fmla="*/ 812800 w 5942502"/>
                  <a:gd name="connsiteY11" fmla="*/ 437322 h 3330713"/>
                  <a:gd name="connsiteX12" fmla="*/ 0 w 5942502"/>
                  <a:gd name="connsiteY12" fmla="*/ 689113 h 3330713"/>
                  <a:gd name="connsiteX13" fmla="*/ 874643 w 5942502"/>
                  <a:gd name="connsiteY13" fmla="*/ 1122017 h 3330713"/>
                  <a:gd name="connsiteX0" fmla="*/ 874643 w 5942502"/>
                  <a:gd name="connsiteY0" fmla="*/ 1122017 h 3330713"/>
                  <a:gd name="connsiteX1" fmla="*/ 2341217 w 5942502"/>
                  <a:gd name="connsiteY1" fmla="*/ 2199861 h 3330713"/>
                  <a:gd name="connsiteX2" fmla="*/ 2893391 w 5942502"/>
                  <a:gd name="connsiteY2" fmla="*/ 3012661 h 3330713"/>
                  <a:gd name="connsiteX3" fmla="*/ 3953565 w 5942502"/>
                  <a:gd name="connsiteY3" fmla="*/ 3330713 h 3330713"/>
                  <a:gd name="connsiteX4" fmla="*/ 5106504 w 5942502"/>
                  <a:gd name="connsiteY4" fmla="*/ 3083339 h 3330713"/>
                  <a:gd name="connsiteX5" fmla="*/ 5605944 w 5942502"/>
                  <a:gd name="connsiteY5" fmla="*/ 2472358 h 3330713"/>
                  <a:gd name="connsiteX6" fmla="*/ 5235707 w 5942502"/>
                  <a:gd name="connsiteY6" fmla="*/ 1727752 h 3330713"/>
                  <a:gd name="connsiteX7" fmla="*/ 5881758 w 5942502"/>
                  <a:gd name="connsiteY7" fmla="*/ 1532835 h 3330713"/>
                  <a:gd name="connsiteX8" fmla="*/ 5942502 w 5942502"/>
                  <a:gd name="connsiteY8" fmla="*/ 158750 h 3330713"/>
                  <a:gd name="connsiteX9" fmla="*/ 4117008 w 5942502"/>
                  <a:gd name="connsiteY9" fmla="*/ 0 h 3330713"/>
                  <a:gd name="connsiteX10" fmla="*/ 2531165 w 5942502"/>
                  <a:gd name="connsiteY10" fmla="*/ 287130 h 3330713"/>
                  <a:gd name="connsiteX11" fmla="*/ 812800 w 5942502"/>
                  <a:gd name="connsiteY11" fmla="*/ 437322 h 3330713"/>
                  <a:gd name="connsiteX12" fmla="*/ 0 w 5942502"/>
                  <a:gd name="connsiteY12" fmla="*/ 689113 h 3330713"/>
                  <a:gd name="connsiteX13" fmla="*/ 874643 w 5942502"/>
                  <a:gd name="connsiteY13" fmla="*/ 1122017 h 3330713"/>
                  <a:gd name="connsiteX0" fmla="*/ 874643 w 5942502"/>
                  <a:gd name="connsiteY0" fmla="*/ 1122017 h 3330713"/>
                  <a:gd name="connsiteX1" fmla="*/ 2341217 w 5942502"/>
                  <a:gd name="connsiteY1" fmla="*/ 2199861 h 3330713"/>
                  <a:gd name="connsiteX2" fmla="*/ 2893391 w 5942502"/>
                  <a:gd name="connsiteY2" fmla="*/ 3012661 h 3330713"/>
                  <a:gd name="connsiteX3" fmla="*/ 3953565 w 5942502"/>
                  <a:gd name="connsiteY3" fmla="*/ 3330713 h 3330713"/>
                  <a:gd name="connsiteX4" fmla="*/ 5106504 w 5942502"/>
                  <a:gd name="connsiteY4" fmla="*/ 3083339 h 3330713"/>
                  <a:gd name="connsiteX5" fmla="*/ 5605944 w 5942502"/>
                  <a:gd name="connsiteY5" fmla="*/ 2472358 h 3330713"/>
                  <a:gd name="connsiteX6" fmla="*/ 5382584 w 5942502"/>
                  <a:gd name="connsiteY6" fmla="*/ 1727752 h 3330713"/>
                  <a:gd name="connsiteX7" fmla="*/ 5881758 w 5942502"/>
                  <a:gd name="connsiteY7" fmla="*/ 1532835 h 3330713"/>
                  <a:gd name="connsiteX8" fmla="*/ 5942502 w 5942502"/>
                  <a:gd name="connsiteY8" fmla="*/ 158750 h 3330713"/>
                  <a:gd name="connsiteX9" fmla="*/ 4117008 w 5942502"/>
                  <a:gd name="connsiteY9" fmla="*/ 0 h 3330713"/>
                  <a:gd name="connsiteX10" fmla="*/ 2531165 w 5942502"/>
                  <a:gd name="connsiteY10" fmla="*/ 287130 h 3330713"/>
                  <a:gd name="connsiteX11" fmla="*/ 812800 w 5942502"/>
                  <a:gd name="connsiteY11" fmla="*/ 437322 h 3330713"/>
                  <a:gd name="connsiteX12" fmla="*/ 0 w 5942502"/>
                  <a:gd name="connsiteY12" fmla="*/ 689113 h 3330713"/>
                  <a:gd name="connsiteX13" fmla="*/ 874643 w 5942502"/>
                  <a:gd name="connsiteY13" fmla="*/ 1122017 h 3330713"/>
                  <a:gd name="connsiteX0" fmla="*/ 874643 w 5942502"/>
                  <a:gd name="connsiteY0" fmla="*/ 1122017 h 3330713"/>
                  <a:gd name="connsiteX1" fmla="*/ 2341217 w 5942502"/>
                  <a:gd name="connsiteY1" fmla="*/ 2199861 h 3330713"/>
                  <a:gd name="connsiteX2" fmla="*/ 2898637 w 5942502"/>
                  <a:gd name="connsiteY2" fmla="*/ 3091345 h 3330713"/>
                  <a:gd name="connsiteX3" fmla="*/ 3953565 w 5942502"/>
                  <a:gd name="connsiteY3" fmla="*/ 3330713 h 3330713"/>
                  <a:gd name="connsiteX4" fmla="*/ 5106504 w 5942502"/>
                  <a:gd name="connsiteY4" fmla="*/ 3083339 h 3330713"/>
                  <a:gd name="connsiteX5" fmla="*/ 5605944 w 5942502"/>
                  <a:gd name="connsiteY5" fmla="*/ 2472358 h 3330713"/>
                  <a:gd name="connsiteX6" fmla="*/ 5382584 w 5942502"/>
                  <a:gd name="connsiteY6" fmla="*/ 1727752 h 3330713"/>
                  <a:gd name="connsiteX7" fmla="*/ 5881758 w 5942502"/>
                  <a:gd name="connsiteY7" fmla="*/ 1532835 h 3330713"/>
                  <a:gd name="connsiteX8" fmla="*/ 5942502 w 5942502"/>
                  <a:gd name="connsiteY8" fmla="*/ 158750 h 3330713"/>
                  <a:gd name="connsiteX9" fmla="*/ 4117008 w 5942502"/>
                  <a:gd name="connsiteY9" fmla="*/ 0 h 3330713"/>
                  <a:gd name="connsiteX10" fmla="*/ 2531165 w 5942502"/>
                  <a:gd name="connsiteY10" fmla="*/ 287130 h 3330713"/>
                  <a:gd name="connsiteX11" fmla="*/ 812800 w 5942502"/>
                  <a:gd name="connsiteY11" fmla="*/ 437322 h 3330713"/>
                  <a:gd name="connsiteX12" fmla="*/ 0 w 5942502"/>
                  <a:gd name="connsiteY12" fmla="*/ 689113 h 3330713"/>
                  <a:gd name="connsiteX13" fmla="*/ 874643 w 5942502"/>
                  <a:gd name="connsiteY13" fmla="*/ 1122017 h 3330713"/>
                  <a:gd name="connsiteX0" fmla="*/ 874643 w 5942502"/>
                  <a:gd name="connsiteY0" fmla="*/ 996123 h 3204819"/>
                  <a:gd name="connsiteX1" fmla="*/ 2341217 w 5942502"/>
                  <a:gd name="connsiteY1" fmla="*/ 2073967 h 3204819"/>
                  <a:gd name="connsiteX2" fmla="*/ 2898637 w 5942502"/>
                  <a:gd name="connsiteY2" fmla="*/ 2965451 h 3204819"/>
                  <a:gd name="connsiteX3" fmla="*/ 3953565 w 5942502"/>
                  <a:gd name="connsiteY3" fmla="*/ 3204819 h 3204819"/>
                  <a:gd name="connsiteX4" fmla="*/ 5106504 w 5942502"/>
                  <a:gd name="connsiteY4" fmla="*/ 2957445 h 3204819"/>
                  <a:gd name="connsiteX5" fmla="*/ 5605944 w 5942502"/>
                  <a:gd name="connsiteY5" fmla="*/ 2346464 h 3204819"/>
                  <a:gd name="connsiteX6" fmla="*/ 5382584 w 5942502"/>
                  <a:gd name="connsiteY6" fmla="*/ 1601858 h 3204819"/>
                  <a:gd name="connsiteX7" fmla="*/ 5881758 w 5942502"/>
                  <a:gd name="connsiteY7" fmla="*/ 1406941 h 3204819"/>
                  <a:gd name="connsiteX8" fmla="*/ 5942502 w 5942502"/>
                  <a:gd name="connsiteY8" fmla="*/ 32856 h 3204819"/>
                  <a:gd name="connsiteX9" fmla="*/ 4169464 w 5942502"/>
                  <a:gd name="connsiteY9" fmla="*/ 0 h 3204819"/>
                  <a:gd name="connsiteX10" fmla="*/ 2531165 w 5942502"/>
                  <a:gd name="connsiteY10" fmla="*/ 161236 h 3204819"/>
                  <a:gd name="connsiteX11" fmla="*/ 812800 w 5942502"/>
                  <a:gd name="connsiteY11" fmla="*/ 311428 h 3204819"/>
                  <a:gd name="connsiteX12" fmla="*/ 0 w 5942502"/>
                  <a:gd name="connsiteY12" fmla="*/ 563219 h 3204819"/>
                  <a:gd name="connsiteX13" fmla="*/ 874643 w 5942502"/>
                  <a:gd name="connsiteY13" fmla="*/ 996123 h 3204819"/>
                  <a:gd name="connsiteX0" fmla="*/ 874643 w 5932010"/>
                  <a:gd name="connsiteY0" fmla="*/ 996123 h 3204819"/>
                  <a:gd name="connsiteX1" fmla="*/ 2341217 w 5932010"/>
                  <a:gd name="connsiteY1" fmla="*/ 2073967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605944 w 5932010"/>
                  <a:gd name="connsiteY5" fmla="*/ 2346464 h 3204819"/>
                  <a:gd name="connsiteX6" fmla="*/ 5382584 w 5932010"/>
                  <a:gd name="connsiteY6" fmla="*/ 1601858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74643 w 5932010"/>
                  <a:gd name="connsiteY13" fmla="*/ 996123 h 3204819"/>
                  <a:gd name="connsiteX0" fmla="*/ 874643 w 5932010"/>
                  <a:gd name="connsiteY0" fmla="*/ 996123 h 3204819"/>
                  <a:gd name="connsiteX1" fmla="*/ 2341217 w 5932010"/>
                  <a:gd name="connsiteY1" fmla="*/ 2073967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605944 w 5932010"/>
                  <a:gd name="connsiteY5" fmla="*/ 2346464 h 3204819"/>
                  <a:gd name="connsiteX6" fmla="*/ 5503232 w 5932010"/>
                  <a:gd name="connsiteY6" fmla="*/ 1575630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74643 w 5932010"/>
                  <a:gd name="connsiteY13" fmla="*/ 996123 h 3204819"/>
                  <a:gd name="connsiteX0" fmla="*/ 874643 w 5932010"/>
                  <a:gd name="connsiteY0" fmla="*/ 996123 h 3204819"/>
                  <a:gd name="connsiteX1" fmla="*/ 2341217 w 5932010"/>
                  <a:gd name="connsiteY1" fmla="*/ 2073967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443331 w 5932010"/>
                  <a:gd name="connsiteY5" fmla="*/ 2346464 h 3204819"/>
                  <a:gd name="connsiteX6" fmla="*/ 5503232 w 5932010"/>
                  <a:gd name="connsiteY6" fmla="*/ 1575630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74643 w 5932010"/>
                  <a:gd name="connsiteY13" fmla="*/ 996123 h 3204819"/>
                  <a:gd name="connsiteX0" fmla="*/ 874643 w 5932010"/>
                  <a:gd name="connsiteY0" fmla="*/ 996123 h 3204819"/>
                  <a:gd name="connsiteX1" fmla="*/ 2341217 w 5932010"/>
                  <a:gd name="connsiteY1" fmla="*/ 2073967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527261 w 5932010"/>
                  <a:gd name="connsiteY5" fmla="*/ 2346464 h 3204819"/>
                  <a:gd name="connsiteX6" fmla="*/ 5503232 w 5932010"/>
                  <a:gd name="connsiteY6" fmla="*/ 1575630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74643 w 5932010"/>
                  <a:gd name="connsiteY13" fmla="*/ 996123 h 3204819"/>
                  <a:gd name="connsiteX0" fmla="*/ 874643 w 5932010"/>
                  <a:gd name="connsiteY0" fmla="*/ 996123 h 3204819"/>
                  <a:gd name="connsiteX1" fmla="*/ 2341217 w 5932010"/>
                  <a:gd name="connsiteY1" fmla="*/ 2073967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527261 w 5932010"/>
                  <a:gd name="connsiteY5" fmla="*/ 2346464 h 3204819"/>
                  <a:gd name="connsiteX6" fmla="*/ 5414057 w 5932010"/>
                  <a:gd name="connsiteY6" fmla="*/ 1591367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74643 w 5932010"/>
                  <a:gd name="connsiteY13" fmla="*/ 996123 h 3204819"/>
                  <a:gd name="connsiteX0" fmla="*/ 837924 w 5932010"/>
                  <a:gd name="connsiteY0" fmla="*/ 1300366 h 3204819"/>
                  <a:gd name="connsiteX1" fmla="*/ 2341217 w 5932010"/>
                  <a:gd name="connsiteY1" fmla="*/ 2073967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527261 w 5932010"/>
                  <a:gd name="connsiteY5" fmla="*/ 2346464 h 3204819"/>
                  <a:gd name="connsiteX6" fmla="*/ 5414057 w 5932010"/>
                  <a:gd name="connsiteY6" fmla="*/ 1591367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37924 w 5932010"/>
                  <a:gd name="connsiteY13" fmla="*/ 1300366 h 3204819"/>
                  <a:gd name="connsiteX0" fmla="*/ 837924 w 5932010"/>
                  <a:gd name="connsiteY0" fmla="*/ 1300366 h 3204819"/>
                  <a:gd name="connsiteX1" fmla="*/ 2236306 w 5932010"/>
                  <a:gd name="connsiteY1" fmla="*/ 2094949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527261 w 5932010"/>
                  <a:gd name="connsiteY5" fmla="*/ 2346464 h 3204819"/>
                  <a:gd name="connsiteX6" fmla="*/ 5414057 w 5932010"/>
                  <a:gd name="connsiteY6" fmla="*/ 1591367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37924 w 5932010"/>
                  <a:gd name="connsiteY13" fmla="*/ 1300366 h 3204819"/>
                  <a:gd name="connsiteX0" fmla="*/ 25124 w 5119210"/>
                  <a:gd name="connsiteY0" fmla="*/ 1300366 h 3204819"/>
                  <a:gd name="connsiteX1" fmla="*/ 1423506 w 5119210"/>
                  <a:gd name="connsiteY1" fmla="*/ 2094949 h 3204819"/>
                  <a:gd name="connsiteX2" fmla="*/ 2085837 w 5119210"/>
                  <a:gd name="connsiteY2" fmla="*/ 2965451 h 3204819"/>
                  <a:gd name="connsiteX3" fmla="*/ 3140765 w 5119210"/>
                  <a:gd name="connsiteY3" fmla="*/ 3204819 h 3204819"/>
                  <a:gd name="connsiteX4" fmla="*/ 4293704 w 5119210"/>
                  <a:gd name="connsiteY4" fmla="*/ 2957445 h 3204819"/>
                  <a:gd name="connsiteX5" fmla="*/ 4714461 w 5119210"/>
                  <a:gd name="connsiteY5" fmla="*/ 2346464 h 3204819"/>
                  <a:gd name="connsiteX6" fmla="*/ 4601257 w 5119210"/>
                  <a:gd name="connsiteY6" fmla="*/ 1591367 h 3204819"/>
                  <a:gd name="connsiteX7" fmla="*/ 5068958 w 5119210"/>
                  <a:gd name="connsiteY7" fmla="*/ 1406941 h 3204819"/>
                  <a:gd name="connsiteX8" fmla="*/ 5119210 w 5119210"/>
                  <a:gd name="connsiteY8" fmla="*/ 410537 h 3204819"/>
                  <a:gd name="connsiteX9" fmla="*/ 3356664 w 5119210"/>
                  <a:gd name="connsiteY9" fmla="*/ 0 h 3204819"/>
                  <a:gd name="connsiteX10" fmla="*/ 1718365 w 5119210"/>
                  <a:gd name="connsiteY10" fmla="*/ 161236 h 3204819"/>
                  <a:gd name="connsiteX11" fmla="*/ 0 w 5119210"/>
                  <a:gd name="connsiteY11" fmla="*/ 311428 h 3204819"/>
                  <a:gd name="connsiteX12" fmla="*/ 68715 w 5119210"/>
                  <a:gd name="connsiteY12" fmla="*/ 579863 h 3204819"/>
                  <a:gd name="connsiteX13" fmla="*/ 25124 w 5119210"/>
                  <a:gd name="connsiteY13" fmla="*/ 1300366 h 3204819"/>
                  <a:gd name="connsiteX0" fmla="*/ 25124 w 5119210"/>
                  <a:gd name="connsiteY0" fmla="*/ 1300366 h 3204819"/>
                  <a:gd name="connsiteX1" fmla="*/ 1423506 w 5119210"/>
                  <a:gd name="connsiteY1" fmla="*/ 2094949 h 3204819"/>
                  <a:gd name="connsiteX2" fmla="*/ 2085837 w 5119210"/>
                  <a:gd name="connsiteY2" fmla="*/ 2965451 h 3204819"/>
                  <a:gd name="connsiteX3" fmla="*/ 3140765 w 5119210"/>
                  <a:gd name="connsiteY3" fmla="*/ 3204819 h 3204819"/>
                  <a:gd name="connsiteX4" fmla="*/ 4293704 w 5119210"/>
                  <a:gd name="connsiteY4" fmla="*/ 2957445 h 3204819"/>
                  <a:gd name="connsiteX5" fmla="*/ 4714461 w 5119210"/>
                  <a:gd name="connsiteY5" fmla="*/ 2346464 h 3204819"/>
                  <a:gd name="connsiteX6" fmla="*/ 4601257 w 5119210"/>
                  <a:gd name="connsiteY6" fmla="*/ 1591367 h 3204819"/>
                  <a:gd name="connsiteX7" fmla="*/ 5068958 w 5119210"/>
                  <a:gd name="connsiteY7" fmla="*/ 1406941 h 3204819"/>
                  <a:gd name="connsiteX8" fmla="*/ 5119210 w 5119210"/>
                  <a:gd name="connsiteY8" fmla="*/ 410537 h 3204819"/>
                  <a:gd name="connsiteX9" fmla="*/ 3356664 w 5119210"/>
                  <a:gd name="connsiteY9" fmla="*/ 0 h 3204819"/>
                  <a:gd name="connsiteX10" fmla="*/ 1718365 w 5119210"/>
                  <a:gd name="connsiteY10" fmla="*/ 161236 h 3204819"/>
                  <a:gd name="connsiteX11" fmla="*/ 0 w 5119210"/>
                  <a:gd name="connsiteY11" fmla="*/ 311428 h 3204819"/>
                  <a:gd name="connsiteX12" fmla="*/ 586126 w 5119210"/>
                  <a:gd name="connsiteY12" fmla="*/ 918292 h 3204819"/>
                  <a:gd name="connsiteX13" fmla="*/ 25124 w 5119210"/>
                  <a:gd name="connsiteY13" fmla="*/ 1300366 h 3204819"/>
                  <a:gd name="connsiteX0" fmla="*/ 0 w 6103356"/>
                  <a:gd name="connsiteY0" fmla="*/ 1411326 h 3204819"/>
                  <a:gd name="connsiteX1" fmla="*/ 2407652 w 6103356"/>
                  <a:gd name="connsiteY1" fmla="*/ 2094949 h 3204819"/>
                  <a:gd name="connsiteX2" fmla="*/ 3069983 w 6103356"/>
                  <a:gd name="connsiteY2" fmla="*/ 2965451 h 3204819"/>
                  <a:gd name="connsiteX3" fmla="*/ 4124911 w 6103356"/>
                  <a:gd name="connsiteY3" fmla="*/ 3204819 h 3204819"/>
                  <a:gd name="connsiteX4" fmla="*/ 5277850 w 6103356"/>
                  <a:gd name="connsiteY4" fmla="*/ 2957445 h 3204819"/>
                  <a:gd name="connsiteX5" fmla="*/ 5698607 w 6103356"/>
                  <a:gd name="connsiteY5" fmla="*/ 2346464 h 3204819"/>
                  <a:gd name="connsiteX6" fmla="*/ 5585403 w 6103356"/>
                  <a:gd name="connsiteY6" fmla="*/ 1591367 h 3204819"/>
                  <a:gd name="connsiteX7" fmla="*/ 6053104 w 6103356"/>
                  <a:gd name="connsiteY7" fmla="*/ 1406941 h 3204819"/>
                  <a:gd name="connsiteX8" fmla="*/ 6103356 w 6103356"/>
                  <a:gd name="connsiteY8" fmla="*/ 410537 h 3204819"/>
                  <a:gd name="connsiteX9" fmla="*/ 4340810 w 6103356"/>
                  <a:gd name="connsiteY9" fmla="*/ 0 h 3204819"/>
                  <a:gd name="connsiteX10" fmla="*/ 2702511 w 6103356"/>
                  <a:gd name="connsiteY10" fmla="*/ 161236 h 3204819"/>
                  <a:gd name="connsiteX11" fmla="*/ 984146 w 6103356"/>
                  <a:gd name="connsiteY11" fmla="*/ 311428 h 3204819"/>
                  <a:gd name="connsiteX12" fmla="*/ 1570272 w 6103356"/>
                  <a:gd name="connsiteY12" fmla="*/ 918292 h 3204819"/>
                  <a:gd name="connsiteX13" fmla="*/ 0 w 6103356"/>
                  <a:gd name="connsiteY13" fmla="*/ 1411326 h 3204819"/>
                  <a:gd name="connsiteX0" fmla="*/ 0 w 6103356"/>
                  <a:gd name="connsiteY0" fmla="*/ 1411326 h 3204819"/>
                  <a:gd name="connsiteX1" fmla="*/ 900135 w 6103356"/>
                  <a:gd name="connsiteY1" fmla="*/ 2122689 h 3204819"/>
                  <a:gd name="connsiteX2" fmla="*/ 3069983 w 6103356"/>
                  <a:gd name="connsiteY2" fmla="*/ 2965451 h 3204819"/>
                  <a:gd name="connsiteX3" fmla="*/ 4124911 w 6103356"/>
                  <a:gd name="connsiteY3" fmla="*/ 3204819 h 3204819"/>
                  <a:gd name="connsiteX4" fmla="*/ 5277850 w 6103356"/>
                  <a:gd name="connsiteY4" fmla="*/ 2957445 h 3204819"/>
                  <a:gd name="connsiteX5" fmla="*/ 5698607 w 6103356"/>
                  <a:gd name="connsiteY5" fmla="*/ 2346464 h 3204819"/>
                  <a:gd name="connsiteX6" fmla="*/ 5585403 w 6103356"/>
                  <a:gd name="connsiteY6" fmla="*/ 1591367 h 3204819"/>
                  <a:gd name="connsiteX7" fmla="*/ 6053104 w 6103356"/>
                  <a:gd name="connsiteY7" fmla="*/ 1406941 h 3204819"/>
                  <a:gd name="connsiteX8" fmla="*/ 6103356 w 6103356"/>
                  <a:gd name="connsiteY8" fmla="*/ 410537 h 3204819"/>
                  <a:gd name="connsiteX9" fmla="*/ 4340810 w 6103356"/>
                  <a:gd name="connsiteY9" fmla="*/ 0 h 3204819"/>
                  <a:gd name="connsiteX10" fmla="*/ 2702511 w 6103356"/>
                  <a:gd name="connsiteY10" fmla="*/ 161236 h 3204819"/>
                  <a:gd name="connsiteX11" fmla="*/ 984146 w 6103356"/>
                  <a:gd name="connsiteY11" fmla="*/ 311428 h 3204819"/>
                  <a:gd name="connsiteX12" fmla="*/ 1570272 w 6103356"/>
                  <a:gd name="connsiteY12" fmla="*/ 918292 h 3204819"/>
                  <a:gd name="connsiteX13" fmla="*/ 0 w 6103356"/>
                  <a:gd name="connsiteY13" fmla="*/ 1411326 h 3204819"/>
                  <a:gd name="connsiteX0" fmla="*/ 0 w 5918110"/>
                  <a:gd name="connsiteY0" fmla="*/ 1244886 h 3204819"/>
                  <a:gd name="connsiteX1" fmla="*/ 714889 w 5918110"/>
                  <a:gd name="connsiteY1" fmla="*/ 2122689 h 3204819"/>
                  <a:gd name="connsiteX2" fmla="*/ 2884737 w 5918110"/>
                  <a:gd name="connsiteY2" fmla="*/ 2965451 h 3204819"/>
                  <a:gd name="connsiteX3" fmla="*/ 3939665 w 5918110"/>
                  <a:gd name="connsiteY3" fmla="*/ 3204819 h 3204819"/>
                  <a:gd name="connsiteX4" fmla="*/ 5092604 w 5918110"/>
                  <a:gd name="connsiteY4" fmla="*/ 2957445 h 3204819"/>
                  <a:gd name="connsiteX5" fmla="*/ 5513361 w 5918110"/>
                  <a:gd name="connsiteY5" fmla="*/ 2346464 h 3204819"/>
                  <a:gd name="connsiteX6" fmla="*/ 5400157 w 5918110"/>
                  <a:gd name="connsiteY6" fmla="*/ 1591367 h 3204819"/>
                  <a:gd name="connsiteX7" fmla="*/ 5867858 w 5918110"/>
                  <a:gd name="connsiteY7" fmla="*/ 1406941 h 3204819"/>
                  <a:gd name="connsiteX8" fmla="*/ 5918110 w 5918110"/>
                  <a:gd name="connsiteY8" fmla="*/ 410537 h 3204819"/>
                  <a:gd name="connsiteX9" fmla="*/ 4155564 w 5918110"/>
                  <a:gd name="connsiteY9" fmla="*/ 0 h 3204819"/>
                  <a:gd name="connsiteX10" fmla="*/ 2517265 w 5918110"/>
                  <a:gd name="connsiteY10" fmla="*/ 161236 h 3204819"/>
                  <a:gd name="connsiteX11" fmla="*/ 798900 w 5918110"/>
                  <a:gd name="connsiteY11" fmla="*/ 311428 h 3204819"/>
                  <a:gd name="connsiteX12" fmla="*/ 1385026 w 5918110"/>
                  <a:gd name="connsiteY12" fmla="*/ 918292 h 3204819"/>
                  <a:gd name="connsiteX13" fmla="*/ 0 w 5918110"/>
                  <a:gd name="connsiteY13" fmla="*/ 1244886 h 3204819"/>
                  <a:gd name="connsiteX0" fmla="*/ 0 w 5918110"/>
                  <a:gd name="connsiteY0" fmla="*/ 1244886 h 3204819"/>
                  <a:gd name="connsiteX1" fmla="*/ 548806 w 5918110"/>
                  <a:gd name="connsiteY1" fmla="*/ 2461118 h 3204819"/>
                  <a:gd name="connsiteX2" fmla="*/ 2884737 w 5918110"/>
                  <a:gd name="connsiteY2" fmla="*/ 2965451 h 3204819"/>
                  <a:gd name="connsiteX3" fmla="*/ 3939665 w 5918110"/>
                  <a:gd name="connsiteY3" fmla="*/ 3204819 h 3204819"/>
                  <a:gd name="connsiteX4" fmla="*/ 5092604 w 5918110"/>
                  <a:gd name="connsiteY4" fmla="*/ 2957445 h 3204819"/>
                  <a:gd name="connsiteX5" fmla="*/ 5513361 w 5918110"/>
                  <a:gd name="connsiteY5" fmla="*/ 2346464 h 3204819"/>
                  <a:gd name="connsiteX6" fmla="*/ 5400157 w 5918110"/>
                  <a:gd name="connsiteY6" fmla="*/ 1591367 h 3204819"/>
                  <a:gd name="connsiteX7" fmla="*/ 5867858 w 5918110"/>
                  <a:gd name="connsiteY7" fmla="*/ 1406941 h 3204819"/>
                  <a:gd name="connsiteX8" fmla="*/ 5918110 w 5918110"/>
                  <a:gd name="connsiteY8" fmla="*/ 410537 h 3204819"/>
                  <a:gd name="connsiteX9" fmla="*/ 4155564 w 5918110"/>
                  <a:gd name="connsiteY9" fmla="*/ 0 h 3204819"/>
                  <a:gd name="connsiteX10" fmla="*/ 2517265 w 5918110"/>
                  <a:gd name="connsiteY10" fmla="*/ 161236 h 3204819"/>
                  <a:gd name="connsiteX11" fmla="*/ 798900 w 5918110"/>
                  <a:gd name="connsiteY11" fmla="*/ 311428 h 3204819"/>
                  <a:gd name="connsiteX12" fmla="*/ 1385026 w 5918110"/>
                  <a:gd name="connsiteY12" fmla="*/ 918292 h 3204819"/>
                  <a:gd name="connsiteX13" fmla="*/ 0 w 5918110"/>
                  <a:gd name="connsiteY13" fmla="*/ 1244886 h 3204819"/>
                  <a:gd name="connsiteX0" fmla="*/ 0 w 5918110"/>
                  <a:gd name="connsiteY0" fmla="*/ 1244886 h 3204819"/>
                  <a:gd name="connsiteX1" fmla="*/ 727664 w 5918110"/>
                  <a:gd name="connsiteY1" fmla="*/ 2810643 h 3204819"/>
                  <a:gd name="connsiteX2" fmla="*/ 2884737 w 5918110"/>
                  <a:gd name="connsiteY2" fmla="*/ 2965451 h 3204819"/>
                  <a:gd name="connsiteX3" fmla="*/ 3939665 w 5918110"/>
                  <a:gd name="connsiteY3" fmla="*/ 3204819 h 3204819"/>
                  <a:gd name="connsiteX4" fmla="*/ 5092604 w 5918110"/>
                  <a:gd name="connsiteY4" fmla="*/ 2957445 h 3204819"/>
                  <a:gd name="connsiteX5" fmla="*/ 5513361 w 5918110"/>
                  <a:gd name="connsiteY5" fmla="*/ 2346464 h 3204819"/>
                  <a:gd name="connsiteX6" fmla="*/ 5400157 w 5918110"/>
                  <a:gd name="connsiteY6" fmla="*/ 1591367 h 3204819"/>
                  <a:gd name="connsiteX7" fmla="*/ 5867858 w 5918110"/>
                  <a:gd name="connsiteY7" fmla="*/ 1406941 h 3204819"/>
                  <a:gd name="connsiteX8" fmla="*/ 5918110 w 5918110"/>
                  <a:gd name="connsiteY8" fmla="*/ 410537 h 3204819"/>
                  <a:gd name="connsiteX9" fmla="*/ 4155564 w 5918110"/>
                  <a:gd name="connsiteY9" fmla="*/ 0 h 3204819"/>
                  <a:gd name="connsiteX10" fmla="*/ 2517265 w 5918110"/>
                  <a:gd name="connsiteY10" fmla="*/ 161236 h 3204819"/>
                  <a:gd name="connsiteX11" fmla="*/ 798900 w 5918110"/>
                  <a:gd name="connsiteY11" fmla="*/ 311428 h 3204819"/>
                  <a:gd name="connsiteX12" fmla="*/ 1385026 w 5918110"/>
                  <a:gd name="connsiteY12" fmla="*/ 918292 h 3204819"/>
                  <a:gd name="connsiteX13" fmla="*/ 0 w 5918110"/>
                  <a:gd name="connsiteY13" fmla="*/ 1244886 h 3204819"/>
                  <a:gd name="connsiteX0" fmla="*/ 1067304 w 6985414"/>
                  <a:gd name="connsiteY0" fmla="*/ 1244886 h 3204819"/>
                  <a:gd name="connsiteX1" fmla="*/ 0 w 6985414"/>
                  <a:gd name="connsiteY1" fmla="*/ 2921603 h 3204819"/>
                  <a:gd name="connsiteX2" fmla="*/ 3952041 w 6985414"/>
                  <a:gd name="connsiteY2" fmla="*/ 2965451 h 3204819"/>
                  <a:gd name="connsiteX3" fmla="*/ 5006969 w 6985414"/>
                  <a:gd name="connsiteY3" fmla="*/ 3204819 h 3204819"/>
                  <a:gd name="connsiteX4" fmla="*/ 6159908 w 6985414"/>
                  <a:gd name="connsiteY4" fmla="*/ 2957445 h 3204819"/>
                  <a:gd name="connsiteX5" fmla="*/ 6580665 w 6985414"/>
                  <a:gd name="connsiteY5" fmla="*/ 2346464 h 3204819"/>
                  <a:gd name="connsiteX6" fmla="*/ 6467461 w 6985414"/>
                  <a:gd name="connsiteY6" fmla="*/ 1591367 h 3204819"/>
                  <a:gd name="connsiteX7" fmla="*/ 6935162 w 6985414"/>
                  <a:gd name="connsiteY7" fmla="*/ 1406941 h 3204819"/>
                  <a:gd name="connsiteX8" fmla="*/ 6985414 w 6985414"/>
                  <a:gd name="connsiteY8" fmla="*/ 410537 h 3204819"/>
                  <a:gd name="connsiteX9" fmla="*/ 5222868 w 6985414"/>
                  <a:gd name="connsiteY9" fmla="*/ 0 h 3204819"/>
                  <a:gd name="connsiteX10" fmla="*/ 3584569 w 6985414"/>
                  <a:gd name="connsiteY10" fmla="*/ 161236 h 3204819"/>
                  <a:gd name="connsiteX11" fmla="*/ 1866204 w 6985414"/>
                  <a:gd name="connsiteY11" fmla="*/ 311428 h 3204819"/>
                  <a:gd name="connsiteX12" fmla="*/ 2452330 w 6985414"/>
                  <a:gd name="connsiteY12" fmla="*/ 918292 h 3204819"/>
                  <a:gd name="connsiteX13" fmla="*/ 1067304 w 6985414"/>
                  <a:gd name="connsiteY13" fmla="*/ 1244886 h 3204819"/>
                  <a:gd name="connsiteX0" fmla="*/ 1182284 w 7100394"/>
                  <a:gd name="connsiteY0" fmla="*/ 1244886 h 3204819"/>
                  <a:gd name="connsiteX1" fmla="*/ 0 w 7100394"/>
                  <a:gd name="connsiteY1" fmla="*/ 2904959 h 3204819"/>
                  <a:gd name="connsiteX2" fmla="*/ 4067021 w 7100394"/>
                  <a:gd name="connsiteY2" fmla="*/ 2965451 h 3204819"/>
                  <a:gd name="connsiteX3" fmla="*/ 5121949 w 7100394"/>
                  <a:gd name="connsiteY3" fmla="*/ 3204819 h 3204819"/>
                  <a:gd name="connsiteX4" fmla="*/ 6274888 w 7100394"/>
                  <a:gd name="connsiteY4" fmla="*/ 2957445 h 3204819"/>
                  <a:gd name="connsiteX5" fmla="*/ 6695645 w 7100394"/>
                  <a:gd name="connsiteY5" fmla="*/ 2346464 h 3204819"/>
                  <a:gd name="connsiteX6" fmla="*/ 6582441 w 7100394"/>
                  <a:gd name="connsiteY6" fmla="*/ 1591367 h 3204819"/>
                  <a:gd name="connsiteX7" fmla="*/ 7050142 w 7100394"/>
                  <a:gd name="connsiteY7" fmla="*/ 1406941 h 3204819"/>
                  <a:gd name="connsiteX8" fmla="*/ 7100394 w 7100394"/>
                  <a:gd name="connsiteY8" fmla="*/ 410537 h 3204819"/>
                  <a:gd name="connsiteX9" fmla="*/ 5337848 w 7100394"/>
                  <a:gd name="connsiteY9" fmla="*/ 0 h 3204819"/>
                  <a:gd name="connsiteX10" fmla="*/ 3699549 w 7100394"/>
                  <a:gd name="connsiteY10" fmla="*/ 161236 h 3204819"/>
                  <a:gd name="connsiteX11" fmla="*/ 1981184 w 7100394"/>
                  <a:gd name="connsiteY11" fmla="*/ 311428 h 3204819"/>
                  <a:gd name="connsiteX12" fmla="*/ 2567310 w 7100394"/>
                  <a:gd name="connsiteY12" fmla="*/ 918292 h 3204819"/>
                  <a:gd name="connsiteX13" fmla="*/ 1182284 w 7100394"/>
                  <a:gd name="connsiteY13" fmla="*/ 1244886 h 3204819"/>
                  <a:gd name="connsiteX0" fmla="*/ 1182284 w 7100394"/>
                  <a:gd name="connsiteY0" fmla="*/ 1244886 h 2965451"/>
                  <a:gd name="connsiteX1" fmla="*/ 0 w 7100394"/>
                  <a:gd name="connsiteY1" fmla="*/ 2904959 h 2965451"/>
                  <a:gd name="connsiteX2" fmla="*/ 4067021 w 7100394"/>
                  <a:gd name="connsiteY2" fmla="*/ 2965451 h 2965451"/>
                  <a:gd name="connsiteX3" fmla="*/ 4553436 w 7100394"/>
                  <a:gd name="connsiteY3" fmla="*/ 2478030 h 2965451"/>
                  <a:gd name="connsiteX4" fmla="*/ 6274888 w 7100394"/>
                  <a:gd name="connsiteY4" fmla="*/ 2957445 h 2965451"/>
                  <a:gd name="connsiteX5" fmla="*/ 6695645 w 7100394"/>
                  <a:gd name="connsiteY5" fmla="*/ 2346464 h 2965451"/>
                  <a:gd name="connsiteX6" fmla="*/ 6582441 w 7100394"/>
                  <a:gd name="connsiteY6" fmla="*/ 1591367 h 2965451"/>
                  <a:gd name="connsiteX7" fmla="*/ 7050142 w 7100394"/>
                  <a:gd name="connsiteY7" fmla="*/ 1406941 h 2965451"/>
                  <a:gd name="connsiteX8" fmla="*/ 7100394 w 7100394"/>
                  <a:gd name="connsiteY8" fmla="*/ 410537 h 2965451"/>
                  <a:gd name="connsiteX9" fmla="*/ 5337848 w 7100394"/>
                  <a:gd name="connsiteY9" fmla="*/ 0 h 2965451"/>
                  <a:gd name="connsiteX10" fmla="*/ 3699549 w 7100394"/>
                  <a:gd name="connsiteY10" fmla="*/ 161236 h 2965451"/>
                  <a:gd name="connsiteX11" fmla="*/ 1981184 w 7100394"/>
                  <a:gd name="connsiteY11" fmla="*/ 311428 h 2965451"/>
                  <a:gd name="connsiteX12" fmla="*/ 2567310 w 7100394"/>
                  <a:gd name="connsiteY12" fmla="*/ 918292 h 2965451"/>
                  <a:gd name="connsiteX13" fmla="*/ 1182284 w 7100394"/>
                  <a:gd name="connsiteY13" fmla="*/ 1244886 h 2965451"/>
                  <a:gd name="connsiteX0" fmla="*/ 1182284 w 7100394"/>
                  <a:gd name="connsiteY0" fmla="*/ 1244886 h 2965451"/>
                  <a:gd name="connsiteX1" fmla="*/ 0 w 7100394"/>
                  <a:gd name="connsiteY1" fmla="*/ 2904959 h 2965451"/>
                  <a:gd name="connsiteX2" fmla="*/ 4067021 w 7100394"/>
                  <a:gd name="connsiteY2" fmla="*/ 2965451 h 2965451"/>
                  <a:gd name="connsiteX3" fmla="*/ 4553436 w 7100394"/>
                  <a:gd name="connsiteY3" fmla="*/ 2478030 h 2965451"/>
                  <a:gd name="connsiteX4" fmla="*/ 5738314 w 7100394"/>
                  <a:gd name="connsiteY4" fmla="*/ 2164080 h 2965451"/>
                  <a:gd name="connsiteX5" fmla="*/ 6695645 w 7100394"/>
                  <a:gd name="connsiteY5" fmla="*/ 2346464 h 2965451"/>
                  <a:gd name="connsiteX6" fmla="*/ 6582441 w 7100394"/>
                  <a:gd name="connsiteY6" fmla="*/ 1591367 h 2965451"/>
                  <a:gd name="connsiteX7" fmla="*/ 7050142 w 7100394"/>
                  <a:gd name="connsiteY7" fmla="*/ 1406941 h 2965451"/>
                  <a:gd name="connsiteX8" fmla="*/ 7100394 w 7100394"/>
                  <a:gd name="connsiteY8" fmla="*/ 410537 h 2965451"/>
                  <a:gd name="connsiteX9" fmla="*/ 5337848 w 7100394"/>
                  <a:gd name="connsiteY9" fmla="*/ 0 h 2965451"/>
                  <a:gd name="connsiteX10" fmla="*/ 3699549 w 7100394"/>
                  <a:gd name="connsiteY10" fmla="*/ 161236 h 2965451"/>
                  <a:gd name="connsiteX11" fmla="*/ 1981184 w 7100394"/>
                  <a:gd name="connsiteY11" fmla="*/ 311428 h 2965451"/>
                  <a:gd name="connsiteX12" fmla="*/ 2567310 w 7100394"/>
                  <a:gd name="connsiteY12" fmla="*/ 918292 h 2965451"/>
                  <a:gd name="connsiteX13" fmla="*/ 1182284 w 7100394"/>
                  <a:gd name="connsiteY13" fmla="*/ 1244886 h 2965451"/>
                  <a:gd name="connsiteX0" fmla="*/ 1182284 w 7100394"/>
                  <a:gd name="connsiteY0" fmla="*/ 1244886 h 2965451"/>
                  <a:gd name="connsiteX1" fmla="*/ 0 w 7100394"/>
                  <a:gd name="connsiteY1" fmla="*/ 2904959 h 2965451"/>
                  <a:gd name="connsiteX2" fmla="*/ 4067021 w 7100394"/>
                  <a:gd name="connsiteY2" fmla="*/ 2965451 h 2965451"/>
                  <a:gd name="connsiteX3" fmla="*/ 5038908 w 7100394"/>
                  <a:gd name="connsiteY3" fmla="*/ 2516866 h 2965451"/>
                  <a:gd name="connsiteX4" fmla="*/ 5738314 w 7100394"/>
                  <a:gd name="connsiteY4" fmla="*/ 2164080 h 2965451"/>
                  <a:gd name="connsiteX5" fmla="*/ 6695645 w 7100394"/>
                  <a:gd name="connsiteY5" fmla="*/ 2346464 h 2965451"/>
                  <a:gd name="connsiteX6" fmla="*/ 6582441 w 7100394"/>
                  <a:gd name="connsiteY6" fmla="*/ 1591367 h 2965451"/>
                  <a:gd name="connsiteX7" fmla="*/ 7050142 w 7100394"/>
                  <a:gd name="connsiteY7" fmla="*/ 1406941 h 2965451"/>
                  <a:gd name="connsiteX8" fmla="*/ 7100394 w 7100394"/>
                  <a:gd name="connsiteY8" fmla="*/ 410537 h 2965451"/>
                  <a:gd name="connsiteX9" fmla="*/ 5337848 w 7100394"/>
                  <a:gd name="connsiteY9" fmla="*/ 0 h 2965451"/>
                  <a:gd name="connsiteX10" fmla="*/ 3699549 w 7100394"/>
                  <a:gd name="connsiteY10" fmla="*/ 161236 h 2965451"/>
                  <a:gd name="connsiteX11" fmla="*/ 1981184 w 7100394"/>
                  <a:gd name="connsiteY11" fmla="*/ 311428 h 2965451"/>
                  <a:gd name="connsiteX12" fmla="*/ 2567310 w 7100394"/>
                  <a:gd name="connsiteY12" fmla="*/ 918292 h 2965451"/>
                  <a:gd name="connsiteX13" fmla="*/ 1182284 w 7100394"/>
                  <a:gd name="connsiteY13" fmla="*/ 1244886 h 2965451"/>
                  <a:gd name="connsiteX0" fmla="*/ 1182284 w 7100394"/>
                  <a:gd name="connsiteY0" fmla="*/ 1244886 h 2965451"/>
                  <a:gd name="connsiteX1" fmla="*/ 0 w 7100394"/>
                  <a:gd name="connsiteY1" fmla="*/ 2904959 h 2965451"/>
                  <a:gd name="connsiteX2" fmla="*/ 4067021 w 7100394"/>
                  <a:gd name="connsiteY2" fmla="*/ 2965451 h 2965451"/>
                  <a:gd name="connsiteX3" fmla="*/ 5038908 w 7100394"/>
                  <a:gd name="connsiteY3" fmla="*/ 2516866 h 2965451"/>
                  <a:gd name="connsiteX4" fmla="*/ 5738314 w 7100394"/>
                  <a:gd name="connsiteY4" fmla="*/ 2164080 h 2965451"/>
                  <a:gd name="connsiteX5" fmla="*/ 6357092 w 7100394"/>
                  <a:gd name="connsiteY5" fmla="*/ 1830499 h 2965451"/>
                  <a:gd name="connsiteX6" fmla="*/ 6582441 w 7100394"/>
                  <a:gd name="connsiteY6" fmla="*/ 1591367 h 2965451"/>
                  <a:gd name="connsiteX7" fmla="*/ 7050142 w 7100394"/>
                  <a:gd name="connsiteY7" fmla="*/ 1406941 h 2965451"/>
                  <a:gd name="connsiteX8" fmla="*/ 7100394 w 7100394"/>
                  <a:gd name="connsiteY8" fmla="*/ 410537 h 2965451"/>
                  <a:gd name="connsiteX9" fmla="*/ 5337848 w 7100394"/>
                  <a:gd name="connsiteY9" fmla="*/ 0 h 2965451"/>
                  <a:gd name="connsiteX10" fmla="*/ 3699549 w 7100394"/>
                  <a:gd name="connsiteY10" fmla="*/ 161236 h 2965451"/>
                  <a:gd name="connsiteX11" fmla="*/ 1981184 w 7100394"/>
                  <a:gd name="connsiteY11" fmla="*/ 311428 h 2965451"/>
                  <a:gd name="connsiteX12" fmla="*/ 2567310 w 7100394"/>
                  <a:gd name="connsiteY12" fmla="*/ 918292 h 2965451"/>
                  <a:gd name="connsiteX13" fmla="*/ 1182284 w 7100394"/>
                  <a:gd name="connsiteY13" fmla="*/ 1244886 h 2965451"/>
                  <a:gd name="connsiteX0" fmla="*/ 1182284 w 7100394"/>
                  <a:gd name="connsiteY0" fmla="*/ 1244886 h 2965451"/>
                  <a:gd name="connsiteX1" fmla="*/ 0 w 7100394"/>
                  <a:gd name="connsiteY1" fmla="*/ 2904959 h 2965451"/>
                  <a:gd name="connsiteX2" fmla="*/ 4067021 w 7100394"/>
                  <a:gd name="connsiteY2" fmla="*/ 2965451 h 2965451"/>
                  <a:gd name="connsiteX3" fmla="*/ 5038908 w 7100394"/>
                  <a:gd name="connsiteY3" fmla="*/ 2516866 h 2965451"/>
                  <a:gd name="connsiteX4" fmla="*/ 5738314 w 7100394"/>
                  <a:gd name="connsiteY4" fmla="*/ 2164080 h 2965451"/>
                  <a:gd name="connsiteX5" fmla="*/ 6357092 w 7100394"/>
                  <a:gd name="connsiteY5" fmla="*/ 1830499 h 2965451"/>
                  <a:gd name="connsiteX6" fmla="*/ 5739253 w 7100394"/>
                  <a:gd name="connsiteY6" fmla="*/ 1080950 h 2965451"/>
                  <a:gd name="connsiteX7" fmla="*/ 7050142 w 7100394"/>
                  <a:gd name="connsiteY7" fmla="*/ 1406941 h 2965451"/>
                  <a:gd name="connsiteX8" fmla="*/ 7100394 w 7100394"/>
                  <a:gd name="connsiteY8" fmla="*/ 410537 h 2965451"/>
                  <a:gd name="connsiteX9" fmla="*/ 5337848 w 7100394"/>
                  <a:gd name="connsiteY9" fmla="*/ 0 h 2965451"/>
                  <a:gd name="connsiteX10" fmla="*/ 3699549 w 7100394"/>
                  <a:gd name="connsiteY10" fmla="*/ 161236 h 2965451"/>
                  <a:gd name="connsiteX11" fmla="*/ 1981184 w 7100394"/>
                  <a:gd name="connsiteY11" fmla="*/ 311428 h 2965451"/>
                  <a:gd name="connsiteX12" fmla="*/ 2567310 w 7100394"/>
                  <a:gd name="connsiteY12" fmla="*/ 918292 h 2965451"/>
                  <a:gd name="connsiteX13" fmla="*/ 1182284 w 7100394"/>
                  <a:gd name="connsiteY13" fmla="*/ 1244886 h 2965451"/>
                  <a:gd name="connsiteX0" fmla="*/ 1182284 w 7100394"/>
                  <a:gd name="connsiteY0" fmla="*/ 1244886 h 2965451"/>
                  <a:gd name="connsiteX1" fmla="*/ 0 w 7100394"/>
                  <a:gd name="connsiteY1" fmla="*/ 2904959 h 2965451"/>
                  <a:gd name="connsiteX2" fmla="*/ 4067021 w 7100394"/>
                  <a:gd name="connsiteY2" fmla="*/ 2965451 h 2965451"/>
                  <a:gd name="connsiteX3" fmla="*/ 5038908 w 7100394"/>
                  <a:gd name="connsiteY3" fmla="*/ 2516866 h 2965451"/>
                  <a:gd name="connsiteX4" fmla="*/ 5738314 w 7100394"/>
                  <a:gd name="connsiteY4" fmla="*/ 2164080 h 2965451"/>
                  <a:gd name="connsiteX5" fmla="*/ 6357092 w 7100394"/>
                  <a:gd name="connsiteY5" fmla="*/ 1830499 h 2965451"/>
                  <a:gd name="connsiteX6" fmla="*/ 5739253 w 7100394"/>
                  <a:gd name="connsiteY6" fmla="*/ 1080950 h 2965451"/>
                  <a:gd name="connsiteX7" fmla="*/ 5223235 w 7100394"/>
                  <a:gd name="connsiteY7" fmla="*/ 397203 h 2965451"/>
                  <a:gd name="connsiteX8" fmla="*/ 7100394 w 7100394"/>
                  <a:gd name="connsiteY8" fmla="*/ 410537 h 2965451"/>
                  <a:gd name="connsiteX9" fmla="*/ 5337848 w 7100394"/>
                  <a:gd name="connsiteY9" fmla="*/ 0 h 2965451"/>
                  <a:gd name="connsiteX10" fmla="*/ 3699549 w 7100394"/>
                  <a:gd name="connsiteY10" fmla="*/ 161236 h 2965451"/>
                  <a:gd name="connsiteX11" fmla="*/ 1981184 w 7100394"/>
                  <a:gd name="connsiteY11" fmla="*/ 311428 h 2965451"/>
                  <a:gd name="connsiteX12" fmla="*/ 2567310 w 7100394"/>
                  <a:gd name="connsiteY12" fmla="*/ 918292 h 2965451"/>
                  <a:gd name="connsiteX13" fmla="*/ 1182284 w 7100394"/>
                  <a:gd name="connsiteY13" fmla="*/ 1244886 h 2965451"/>
                  <a:gd name="connsiteX0" fmla="*/ 1182284 w 6357092"/>
                  <a:gd name="connsiteY0" fmla="*/ 1244886 h 2965451"/>
                  <a:gd name="connsiteX1" fmla="*/ 0 w 6357092"/>
                  <a:gd name="connsiteY1" fmla="*/ 2904959 h 2965451"/>
                  <a:gd name="connsiteX2" fmla="*/ 4067021 w 6357092"/>
                  <a:gd name="connsiteY2" fmla="*/ 2965451 h 2965451"/>
                  <a:gd name="connsiteX3" fmla="*/ 5038908 w 6357092"/>
                  <a:gd name="connsiteY3" fmla="*/ 2516866 h 2965451"/>
                  <a:gd name="connsiteX4" fmla="*/ 5738314 w 6357092"/>
                  <a:gd name="connsiteY4" fmla="*/ 2164080 h 2965451"/>
                  <a:gd name="connsiteX5" fmla="*/ 6357092 w 6357092"/>
                  <a:gd name="connsiteY5" fmla="*/ 1830499 h 2965451"/>
                  <a:gd name="connsiteX6" fmla="*/ 5739253 w 6357092"/>
                  <a:gd name="connsiteY6" fmla="*/ 1080950 h 2965451"/>
                  <a:gd name="connsiteX7" fmla="*/ 5223235 w 6357092"/>
                  <a:gd name="connsiteY7" fmla="*/ 397203 h 2965451"/>
                  <a:gd name="connsiteX8" fmla="*/ 5337848 w 6357092"/>
                  <a:gd name="connsiteY8" fmla="*/ 0 h 2965451"/>
                  <a:gd name="connsiteX9" fmla="*/ 3699549 w 6357092"/>
                  <a:gd name="connsiteY9" fmla="*/ 161236 h 2965451"/>
                  <a:gd name="connsiteX10" fmla="*/ 1981184 w 6357092"/>
                  <a:gd name="connsiteY10" fmla="*/ 311428 h 2965451"/>
                  <a:gd name="connsiteX11" fmla="*/ 2567310 w 6357092"/>
                  <a:gd name="connsiteY11" fmla="*/ 918292 h 2965451"/>
                  <a:gd name="connsiteX12" fmla="*/ 1182284 w 6357092"/>
                  <a:gd name="connsiteY12" fmla="*/ 1244886 h 2965451"/>
                  <a:gd name="connsiteX0" fmla="*/ 1182284 w 6357092"/>
                  <a:gd name="connsiteY0" fmla="*/ 1083650 h 2804215"/>
                  <a:gd name="connsiteX1" fmla="*/ 0 w 6357092"/>
                  <a:gd name="connsiteY1" fmla="*/ 2743723 h 2804215"/>
                  <a:gd name="connsiteX2" fmla="*/ 4067021 w 6357092"/>
                  <a:gd name="connsiteY2" fmla="*/ 2804215 h 2804215"/>
                  <a:gd name="connsiteX3" fmla="*/ 5038908 w 6357092"/>
                  <a:gd name="connsiteY3" fmla="*/ 2355630 h 2804215"/>
                  <a:gd name="connsiteX4" fmla="*/ 5738314 w 6357092"/>
                  <a:gd name="connsiteY4" fmla="*/ 2002844 h 2804215"/>
                  <a:gd name="connsiteX5" fmla="*/ 6357092 w 6357092"/>
                  <a:gd name="connsiteY5" fmla="*/ 1669263 h 2804215"/>
                  <a:gd name="connsiteX6" fmla="*/ 5739253 w 6357092"/>
                  <a:gd name="connsiteY6" fmla="*/ 919714 h 2804215"/>
                  <a:gd name="connsiteX7" fmla="*/ 5223235 w 6357092"/>
                  <a:gd name="connsiteY7" fmla="*/ 235967 h 2804215"/>
                  <a:gd name="connsiteX8" fmla="*/ 3699549 w 6357092"/>
                  <a:gd name="connsiteY8" fmla="*/ 0 h 2804215"/>
                  <a:gd name="connsiteX9" fmla="*/ 1981184 w 6357092"/>
                  <a:gd name="connsiteY9" fmla="*/ 150192 h 2804215"/>
                  <a:gd name="connsiteX10" fmla="*/ 2567310 w 6357092"/>
                  <a:gd name="connsiteY10" fmla="*/ 757056 h 2804215"/>
                  <a:gd name="connsiteX11" fmla="*/ 1182284 w 6357092"/>
                  <a:gd name="connsiteY11" fmla="*/ 1083650 h 2804215"/>
                  <a:gd name="connsiteX0" fmla="*/ 1182284 w 6357092"/>
                  <a:gd name="connsiteY0" fmla="*/ 1083650 h 2804215"/>
                  <a:gd name="connsiteX1" fmla="*/ 0 w 6357092"/>
                  <a:gd name="connsiteY1" fmla="*/ 2743723 h 2804215"/>
                  <a:gd name="connsiteX2" fmla="*/ 4067021 w 6357092"/>
                  <a:gd name="connsiteY2" fmla="*/ 2804215 h 2804215"/>
                  <a:gd name="connsiteX3" fmla="*/ 5038908 w 6357092"/>
                  <a:gd name="connsiteY3" fmla="*/ 2355630 h 2804215"/>
                  <a:gd name="connsiteX4" fmla="*/ 5738314 w 6357092"/>
                  <a:gd name="connsiteY4" fmla="*/ 2002844 h 2804215"/>
                  <a:gd name="connsiteX5" fmla="*/ 6357092 w 6357092"/>
                  <a:gd name="connsiteY5" fmla="*/ 1669263 h 2804215"/>
                  <a:gd name="connsiteX6" fmla="*/ 5739253 w 6357092"/>
                  <a:gd name="connsiteY6" fmla="*/ 919714 h 2804215"/>
                  <a:gd name="connsiteX7" fmla="*/ 5600114 w 6357092"/>
                  <a:gd name="connsiteY7" fmla="*/ 125007 h 2804215"/>
                  <a:gd name="connsiteX8" fmla="*/ 3699549 w 6357092"/>
                  <a:gd name="connsiteY8" fmla="*/ 0 h 2804215"/>
                  <a:gd name="connsiteX9" fmla="*/ 1981184 w 6357092"/>
                  <a:gd name="connsiteY9" fmla="*/ 150192 h 2804215"/>
                  <a:gd name="connsiteX10" fmla="*/ 2567310 w 6357092"/>
                  <a:gd name="connsiteY10" fmla="*/ 757056 h 2804215"/>
                  <a:gd name="connsiteX11" fmla="*/ 1182284 w 6357092"/>
                  <a:gd name="connsiteY11" fmla="*/ 1083650 h 2804215"/>
                  <a:gd name="connsiteX0" fmla="*/ 1182284 w 6357092"/>
                  <a:gd name="connsiteY0" fmla="*/ 1083650 h 2804215"/>
                  <a:gd name="connsiteX1" fmla="*/ 0 w 6357092"/>
                  <a:gd name="connsiteY1" fmla="*/ 2743723 h 2804215"/>
                  <a:gd name="connsiteX2" fmla="*/ 4067021 w 6357092"/>
                  <a:gd name="connsiteY2" fmla="*/ 2804215 h 2804215"/>
                  <a:gd name="connsiteX3" fmla="*/ 5038908 w 6357092"/>
                  <a:gd name="connsiteY3" fmla="*/ 2355630 h 2804215"/>
                  <a:gd name="connsiteX4" fmla="*/ 5738314 w 6357092"/>
                  <a:gd name="connsiteY4" fmla="*/ 2002844 h 2804215"/>
                  <a:gd name="connsiteX5" fmla="*/ 6357092 w 6357092"/>
                  <a:gd name="connsiteY5" fmla="*/ 1669263 h 2804215"/>
                  <a:gd name="connsiteX6" fmla="*/ 5739253 w 6357092"/>
                  <a:gd name="connsiteY6" fmla="*/ 919714 h 2804215"/>
                  <a:gd name="connsiteX7" fmla="*/ 5402093 w 6357092"/>
                  <a:gd name="connsiteY7" fmla="*/ 219323 h 2804215"/>
                  <a:gd name="connsiteX8" fmla="*/ 3699549 w 6357092"/>
                  <a:gd name="connsiteY8" fmla="*/ 0 h 2804215"/>
                  <a:gd name="connsiteX9" fmla="*/ 1981184 w 6357092"/>
                  <a:gd name="connsiteY9" fmla="*/ 150192 h 2804215"/>
                  <a:gd name="connsiteX10" fmla="*/ 2567310 w 6357092"/>
                  <a:gd name="connsiteY10" fmla="*/ 757056 h 2804215"/>
                  <a:gd name="connsiteX11" fmla="*/ 1182284 w 6357092"/>
                  <a:gd name="connsiteY11" fmla="*/ 1083650 h 2804215"/>
                  <a:gd name="connsiteX0" fmla="*/ 1182284 w 6357092"/>
                  <a:gd name="connsiteY0" fmla="*/ 1083650 h 2804215"/>
                  <a:gd name="connsiteX1" fmla="*/ 0 w 6357092"/>
                  <a:gd name="connsiteY1" fmla="*/ 2743723 h 2804215"/>
                  <a:gd name="connsiteX2" fmla="*/ 4067021 w 6357092"/>
                  <a:gd name="connsiteY2" fmla="*/ 2804215 h 2804215"/>
                  <a:gd name="connsiteX3" fmla="*/ 5038908 w 6357092"/>
                  <a:gd name="connsiteY3" fmla="*/ 2355630 h 2804215"/>
                  <a:gd name="connsiteX4" fmla="*/ 5738314 w 6357092"/>
                  <a:gd name="connsiteY4" fmla="*/ 2002844 h 2804215"/>
                  <a:gd name="connsiteX5" fmla="*/ 6357092 w 6357092"/>
                  <a:gd name="connsiteY5" fmla="*/ 1669263 h 2804215"/>
                  <a:gd name="connsiteX6" fmla="*/ 5892560 w 6357092"/>
                  <a:gd name="connsiteY6" fmla="*/ 919714 h 2804215"/>
                  <a:gd name="connsiteX7" fmla="*/ 5402093 w 6357092"/>
                  <a:gd name="connsiteY7" fmla="*/ 219323 h 2804215"/>
                  <a:gd name="connsiteX8" fmla="*/ 3699549 w 6357092"/>
                  <a:gd name="connsiteY8" fmla="*/ 0 h 2804215"/>
                  <a:gd name="connsiteX9" fmla="*/ 1981184 w 6357092"/>
                  <a:gd name="connsiteY9" fmla="*/ 150192 h 2804215"/>
                  <a:gd name="connsiteX10" fmla="*/ 2567310 w 6357092"/>
                  <a:gd name="connsiteY10" fmla="*/ 757056 h 2804215"/>
                  <a:gd name="connsiteX11" fmla="*/ 1182284 w 6357092"/>
                  <a:gd name="connsiteY11" fmla="*/ 1083650 h 2804215"/>
                  <a:gd name="connsiteX0" fmla="*/ 1182284 w 6357092"/>
                  <a:gd name="connsiteY0" fmla="*/ 933458 h 2654023"/>
                  <a:gd name="connsiteX1" fmla="*/ 0 w 6357092"/>
                  <a:gd name="connsiteY1" fmla="*/ 2593531 h 2654023"/>
                  <a:gd name="connsiteX2" fmla="*/ 4067021 w 6357092"/>
                  <a:gd name="connsiteY2" fmla="*/ 2654023 h 2654023"/>
                  <a:gd name="connsiteX3" fmla="*/ 5038908 w 6357092"/>
                  <a:gd name="connsiteY3" fmla="*/ 2205438 h 2654023"/>
                  <a:gd name="connsiteX4" fmla="*/ 5738314 w 6357092"/>
                  <a:gd name="connsiteY4" fmla="*/ 1852652 h 2654023"/>
                  <a:gd name="connsiteX5" fmla="*/ 6357092 w 6357092"/>
                  <a:gd name="connsiteY5" fmla="*/ 1519071 h 2654023"/>
                  <a:gd name="connsiteX6" fmla="*/ 5892560 w 6357092"/>
                  <a:gd name="connsiteY6" fmla="*/ 769522 h 2654023"/>
                  <a:gd name="connsiteX7" fmla="*/ 5402093 w 6357092"/>
                  <a:gd name="connsiteY7" fmla="*/ 69131 h 2654023"/>
                  <a:gd name="connsiteX8" fmla="*/ 3712325 w 6357092"/>
                  <a:gd name="connsiteY8" fmla="*/ 171593 h 2654023"/>
                  <a:gd name="connsiteX9" fmla="*/ 1981184 w 6357092"/>
                  <a:gd name="connsiteY9" fmla="*/ 0 h 2654023"/>
                  <a:gd name="connsiteX10" fmla="*/ 2567310 w 6357092"/>
                  <a:gd name="connsiteY10" fmla="*/ 606864 h 2654023"/>
                  <a:gd name="connsiteX11" fmla="*/ 1182284 w 6357092"/>
                  <a:gd name="connsiteY11" fmla="*/ 933458 h 2654023"/>
                  <a:gd name="connsiteX0" fmla="*/ 1182284 w 6357092"/>
                  <a:gd name="connsiteY0" fmla="*/ 933458 h 2654023"/>
                  <a:gd name="connsiteX1" fmla="*/ 0 w 6357092"/>
                  <a:gd name="connsiteY1" fmla="*/ 2593531 h 2654023"/>
                  <a:gd name="connsiteX2" fmla="*/ 4067021 w 6357092"/>
                  <a:gd name="connsiteY2" fmla="*/ 2654023 h 2654023"/>
                  <a:gd name="connsiteX3" fmla="*/ 5038908 w 6357092"/>
                  <a:gd name="connsiteY3" fmla="*/ 2205438 h 2654023"/>
                  <a:gd name="connsiteX4" fmla="*/ 5738314 w 6357092"/>
                  <a:gd name="connsiteY4" fmla="*/ 1852652 h 2654023"/>
                  <a:gd name="connsiteX5" fmla="*/ 6357092 w 6357092"/>
                  <a:gd name="connsiteY5" fmla="*/ 1519071 h 2654023"/>
                  <a:gd name="connsiteX6" fmla="*/ 5892560 w 6357092"/>
                  <a:gd name="connsiteY6" fmla="*/ 769522 h 2654023"/>
                  <a:gd name="connsiteX7" fmla="*/ 5402093 w 6357092"/>
                  <a:gd name="connsiteY7" fmla="*/ 69131 h 2654023"/>
                  <a:gd name="connsiteX8" fmla="*/ 3699550 w 6357092"/>
                  <a:gd name="connsiteY8" fmla="*/ 154949 h 2654023"/>
                  <a:gd name="connsiteX9" fmla="*/ 1981184 w 6357092"/>
                  <a:gd name="connsiteY9" fmla="*/ 0 h 2654023"/>
                  <a:gd name="connsiteX10" fmla="*/ 2567310 w 6357092"/>
                  <a:gd name="connsiteY10" fmla="*/ 606864 h 2654023"/>
                  <a:gd name="connsiteX11" fmla="*/ 1182284 w 6357092"/>
                  <a:gd name="connsiteY11" fmla="*/ 933458 h 2654023"/>
                  <a:gd name="connsiteX0" fmla="*/ 1182284 w 6357092"/>
                  <a:gd name="connsiteY0" fmla="*/ 1086248 h 2806813"/>
                  <a:gd name="connsiteX1" fmla="*/ 0 w 6357092"/>
                  <a:gd name="connsiteY1" fmla="*/ 2746321 h 2806813"/>
                  <a:gd name="connsiteX2" fmla="*/ 4067021 w 6357092"/>
                  <a:gd name="connsiteY2" fmla="*/ 2806813 h 2806813"/>
                  <a:gd name="connsiteX3" fmla="*/ 5038908 w 6357092"/>
                  <a:gd name="connsiteY3" fmla="*/ 2358228 h 2806813"/>
                  <a:gd name="connsiteX4" fmla="*/ 5738314 w 6357092"/>
                  <a:gd name="connsiteY4" fmla="*/ 2005442 h 2806813"/>
                  <a:gd name="connsiteX5" fmla="*/ 6357092 w 6357092"/>
                  <a:gd name="connsiteY5" fmla="*/ 1671861 h 2806813"/>
                  <a:gd name="connsiteX6" fmla="*/ 5892560 w 6357092"/>
                  <a:gd name="connsiteY6" fmla="*/ 922312 h 2806813"/>
                  <a:gd name="connsiteX7" fmla="*/ 5402093 w 6357092"/>
                  <a:gd name="connsiteY7" fmla="*/ 0 h 2806813"/>
                  <a:gd name="connsiteX8" fmla="*/ 3699550 w 6357092"/>
                  <a:gd name="connsiteY8" fmla="*/ 307739 h 2806813"/>
                  <a:gd name="connsiteX9" fmla="*/ 1981184 w 6357092"/>
                  <a:gd name="connsiteY9" fmla="*/ 152790 h 2806813"/>
                  <a:gd name="connsiteX10" fmla="*/ 2567310 w 6357092"/>
                  <a:gd name="connsiteY10" fmla="*/ 759654 h 2806813"/>
                  <a:gd name="connsiteX11" fmla="*/ 1182284 w 6357092"/>
                  <a:gd name="connsiteY11" fmla="*/ 1086248 h 2806813"/>
                  <a:gd name="connsiteX0" fmla="*/ 1182284 w 6357092"/>
                  <a:gd name="connsiteY0" fmla="*/ 1086248 h 2806813"/>
                  <a:gd name="connsiteX1" fmla="*/ 0 w 6357092"/>
                  <a:gd name="connsiteY1" fmla="*/ 2746321 h 2806813"/>
                  <a:gd name="connsiteX2" fmla="*/ 4067021 w 6357092"/>
                  <a:gd name="connsiteY2" fmla="*/ 2806813 h 2806813"/>
                  <a:gd name="connsiteX3" fmla="*/ 5038908 w 6357092"/>
                  <a:gd name="connsiteY3" fmla="*/ 2358228 h 2806813"/>
                  <a:gd name="connsiteX4" fmla="*/ 5738314 w 6357092"/>
                  <a:gd name="connsiteY4" fmla="*/ 2005442 h 2806813"/>
                  <a:gd name="connsiteX5" fmla="*/ 6357092 w 6357092"/>
                  <a:gd name="connsiteY5" fmla="*/ 1671861 h 2806813"/>
                  <a:gd name="connsiteX6" fmla="*/ 5892560 w 6357092"/>
                  <a:gd name="connsiteY6" fmla="*/ 922312 h 2806813"/>
                  <a:gd name="connsiteX7" fmla="*/ 5402093 w 6357092"/>
                  <a:gd name="connsiteY7" fmla="*/ 0 h 2806813"/>
                  <a:gd name="connsiteX8" fmla="*/ 3642060 w 6357092"/>
                  <a:gd name="connsiteY8" fmla="*/ 69175 h 2806813"/>
                  <a:gd name="connsiteX9" fmla="*/ 1981184 w 6357092"/>
                  <a:gd name="connsiteY9" fmla="*/ 152790 h 2806813"/>
                  <a:gd name="connsiteX10" fmla="*/ 2567310 w 6357092"/>
                  <a:gd name="connsiteY10" fmla="*/ 759654 h 2806813"/>
                  <a:gd name="connsiteX11" fmla="*/ 1182284 w 6357092"/>
                  <a:gd name="connsiteY11" fmla="*/ 1086248 h 2806813"/>
                  <a:gd name="connsiteX0" fmla="*/ 1182284 w 6357092"/>
                  <a:gd name="connsiteY0" fmla="*/ 1086248 h 2806813"/>
                  <a:gd name="connsiteX1" fmla="*/ 0 w 6357092"/>
                  <a:gd name="connsiteY1" fmla="*/ 2746321 h 2806813"/>
                  <a:gd name="connsiteX2" fmla="*/ 4067021 w 6357092"/>
                  <a:gd name="connsiteY2" fmla="*/ 2806813 h 2806813"/>
                  <a:gd name="connsiteX3" fmla="*/ 5038908 w 6357092"/>
                  <a:gd name="connsiteY3" fmla="*/ 2358228 h 2806813"/>
                  <a:gd name="connsiteX4" fmla="*/ 5738314 w 6357092"/>
                  <a:gd name="connsiteY4" fmla="*/ 2005442 h 2806813"/>
                  <a:gd name="connsiteX5" fmla="*/ 6357092 w 6357092"/>
                  <a:gd name="connsiteY5" fmla="*/ 1671861 h 2806813"/>
                  <a:gd name="connsiteX6" fmla="*/ 5892560 w 6357092"/>
                  <a:gd name="connsiteY6" fmla="*/ 922312 h 2806813"/>
                  <a:gd name="connsiteX7" fmla="*/ 5402093 w 6357092"/>
                  <a:gd name="connsiteY7" fmla="*/ 0 h 2806813"/>
                  <a:gd name="connsiteX8" fmla="*/ 3475978 w 6357092"/>
                  <a:gd name="connsiteY8" fmla="*/ 224519 h 2806813"/>
                  <a:gd name="connsiteX9" fmla="*/ 1981184 w 6357092"/>
                  <a:gd name="connsiteY9" fmla="*/ 152790 h 2806813"/>
                  <a:gd name="connsiteX10" fmla="*/ 2567310 w 6357092"/>
                  <a:gd name="connsiteY10" fmla="*/ 759654 h 2806813"/>
                  <a:gd name="connsiteX11" fmla="*/ 1182284 w 6357092"/>
                  <a:gd name="connsiteY11" fmla="*/ 1086248 h 2806813"/>
                  <a:gd name="connsiteX0" fmla="*/ 1182284 w 6357092"/>
                  <a:gd name="connsiteY0" fmla="*/ 1086248 h 2806813"/>
                  <a:gd name="connsiteX1" fmla="*/ 0 w 6357092"/>
                  <a:gd name="connsiteY1" fmla="*/ 2746321 h 2806813"/>
                  <a:gd name="connsiteX2" fmla="*/ 4067021 w 6357092"/>
                  <a:gd name="connsiteY2" fmla="*/ 2806813 h 2806813"/>
                  <a:gd name="connsiteX3" fmla="*/ 5038908 w 6357092"/>
                  <a:gd name="connsiteY3" fmla="*/ 2358228 h 2806813"/>
                  <a:gd name="connsiteX4" fmla="*/ 5738314 w 6357092"/>
                  <a:gd name="connsiteY4" fmla="*/ 2005442 h 2806813"/>
                  <a:gd name="connsiteX5" fmla="*/ 6357092 w 6357092"/>
                  <a:gd name="connsiteY5" fmla="*/ 1671861 h 2806813"/>
                  <a:gd name="connsiteX6" fmla="*/ 5892560 w 6357092"/>
                  <a:gd name="connsiteY6" fmla="*/ 922312 h 2806813"/>
                  <a:gd name="connsiteX7" fmla="*/ 5402093 w 6357092"/>
                  <a:gd name="connsiteY7" fmla="*/ 0 h 2806813"/>
                  <a:gd name="connsiteX8" fmla="*/ 3475978 w 6357092"/>
                  <a:gd name="connsiteY8" fmla="*/ 224519 h 2806813"/>
                  <a:gd name="connsiteX9" fmla="*/ 1859816 w 6357092"/>
                  <a:gd name="connsiteY9" fmla="*/ 14090 h 2806813"/>
                  <a:gd name="connsiteX10" fmla="*/ 2567310 w 6357092"/>
                  <a:gd name="connsiteY10" fmla="*/ 759654 h 2806813"/>
                  <a:gd name="connsiteX11" fmla="*/ 1182284 w 6357092"/>
                  <a:gd name="connsiteY11" fmla="*/ 1086248 h 2806813"/>
                  <a:gd name="connsiteX0" fmla="*/ 1182284 w 6357092"/>
                  <a:gd name="connsiteY0" fmla="*/ 1160926 h 2881491"/>
                  <a:gd name="connsiteX1" fmla="*/ 0 w 6357092"/>
                  <a:gd name="connsiteY1" fmla="*/ 2820999 h 2881491"/>
                  <a:gd name="connsiteX2" fmla="*/ 4067021 w 6357092"/>
                  <a:gd name="connsiteY2" fmla="*/ 2881491 h 2881491"/>
                  <a:gd name="connsiteX3" fmla="*/ 5038908 w 6357092"/>
                  <a:gd name="connsiteY3" fmla="*/ 2432906 h 2881491"/>
                  <a:gd name="connsiteX4" fmla="*/ 5738314 w 6357092"/>
                  <a:gd name="connsiteY4" fmla="*/ 2080120 h 2881491"/>
                  <a:gd name="connsiteX5" fmla="*/ 6357092 w 6357092"/>
                  <a:gd name="connsiteY5" fmla="*/ 1746539 h 2881491"/>
                  <a:gd name="connsiteX6" fmla="*/ 5892560 w 6357092"/>
                  <a:gd name="connsiteY6" fmla="*/ 996990 h 2881491"/>
                  <a:gd name="connsiteX7" fmla="*/ 5402093 w 6357092"/>
                  <a:gd name="connsiteY7" fmla="*/ 74678 h 2881491"/>
                  <a:gd name="connsiteX8" fmla="*/ 3475978 w 6357092"/>
                  <a:gd name="connsiteY8" fmla="*/ 299197 h 2881491"/>
                  <a:gd name="connsiteX9" fmla="*/ 1808714 w 6357092"/>
                  <a:gd name="connsiteY9" fmla="*/ 0 h 2881491"/>
                  <a:gd name="connsiteX10" fmla="*/ 2567310 w 6357092"/>
                  <a:gd name="connsiteY10" fmla="*/ 834332 h 2881491"/>
                  <a:gd name="connsiteX11" fmla="*/ 1182284 w 6357092"/>
                  <a:gd name="connsiteY11" fmla="*/ 1160926 h 2881491"/>
                  <a:gd name="connsiteX0" fmla="*/ 1182284 w 6357092"/>
                  <a:gd name="connsiteY0" fmla="*/ 1160926 h 2881491"/>
                  <a:gd name="connsiteX1" fmla="*/ 0 w 6357092"/>
                  <a:gd name="connsiteY1" fmla="*/ 2820999 h 2881491"/>
                  <a:gd name="connsiteX2" fmla="*/ 4067021 w 6357092"/>
                  <a:gd name="connsiteY2" fmla="*/ 2881491 h 2881491"/>
                  <a:gd name="connsiteX3" fmla="*/ 5038908 w 6357092"/>
                  <a:gd name="connsiteY3" fmla="*/ 2432906 h 2881491"/>
                  <a:gd name="connsiteX4" fmla="*/ 5738314 w 6357092"/>
                  <a:gd name="connsiteY4" fmla="*/ 2080120 h 2881491"/>
                  <a:gd name="connsiteX5" fmla="*/ 6357092 w 6357092"/>
                  <a:gd name="connsiteY5" fmla="*/ 1746539 h 2881491"/>
                  <a:gd name="connsiteX6" fmla="*/ 5892560 w 6357092"/>
                  <a:gd name="connsiteY6" fmla="*/ 996990 h 2881491"/>
                  <a:gd name="connsiteX7" fmla="*/ 5402093 w 6357092"/>
                  <a:gd name="connsiteY7" fmla="*/ 74678 h 2881491"/>
                  <a:gd name="connsiteX8" fmla="*/ 3475978 w 6357092"/>
                  <a:gd name="connsiteY8" fmla="*/ 299197 h 2881491"/>
                  <a:gd name="connsiteX9" fmla="*/ 1808714 w 6357092"/>
                  <a:gd name="connsiteY9" fmla="*/ 0 h 2881491"/>
                  <a:gd name="connsiteX10" fmla="*/ 2420391 w 6357092"/>
                  <a:gd name="connsiteY10" fmla="*/ 801044 h 2881491"/>
                  <a:gd name="connsiteX11" fmla="*/ 1182284 w 6357092"/>
                  <a:gd name="connsiteY11" fmla="*/ 1160926 h 2881491"/>
                  <a:gd name="connsiteX0" fmla="*/ 1182284 w 6357092"/>
                  <a:gd name="connsiteY0" fmla="*/ 1160926 h 2881491"/>
                  <a:gd name="connsiteX1" fmla="*/ 0 w 6357092"/>
                  <a:gd name="connsiteY1" fmla="*/ 2820999 h 2881491"/>
                  <a:gd name="connsiteX2" fmla="*/ 4067021 w 6357092"/>
                  <a:gd name="connsiteY2" fmla="*/ 2881491 h 2881491"/>
                  <a:gd name="connsiteX3" fmla="*/ 5038908 w 6357092"/>
                  <a:gd name="connsiteY3" fmla="*/ 2432906 h 2881491"/>
                  <a:gd name="connsiteX4" fmla="*/ 5738314 w 6357092"/>
                  <a:gd name="connsiteY4" fmla="*/ 2080120 h 2881491"/>
                  <a:gd name="connsiteX5" fmla="*/ 6357092 w 6357092"/>
                  <a:gd name="connsiteY5" fmla="*/ 1746539 h 2881491"/>
                  <a:gd name="connsiteX6" fmla="*/ 5892560 w 6357092"/>
                  <a:gd name="connsiteY6" fmla="*/ 996990 h 2881491"/>
                  <a:gd name="connsiteX7" fmla="*/ 5402093 w 6357092"/>
                  <a:gd name="connsiteY7" fmla="*/ 74678 h 2881491"/>
                  <a:gd name="connsiteX8" fmla="*/ 3475978 w 6357092"/>
                  <a:gd name="connsiteY8" fmla="*/ 299197 h 2881491"/>
                  <a:gd name="connsiteX9" fmla="*/ 1808714 w 6357092"/>
                  <a:gd name="connsiteY9" fmla="*/ 0 h 2881491"/>
                  <a:gd name="connsiteX10" fmla="*/ 2778107 w 6357092"/>
                  <a:gd name="connsiteY10" fmla="*/ 873168 h 2881491"/>
                  <a:gd name="connsiteX11" fmla="*/ 1182284 w 6357092"/>
                  <a:gd name="connsiteY11" fmla="*/ 1160926 h 2881491"/>
                  <a:gd name="connsiteX0" fmla="*/ 1182284 w 6357092"/>
                  <a:gd name="connsiteY0" fmla="*/ 1160926 h 2881491"/>
                  <a:gd name="connsiteX1" fmla="*/ 0 w 6357092"/>
                  <a:gd name="connsiteY1" fmla="*/ 2820999 h 2881491"/>
                  <a:gd name="connsiteX2" fmla="*/ 4067021 w 6357092"/>
                  <a:gd name="connsiteY2" fmla="*/ 2881491 h 2881491"/>
                  <a:gd name="connsiteX3" fmla="*/ 5038908 w 6357092"/>
                  <a:gd name="connsiteY3" fmla="*/ 2432906 h 2881491"/>
                  <a:gd name="connsiteX4" fmla="*/ 5926754 w 6357092"/>
                  <a:gd name="connsiteY4" fmla="*/ 2551701 h 2881491"/>
                  <a:gd name="connsiteX5" fmla="*/ 6357092 w 6357092"/>
                  <a:gd name="connsiteY5" fmla="*/ 1746539 h 2881491"/>
                  <a:gd name="connsiteX6" fmla="*/ 5892560 w 6357092"/>
                  <a:gd name="connsiteY6" fmla="*/ 996990 h 2881491"/>
                  <a:gd name="connsiteX7" fmla="*/ 5402093 w 6357092"/>
                  <a:gd name="connsiteY7" fmla="*/ 74678 h 2881491"/>
                  <a:gd name="connsiteX8" fmla="*/ 3475978 w 6357092"/>
                  <a:gd name="connsiteY8" fmla="*/ 299197 h 2881491"/>
                  <a:gd name="connsiteX9" fmla="*/ 1808714 w 6357092"/>
                  <a:gd name="connsiteY9" fmla="*/ 0 h 2881491"/>
                  <a:gd name="connsiteX10" fmla="*/ 2778107 w 6357092"/>
                  <a:gd name="connsiteY10" fmla="*/ 873168 h 2881491"/>
                  <a:gd name="connsiteX11" fmla="*/ 1182284 w 6357092"/>
                  <a:gd name="connsiteY11" fmla="*/ 1160926 h 2881491"/>
                  <a:gd name="connsiteX0" fmla="*/ 1182284 w 6357092"/>
                  <a:gd name="connsiteY0" fmla="*/ 1160926 h 2881491"/>
                  <a:gd name="connsiteX1" fmla="*/ 0 w 6357092"/>
                  <a:gd name="connsiteY1" fmla="*/ 2820999 h 2881491"/>
                  <a:gd name="connsiteX2" fmla="*/ 4067021 w 6357092"/>
                  <a:gd name="connsiteY2" fmla="*/ 2881491 h 2881491"/>
                  <a:gd name="connsiteX3" fmla="*/ 5201797 w 6357092"/>
                  <a:gd name="connsiteY3" fmla="*/ 2599346 h 2881491"/>
                  <a:gd name="connsiteX4" fmla="*/ 5926754 w 6357092"/>
                  <a:gd name="connsiteY4" fmla="*/ 2551701 h 2881491"/>
                  <a:gd name="connsiteX5" fmla="*/ 6357092 w 6357092"/>
                  <a:gd name="connsiteY5" fmla="*/ 1746539 h 2881491"/>
                  <a:gd name="connsiteX6" fmla="*/ 5892560 w 6357092"/>
                  <a:gd name="connsiteY6" fmla="*/ 996990 h 2881491"/>
                  <a:gd name="connsiteX7" fmla="*/ 5402093 w 6357092"/>
                  <a:gd name="connsiteY7" fmla="*/ 74678 h 2881491"/>
                  <a:gd name="connsiteX8" fmla="*/ 3475978 w 6357092"/>
                  <a:gd name="connsiteY8" fmla="*/ 299197 h 2881491"/>
                  <a:gd name="connsiteX9" fmla="*/ 1808714 w 6357092"/>
                  <a:gd name="connsiteY9" fmla="*/ 0 h 2881491"/>
                  <a:gd name="connsiteX10" fmla="*/ 2778107 w 6357092"/>
                  <a:gd name="connsiteY10" fmla="*/ 873168 h 2881491"/>
                  <a:gd name="connsiteX11" fmla="*/ 1182284 w 6357092"/>
                  <a:gd name="connsiteY11" fmla="*/ 1160926 h 2881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357092" h="2881491">
                    <a:moveTo>
                      <a:pt x="1182284" y="1160926"/>
                    </a:moveTo>
                    <a:lnTo>
                      <a:pt x="0" y="2820999"/>
                    </a:lnTo>
                    <a:lnTo>
                      <a:pt x="4067021" y="2881491"/>
                    </a:lnTo>
                    <a:lnTo>
                      <a:pt x="5201797" y="2599346"/>
                    </a:lnTo>
                    <a:lnTo>
                      <a:pt x="5926754" y="2551701"/>
                    </a:lnTo>
                    <a:lnTo>
                      <a:pt x="6357092" y="1746539"/>
                    </a:lnTo>
                    <a:lnTo>
                      <a:pt x="5892560" y="996990"/>
                    </a:lnTo>
                    <a:lnTo>
                      <a:pt x="5402093" y="74678"/>
                    </a:lnTo>
                    <a:lnTo>
                      <a:pt x="3475978" y="299197"/>
                    </a:lnTo>
                    <a:lnTo>
                      <a:pt x="1808714" y="0"/>
                    </a:lnTo>
                    <a:lnTo>
                      <a:pt x="2778107" y="873168"/>
                    </a:lnTo>
                    <a:lnTo>
                      <a:pt x="1182284" y="1160926"/>
                    </a:lnTo>
                    <a:close/>
                  </a:path>
                </a:pathLst>
              </a:custGeom>
              <a:gradFill flip="none" rotWithShape="1">
                <a:gsLst>
                  <a:gs pos="0">
                    <a:schemeClr val="accent6">
                      <a:alpha val="0"/>
                    </a:schemeClr>
                  </a:gs>
                  <a:gs pos="100000">
                    <a:schemeClr val="accent6">
                      <a:alpha val="70000"/>
                    </a:schemeClr>
                  </a:gs>
                </a:gsLst>
                <a:lin ang="0" scaled="1"/>
                <a:tileRect/>
              </a:gradFill>
              <a:ln>
                <a:noFill/>
              </a:ln>
              <a:effectLst>
                <a:softEdge rad="6350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Freeform: Shape 19">
                <a:extLst>
                  <a:ext uri="{FF2B5EF4-FFF2-40B4-BE49-F238E27FC236}">
                    <a16:creationId xmlns:a16="http://schemas.microsoft.com/office/drawing/2014/main" id="{5917DFDA-1A2D-981A-B9B6-06B387C7C1D4}"/>
                  </a:ext>
                </a:extLst>
              </p:cNvPr>
              <p:cNvSpPr/>
              <p:nvPr userDrawn="1"/>
            </p:nvSpPr>
            <p:spPr>
              <a:xfrm flipH="1">
                <a:off x="13077671" y="2176301"/>
                <a:ext cx="9734800" cy="5299765"/>
              </a:xfrm>
              <a:custGeom>
                <a:avLst/>
                <a:gdLst>
                  <a:gd name="connsiteX0" fmla="*/ 874643 w 6383130"/>
                  <a:gd name="connsiteY0" fmla="*/ 1122017 h 3330713"/>
                  <a:gd name="connsiteX1" fmla="*/ 2341217 w 6383130"/>
                  <a:gd name="connsiteY1" fmla="*/ 2199861 h 3330713"/>
                  <a:gd name="connsiteX2" fmla="*/ 2893391 w 6383130"/>
                  <a:gd name="connsiteY2" fmla="*/ 3012661 h 3330713"/>
                  <a:gd name="connsiteX3" fmla="*/ 3953565 w 6383130"/>
                  <a:gd name="connsiteY3" fmla="*/ 3330713 h 3330713"/>
                  <a:gd name="connsiteX4" fmla="*/ 5106504 w 6383130"/>
                  <a:gd name="connsiteY4" fmla="*/ 3083339 h 3330713"/>
                  <a:gd name="connsiteX5" fmla="*/ 5464313 w 6383130"/>
                  <a:gd name="connsiteY5" fmla="*/ 2425148 h 3330713"/>
                  <a:gd name="connsiteX6" fmla="*/ 4753113 w 6383130"/>
                  <a:gd name="connsiteY6" fmla="*/ 1696278 h 3330713"/>
                  <a:gd name="connsiteX7" fmla="*/ 6007652 w 6383130"/>
                  <a:gd name="connsiteY7" fmla="*/ 1532835 h 3330713"/>
                  <a:gd name="connsiteX8" fmla="*/ 6383130 w 6383130"/>
                  <a:gd name="connsiteY8" fmla="*/ 1334052 h 3330713"/>
                  <a:gd name="connsiteX9" fmla="*/ 6383130 w 6383130"/>
                  <a:gd name="connsiteY9" fmla="*/ 216452 h 3330713"/>
                  <a:gd name="connsiteX10" fmla="*/ 4117008 w 6383130"/>
                  <a:gd name="connsiteY10" fmla="*/ 0 h 3330713"/>
                  <a:gd name="connsiteX11" fmla="*/ 2531165 w 6383130"/>
                  <a:gd name="connsiteY11" fmla="*/ 287130 h 3330713"/>
                  <a:gd name="connsiteX12" fmla="*/ 812800 w 6383130"/>
                  <a:gd name="connsiteY12" fmla="*/ 437322 h 3330713"/>
                  <a:gd name="connsiteX13" fmla="*/ 0 w 6383130"/>
                  <a:gd name="connsiteY13" fmla="*/ 689113 h 3330713"/>
                  <a:gd name="connsiteX14" fmla="*/ 874643 w 6383130"/>
                  <a:gd name="connsiteY14" fmla="*/ 1122017 h 3330713"/>
                  <a:gd name="connsiteX0" fmla="*/ 874643 w 6383130"/>
                  <a:gd name="connsiteY0" fmla="*/ 1122017 h 3330713"/>
                  <a:gd name="connsiteX1" fmla="*/ 2341217 w 6383130"/>
                  <a:gd name="connsiteY1" fmla="*/ 2199861 h 3330713"/>
                  <a:gd name="connsiteX2" fmla="*/ 2893391 w 6383130"/>
                  <a:gd name="connsiteY2" fmla="*/ 3012661 h 3330713"/>
                  <a:gd name="connsiteX3" fmla="*/ 3953565 w 6383130"/>
                  <a:gd name="connsiteY3" fmla="*/ 3330713 h 3330713"/>
                  <a:gd name="connsiteX4" fmla="*/ 5106504 w 6383130"/>
                  <a:gd name="connsiteY4" fmla="*/ 3083339 h 3330713"/>
                  <a:gd name="connsiteX5" fmla="*/ 5464313 w 6383130"/>
                  <a:gd name="connsiteY5" fmla="*/ 2425148 h 3330713"/>
                  <a:gd name="connsiteX6" fmla="*/ 4753113 w 6383130"/>
                  <a:gd name="connsiteY6" fmla="*/ 1696278 h 3330713"/>
                  <a:gd name="connsiteX7" fmla="*/ 6007652 w 6383130"/>
                  <a:gd name="connsiteY7" fmla="*/ 1532835 h 3330713"/>
                  <a:gd name="connsiteX8" fmla="*/ 6383130 w 6383130"/>
                  <a:gd name="connsiteY8" fmla="*/ 216452 h 3330713"/>
                  <a:gd name="connsiteX9" fmla="*/ 4117008 w 6383130"/>
                  <a:gd name="connsiteY9" fmla="*/ 0 h 3330713"/>
                  <a:gd name="connsiteX10" fmla="*/ 2531165 w 6383130"/>
                  <a:gd name="connsiteY10" fmla="*/ 287130 h 3330713"/>
                  <a:gd name="connsiteX11" fmla="*/ 812800 w 6383130"/>
                  <a:gd name="connsiteY11" fmla="*/ 437322 h 3330713"/>
                  <a:gd name="connsiteX12" fmla="*/ 0 w 6383130"/>
                  <a:gd name="connsiteY12" fmla="*/ 689113 h 3330713"/>
                  <a:gd name="connsiteX13" fmla="*/ 874643 w 6383130"/>
                  <a:gd name="connsiteY13" fmla="*/ 1122017 h 3330713"/>
                  <a:gd name="connsiteX0" fmla="*/ 874643 w 6007652"/>
                  <a:gd name="connsiteY0" fmla="*/ 1122017 h 3330713"/>
                  <a:gd name="connsiteX1" fmla="*/ 2341217 w 6007652"/>
                  <a:gd name="connsiteY1" fmla="*/ 2199861 h 3330713"/>
                  <a:gd name="connsiteX2" fmla="*/ 2893391 w 6007652"/>
                  <a:gd name="connsiteY2" fmla="*/ 3012661 h 3330713"/>
                  <a:gd name="connsiteX3" fmla="*/ 3953565 w 6007652"/>
                  <a:gd name="connsiteY3" fmla="*/ 3330713 h 3330713"/>
                  <a:gd name="connsiteX4" fmla="*/ 5106504 w 6007652"/>
                  <a:gd name="connsiteY4" fmla="*/ 3083339 h 3330713"/>
                  <a:gd name="connsiteX5" fmla="*/ 5464313 w 6007652"/>
                  <a:gd name="connsiteY5" fmla="*/ 2425148 h 3330713"/>
                  <a:gd name="connsiteX6" fmla="*/ 4753113 w 6007652"/>
                  <a:gd name="connsiteY6" fmla="*/ 1696278 h 3330713"/>
                  <a:gd name="connsiteX7" fmla="*/ 6007652 w 6007652"/>
                  <a:gd name="connsiteY7" fmla="*/ 1532835 h 3330713"/>
                  <a:gd name="connsiteX8" fmla="*/ 5942502 w 6007652"/>
                  <a:gd name="connsiteY8" fmla="*/ 158750 h 3330713"/>
                  <a:gd name="connsiteX9" fmla="*/ 4117008 w 6007652"/>
                  <a:gd name="connsiteY9" fmla="*/ 0 h 3330713"/>
                  <a:gd name="connsiteX10" fmla="*/ 2531165 w 6007652"/>
                  <a:gd name="connsiteY10" fmla="*/ 287130 h 3330713"/>
                  <a:gd name="connsiteX11" fmla="*/ 812800 w 6007652"/>
                  <a:gd name="connsiteY11" fmla="*/ 437322 h 3330713"/>
                  <a:gd name="connsiteX12" fmla="*/ 0 w 6007652"/>
                  <a:gd name="connsiteY12" fmla="*/ 689113 h 3330713"/>
                  <a:gd name="connsiteX13" fmla="*/ 874643 w 6007652"/>
                  <a:gd name="connsiteY13" fmla="*/ 1122017 h 3330713"/>
                  <a:gd name="connsiteX0" fmla="*/ 874643 w 5942502"/>
                  <a:gd name="connsiteY0" fmla="*/ 1122017 h 3330713"/>
                  <a:gd name="connsiteX1" fmla="*/ 2341217 w 5942502"/>
                  <a:gd name="connsiteY1" fmla="*/ 2199861 h 3330713"/>
                  <a:gd name="connsiteX2" fmla="*/ 2893391 w 5942502"/>
                  <a:gd name="connsiteY2" fmla="*/ 3012661 h 3330713"/>
                  <a:gd name="connsiteX3" fmla="*/ 3953565 w 5942502"/>
                  <a:gd name="connsiteY3" fmla="*/ 3330713 h 3330713"/>
                  <a:gd name="connsiteX4" fmla="*/ 5106504 w 5942502"/>
                  <a:gd name="connsiteY4" fmla="*/ 3083339 h 3330713"/>
                  <a:gd name="connsiteX5" fmla="*/ 5464313 w 5942502"/>
                  <a:gd name="connsiteY5" fmla="*/ 2425148 h 3330713"/>
                  <a:gd name="connsiteX6" fmla="*/ 4753113 w 5942502"/>
                  <a:gd name="connsiteY6" fmla="*/ 1696278 h 3330713"/>
                  <a:gd name="connsiteX7" fmla="*/ 5881758 w 5942502"/>
                  <a:gd name="connsiteY7" fmla="*/ 1532835 h 3330713"/>
                  <a:gd name="connsiteX8" fmla="*/ 5942502 w 5942502"/>
                  <a:gd name="connsiteY8" fmla="*/ 158750 h 3330713"/>
                  <a:gd name="connsiteX9" fmla="*/ 4117008 w 5942502"/>
                  <a:gd name="connsiteY9" fmla="*/ 0 h 3330713"/>
                  <a:gd name="connsiteX10" fmla="*/ 2531165 w 5942502"/>
                  <a:gd name="connsiteY10" fmla="*/ 287130 h 3330713"/>
                  <a:gd name="connsiteX11" fmla="*/ 812800 w 5942502"/>
                  <a:gd name="connsiteY11" fmla="*/ 437322 h 3330713"/>
                  <a:gd name="connsiteX12" fmla="*/ 0 w 5942502"/>
                  <a:gd name="connsiteY12" fmla="*/ 689113 h 3330713"/>
                  <a:gd name="connsiteX13" fmla="*/ 874643 w 5942502"/>
                  <a:gd name="connsiteY13" fmla="*/ 1122017 h 3330713"/>
                  <a:gd name="connsiteX0" fmla="*/ 874643 w 5942502"/>
                  <a:gd name="connsiteY0" fmla="*/ 1122017 h 3330713"/>
                  <a:gd name="connsiteX1" fmla="*/ 2341217 w 5942502"/>
                  <a:gd name="connsiteY1" fmla="*/ 2199861 h 3330713"/>
                  <a:gd name="connsiteX2" fmla="*/ 2893391 w 5942502"/>
                  <a:gd name="connsiteY2" fmla="*/ 3012661 h 3330713"/>
                  <a:gd name="connsiteX3" fmla="*/ 3953565 w 5942502"/>
                  <a:gd name="connsiteY3" fmla="*/ 3330713 h 3330713"/>
                  <a:gd name="connsiteX4" fmla="*/ 5106504 w 5942502"/>
                  <a:gd name="connsiteY4" fmla="*/ 3083339 h 3330713"/>
                  <a:gd name="connsiteX5" fmla="*/ 5464313 w 5942502"/>
                  <a:gd name="connsiteY5" fmla="*/ 2425148 h 3330713"/>
                  <a:gd name="connsiteX6" fmla="*/ 5109813 w 5942502"/>
                  <a:gd name="connsiteY6" fmla="*/ 1712015 h 3330713"/>
                  <a:gd name="connsiteX7" fmla="*/ 5881758 w 5942502"/>
                  <a:gd name="connsiteY7" fmla="*/ 1532835 h 3330713"/>
                  <a:gd name="connsiteX8" fmla="*/ 5942502 w 5942502"/>
                  <a:gd name="connsiteY8" fmla="*/ 158750 h 3330713"/>
                  <a:gd name="connsiteX9" fmla="*/ 4117008 w 5942502"/>
                  <a:gd name="connsiteY9" fmla="*/ 0 h 3330713"/>
                  <a:gd name="connsiteX10" fmla="*/ 2531165 w 5942502"/>
                  <a:gd name="connsiteY10" fmla="*/ 287130 h 3330713"/>
                  <a:gd name="connsiteX11" fmla="*/ 812800 w 5942502"/>
                  <a:gd name="connsiteY11" fmla="*/ 437322 h 3330713"/>
                  <a:gd name="connsiteX12" fmla="*/ 0 w 5942502"/>
                  <a:gd name="connsiteY12" fmla="*/ 689113 h 3330713"/>
                  <a:gd name="connsiteX13" fmla="*/ 874643 w 5942502"/>
                  <a:gd name="connsiteY13" fmla="*/ 1122017 h 3330713"/>
                  <a:gd name="connsiteX0" fmla="*/ 874643 w 5942502"/>
                  <a:gd name="connsiteY0" fmla="*/ 1122017 h 3330713"/>
                  <a:gd name="connsiteX1" fmla="*/ 2341217 w 5942502"/>
                  <a:gd name="connsiteY1" fmla="*/ 2199861 h 3330713"/>
                  <a:gd name="connsiteX2" fmla="*/ 2893391 w 5942502"/>
                  <a:gd name="connsiteY2" fmla="*/ 3012661 h 3330713"/>
                  <a:gd name="connsiteX3" fmla="*/ 3953565 w 5942502"/>
                  <a:gd name="connsiteY3" fmla="*/ 3330713 h 3330713"/>
                  <a:gd name="connsiteX4" fmla="*/ 5106504 w 5942502"/>
                  <a:gd name="connsiteY4" fmla="*/ 3083339 h 3330713"/>
                  <a:gd name="connsiteX5" fmla="*/ 5464313 w 5942502"/>
                  <a:gd name="connsiteY5" fmla="*/ 2425148 h 3330713"/>
                  <a:gd name="connsiteX6" fmla="*/ 5235707 w 5942502"/>
                  <a:gd name="connsiteY6" fmla="*/ 1727752 h 3330713"/>
                  <a:gd name="connsiteX7" fmla="*/ 5881758 w 5942502"/>
                  <a:gd name="connsiteY7" fmla="*/ 1532835 h 3330713"/>
                  <a:gd name="connsiteX8" fmla="*/ 5942502 w 5942502"/>
                  <a:gd name="connsiteY8" fmla="*/ 158750 h 3330713"/>
                  <a:gd name="connsiteX9" fmla="*/ 4117008 w 5942502"/>
                  <a:gd name="connsiteY9" fmla="*/ 0 h 3330713"/>
                  <a:gd name="connsiteX10" fmla="*/ 2531165 w 5942502"/>
                  <a:gd name="connsiteY10" fmla="*/ 287130 h 3330713"/>
                  <a:gd name="connsiteX11" fmla="*/ 812800 w 5942502"/>
                  <a:gd name="connsiteY11" fmla="*/ 437322 h 3330713"/>
                  <a:gd name="connsiteX12" fmla="*/ 0 w 5942502"/>
                  <a:gd name="connsiteY12" fmla="*/ 689113 h 3330713"/>
                  <a:gd name="connsiteX13" fmla="*/ 874643 w 5942502"/>
                  <a:gd name="connsiteY13" fmla="*/ 1122017 h 3330713"/>
                  <a:gd name="connsiteX0" fmla="*/ 874643 w 5942502"/>
                  <a:gd name="connsiteY0" fmla="*/ 1122017 h 3330713"/>
                  <a:gd name="connsiteX1" fmla="*/ 2341217 w 5942502"/>
                  <a:gd name="connsiteY1" fmla="*/ 2199861 h 3330713"/>
                  <a:gd name="connsiteX2" fmla="*/ 2893391 w 5942502"/>
                  <a:gd name="connsiteY2" fmla="*/ 3012661 h 3330713"/>
                  <a:gd name="connsiteX3" fmla="*/ 3953565 w 5942502"/>
                  <a:gd name="connsiteY3" fmla="*/ 3330713 h 3330713"/>
                  <a:gd name="connsiteX4" fmla="*/ 5106504 w 5942502"/>
                  <a:gd name="connsiteY4" fmla="*/ 3083339 h 3330713"/>
                  <a:gd name="connsiteX5" fmla="*/ 5605944 w 5942502"/>
                  <a:gd name="connsiteY5" fmla="*/ 2472358 h 3330713"/>
                  <a:gd name="connsiteX6" fmla="*/ 5235707 w 5942502"/>
                  <a:gd name="connsiteY6" fmla="*/ 1727752 h 3330713"/>
                  <a:gd name="connsiteX7" fmla="*/ 5881758 w 5942502"/>
                  <a:gd name="connsiteY7" fmla="*/ 1532835 h 3330713"/>
                  <a:gd name="connsiteX8" fmla="*/ 5942502 w 5942502"/>
                  <a:gd name="connsiteY8" fmla="*/ 158750 h 3330713"/>
                  <a:gd name="connsiteX9" fmla="*/ 4117008 w 5942502"/>
                  <a:gd name="connsiteY9" fmla="*/ 0 h 3330713"/>
                  <a:gd name="connsiteX10" fmla="*/ 2531165 w 5942502"/>
                  <a:gd name="connsiteY10" fmla="*/ 287130 h 3330713"/>
                  <a:gd name="connsiteX11" fmla="*/ 812800 w 5942502"/>
                  <a:gd name="connsiteY11" fmla="*/ 437322 h 3330713"/>
                  <a:gd name="connsiteX12" fmla="*/ 0 w 5942502"/>
                  <a:gd name="connsiteY12" fmla="*/ 689113 h 3330713"/>
                  <a:gd name="connsiteX13" fmla="*/ 874643 w 5942502"/>
                  <a:gd name="connsiteY13" fmla="*/ 1122017 h 3330713"/>
                  <a:gd name="connsiteX0" fmla="*/ 874643 w 5942502"/>
                  <a:gd name="connsiteY0" fmla="*/ 1122017 h 3330713"/>
                  <a:gd name="connsiteX1" fmla="*/ 2341217 w 5942502"/>
                  <a:gd name="connsiteY1" fmla="*/ 2199861 h 3330713"/>
                  <a:gd name="connsiteX2" fmla="*/ 2893391 w 5942502"/>
                  <a:gd name="connsiteY2" fmla="*/ 3012661 h 3330713"/>
                  <a:gd name="connsiteX3" fmla="*/ 3953565 w 5942502"/>
                  <a:gd name="connsiteY3" fmla="*/ 3330713 h 3330713"/>
                  <a:gd name="connsiteX4" fmla="*/ 5106504 w 5942502"/>
                  <a:gd name="connsiteY4" fmla="*/ 3083339 h 3330713"/>
                  <a:gd name="connsiteX5" fmla="*/ 5605944 w 5942502"/>
                  <a:gd name="connsiteY5" fmla="*/ 2472358 h 3330713"/>
                  <a:gd name="connsiteX6" fmla="*/ 5382584 w 5942502"/>
                  <a:gd name="connsiteY6" fmla="*/ 1727752 h 3330713"/>
                  <a:gd name="connsiteX7" fmla="*/ 5881758 w 5942502"/>
                  <a:gd name="connsiteY7" fmla="*/ 1532835 h 3330713"/>
                  <a:gd name="connsiteX8" fmla="*/ 5942502 w 5942502"/>
                  <a:gd name="connsiteY8" fmla="*/ 158750 h 3330713"/>
                  <a:gd name="connsiteX9" fmla="*/ 4117008 w 5942502"/>
                  <a:gd name="connsiteY9" fmla="*/ 0 h 3330713"/>
                  <a:gd name="connsiteX10" fmla="*/ 2531165 w 5942502"/>
                  <a:gd name="connsiteY10" fmla="*/ 287130 h 3330713"/>
                  <a:gd name="connsiteX11" fmla="*/ 812800 w 5942502"/>
                  <a:gd name="connsiteY11" fmla="*/ 437322 h 3330713"/>
                  <a:gd name="connsiteX12" fmla="*/ 0 w 5942502"/>
                  <a:gd name="connsiteY12" fmla="*/ 689113 h 3330713"/>
                  <a:gd name="connsiteX13" fmla="*/ 874643 w 5942502"/>
                  <a:gd name="connsiteY13" fmla="*/ 1122017 h 3330713"/>
                  <a:gd name="connsiteX0" fmla="*/ 874643 w 5942502"/>
                  <a:gd name="connsiteY0" fmla="*/ 1122017 h 3330713"/>
                  <a:gd name="connsiteX1" fmla="*/ 2341217 w 5942502"/>
                  <a:gd name="connsiteY1" fmla="*/ 2199861 h 3330713"/>
                  <a:gd name="connsiteX2" fmla="*/ 2898637 w 5942502"/>
                  <a:gd name="connsiteY2" fmla="*/ 3091345 h 3330713"/>
                  <a:gd name="connsiteX3" fmla="*/ 3953565 w 5942502"/>
                  <a:gd name="connsiteY3" fmla="*/ 3330713 h 3330713"/>
                  <a:gd name="connsiteX4" fmla="*/ 5106504 w 5942502"/>
                  <a:gd name="connsiteY4" fmla="*/ 3083339 h 3330713"/>
                  <a:gd name="connsiteX5" fmla="*/ 5605944 w 5942502"/>
                  <a:gd name="connsiteY5" fmla="*/ 2472358 h 3330713"/>
                  <a:gd name="connsiteX6" fmla="*/ 5382584 w 5942502"/>
                  <a:gd name="connsiteY6" fmla="*/ 1727752 h 3330713"/>
                  <a:gd name="connsiteX7" fmla="*/ 5881758 w 5942502"/>
                  <a:gd name="connsiteY7" fmla="*/ 1532835 h 3330713"/>
                  <a:gd name="connsiteX8" fmla="*/ 5942502 w 5942502"/>
                  <a:gd name="connsiteY8" fmla="*/ 158750 h 3330713"/>
                  <a:gd name="connsiteX9" fmla="*/ 4117008 w 5942502"/>
                  <a:gd name="connsiteY9" fmla="*/ 0 h 3330713"/>
                  <a:gd name="connsiteX10" fmla="*/ 2531165 w 5942502"/>
                  <a:gd name="connsiteY10" fmla="*/ 287130 h 3330713"/>
                  <a:gd name="connsiteX11" fmla="*/ 812800 w 5942502"/>
                  <a:gd name="connsiteY11" fmla="*/ 437322 h 3330713"/>
                  <a:gd name="connsiteX12" fmla="*/ 0 w 5942502"/>
                  <a:gd name="connsiteY12" fmla="*/ 689113 h 3330713"/>
                  <a:gd name="connsiteX13" fmla="*/ 874643 w 5942502"/>
                  <a:gd name="connsiteY13" fmla="*/ 1122017 h 3330713"/>
                  <a:gd name="connsiteX0" fmla="*/ 874643 w 5942502"/>
                  <a:gd name="connsiteY0" fmla="*/ 996123 h 3204819"/>
                  <a:gd name="connsiteX1" fmla="*/ 2341217 w 5942502"/>
                  <a:gd name="connsiteY1" fmla="*/ 2073967 h 3204819"/>
                  <a:gd name="connsiteX2" fmla="*/ 2898637 w 5942502"/>
                  <a:gd name="connsiteY2" fmla="*/ 2965451 h 3204819"/>
                  <a:gd name="connsiteX3" fmla="*/ 3953565 w 5942502"/>
                  <a:gd name="connsiteY3" fmla="*/ 3204819 h 3204819"/>
                  <a:gd name="connsiteX4" fmla="*/ 5106504 w 5942502"/>
                  <a:gd name="connsiteY4" fmla="*/ 2957445 h 3204819"/>
                  <a:gd name="connsiteX5" fmla="*/ 5605944 w 5942502"/>
                  <a:gd name="connsiteY5" fmla="*/ 2346464 h 3204819"/>
                  <a:gd name="connsiteX6" fmla="*/ 5382584 w 5942502"/>
                  <a:gd name="connsiteY6" fmla="*/ 1601858 h 3204819"/>
                  <a:gd name="connsiteX7" fmla="*/ 5881758 w 5942502"/>
                  <a:gd name="connsiteY7" fmla="*/ 1406941 h 3204819"/>
                  <a:gd name="connsiteX8" fmla="*/ 5942502 w 5942502"/>
                  <a:gd name="connsiteY8" fmla="*/ 32856 h 3204819"/>
                  <a:gd name="connsiteX9" fmla="*/ 4169464 w 5942502"/>
                  <a:gd name="connsiteY9" fmla="*/ 0 h 3204819"/>
                  <a:gd name="connsiteX10" fmla="*/ 2531165 w 5942502"/>
                  <a:gd name="connsiteY10" fmla="*/ 161236 h 3204819"/>
                  <a:gd name="connsiteX11" fmla="*/ 812800 w 5942502"/>
                  <a:gd name="connsiteY11" fmla="*/ 311428 h 3204819"/>
                  <a:gd name="connsiteX12" fmla="*/ 0 w 5942502"/>
                  <a:gd name="connsiteY12" fmla="*/ 563219 h 3204819"/>
                  <a:gd name="connsiteX13" fmla="*/ 874643 w 5942502"/>
                  <a:gd name="connsiteY13" fmla="*/ 996123 h 3204819"/>
                  <a:gd name="connsiteX0" fmla="*/ 874643 w 5932010"/>
                  <a:gd name="connsiteY0" fmla="*/ 996123 h 3204819"/>
                  <a:gd name="connsiteX1" fmla="*/ 2341217 w 5932010"/>
                  <a:gd name="connsiteY1" fmla="*/ 2073967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605944 w 5932010"/>
                  <a:gd name="connsiteY5" fmla="*/ 2346464 h 3204819"/>
                  <a:gd name="connsiteX6" fmla="*/ 5382584 w 5932010"/>
                  <a:gd name="connsiteY6" fmla="*/ 1601858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74643 w 5932010"/>
                  <a:gd name="connsiteY13" fmla="*/ 996123 h 3204819"/>
                  <a:gd name="connsiteX0" fmla="*/ 874643 w 5932010"/>
                  <a:gd name="connsiteY0" fmla="*/ 996123 h 3204819"/>
                  <a:gd name="connsiteX1" fmla="*/ 2341217 w 5932010"/>
                  <a:gd name="connsiteY1" fmla="*/ 2073967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605944 w 5932010"/>
                  <a:gd name="connsiteY5" fmla="*/ 2346464 h 3204819"/>
                  <a:gd name="connsiteX6" fmla="*/ 5503232 w 5932010"/>
                  <a:gd name="connsiteY6" fmla="*/ 1575630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74643 w 5932010"/>
                  <a:gd name="connsiteY13" fmla="*/ 996123 h 3204819"/>
                  <a:gd name="connsiteX0" fmla="*/ 874643 w 5932010"/>
                  <a:gd name="connsiteY0" fmla="*/ 996123 h 3204819"/>
                  <a:gd name="connsiteX1" fmla="*/ 2341217 w 5932010"/>
                  <a:gd name="connsiteY1" fmla="*/ 2073967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443331 w 5932010"/>
                  <a:gd name="connsiteY5" fmla="*/ 2346464 h 3204819"/>
                  <a:gd name="connsiteX6" fmla="*/ 5503232 w 5932010"/>
                  <a:gd name="connsiteY6" fmla="*/ 1575630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74643 w 5932010"/>
                  <a:gd name="connsiteY13" fmla="*/ 996123 h 3204819"/>
                  <a:gd name="connsiteX0" fmla="*/ 874643 w 5932010"/>
                  <a:gd name="connsiteY0" fmla="*/ 996123 h 3204819"/>
                  <a:gd name="connsiteX1" fmla="*/ 2341217 w 5932010"/>
                  <a:gd name="connsiteY1" fmla="*/ 2073967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527261 w 5932010"/>
                  <a:gd name="connsiteY5" fmla="*/ 2346464 h 3204819"/>
                  <a:gd name="connsiteX6" fmla="*/ 5503232 w 5932010"/>
                  <a:gd name="connsiteY6" fmla="*/ 1575630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74643 w 5932010"/>
                  <a:gd name="connsiteY13" fmla="*/ 996123 h 3204819"/>
                  <a:gd name="connsiteX0" fmla="*/ 874643 w 5932010"/>
                  <a:gd name="connsiteY0" fmla="*/ 996123 h 3204819"/>
                  <a:gd name="connsiteX1" fmla="*/ 2341217 w 5932010"/>
                  <a:gd name="connsiteY1" fmla="*/ 2073967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527261 w 5932010"/>
                  <a:gd name="connsiteY5" fmla="*/ 2346464 h 3204819"/>
                  <a:gd name="connsiteX6" fmla="*/ 5414057 w 5932010"/>
                  <a:gd name="connsiteY6" fmla="*/ 1591367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74643 w 5932010"/>
                  <a:gd name="connsiteY13" fmla="*/ 996123 h 3204819"/>
                  <a:gd name="connsiteX0" fmla="*/ 837924 w 5932010"/>
                  <a:gd name="connsiteY0" fmla="*/ 1300366 h 3204819"/>
                  <a:gd name="connsiteX1" fmla="*/ 2341217 w 5932010"/>
                  <a:gd name="connsiteY1" fmla="*/ 2073967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527261 w 5932010"/>
                  <a:gd name="connsiteY5" fmla="*/ 2346464 h 3204819"/>
                  <a:gd name="connsiteX6" fmla="*/ 5414057 w 5932010"/>
                  <a:gd name="connsiteY6" fmla="*/ 1591367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37924 w 5932010"/>
                  <a:gd name="connsiteY13" fmla="*/ 1300366 h 3204819"/>
                  <a:gd name="connsiteX0" fmla="*/ 837924 w 5932010"/>
                  <a:gd name="connsiteY0" fmla="*/ 1300366 h 3204819"/>
                  <a:gd name="connsiteX1" fmla="*/ 2236306 w 5932010"/>
                  <a:gd name="connsiteY1" fmla="*/ 2094949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527261 w 5932010"/>
                  <a:gd name="connsiteY5" fmla="*/ 2346464 h 3204819"/>
                  <a:gd name="connsiteX6" fmla="*/ 5414057 w 5932010"/>
                  <a:gd name="connsiteY6" fmla="*/ 1591367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37924 w 5932010"/>
                  <a:gd name="connsiteY13" fmla="*/ 1300366 h 3204819"/>
                  <a:gd name="connsiteX0" fmla="*/ 837924 w 5932010"/>
                  <a:gd name="connsiteY0" fmla="*/ 1300366 h 3204819"/>
                  <a:gd name="connsiteX1" fmla="*/ 1661915 w 5932010"/>
                  <a:gd name="connsiteY1" fmla="*/ 2449025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527261 w 5932010"/>
                  <a:gd name="connsiteY5" fmla="*/ 2346464 h 3204819"/>
                  <a:gd name="connsiteX6" fmla="*/ 5414057 w 5932010"/>
                  <a:gd name="connsiteY6" fmla="*/ 1591367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37924 w 5932010"/>
                  <a:gd name="connsiteY13" fmla="*/ 1300366 h 3204819"/>
                  <a:gd name="connsiteX0" fmla="*/ 837924 w 5932010"/>
                  <a:gd name="connsiteY0" fmla="*/ 1300366 h 3204819"/>
                  <a:gd name="connsiteX1" fmla="*/ 1543890 w 5932010"/>
                  <a:gd name="connsiteY1" fmla="*/ 2449025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527261 w 5932010"/>
                  <a:gd name="connsiteY5" fmla="*/ 2346464 h 3204819"/>
                  <a:gd name="connsiteX6" fmla="*/ 5414057 w 5932010"/>
                  <a:gd name="connsiteY6" fmla="*/ 1591367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37924 w 5932010"/>
                  <a:gd name="connsiteY13" fmla="*/ 1300366 h 3204819"/>
                  <a:gd name="connsiteX0" fmla="*/ 837924 w 5932010"/>
                  <a:gd name="connsiteY0" fmla="*/ 1300366 h 3204819"/>
                  <a:gd name="connsiteX1" fmla="*/ 1543890 w 5932010"/>
                  <a:gd name="connsiteY1" fmla="*/ 2449025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527261 w 5932010"/>
                  <a:gd name="connsiteY5" fmla="*/ 2346464 h 3204819"/>
                  <a:gd name="connsiteX6" fmla="*/ 5547819 w 5932010"/>
                  <a:gd name="connsiteY6" fmla="*/ 1591367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37924 w 5932010"/>
                  <a:gd name="connsiteY13" fmla="*/ 1300366 h 3204819"/>
                  <a:gd name="connsiteX0" fmla="*/ 837924 w 6031257"/>
                  <a:gd name="connsiteY0" fmla="*/ 1300366 h 3204819"/>
                  <a:gd name="connsiteX1" fmla="*/ 1543890 w 6031257"/>
                  <a:gd name="connsiteY1" fmla="*/ 2449025 h 3204819"/>
                  <a:gd name="connsiteX2" fmla="*/ 2898637 w 6031257"/>
                  <a:gd name="connsiteY2" fmla="*/ 2965451 h 3204819"/>
                  <a:gd name="connsiteX3" fmla="*/ 3953565 w 6031257"/>
                  <a:gd name="connsiteY3" fmla="*/ 3204819 h 3204819"/>
                  <a:gd name="connsiteX4" fmla="*/ 5106504 w 6031257"/>
                  <a:gd name="connsiteY4" fmla="*/ 2957445 h 3204819"/>
                  <a:gd name="connsiteX5" fmla="*/ 5527261 w 6031257"/>
                  <a:gd name="connsiteY5" fmla="*/ 2346464 h 3204819"/>
                  <a:gd name="connsiteX6" fmla="*/ 5547819 w 6031257"/>
                  <a:gd name="connsiteY6" fmla="*/ 1591367 h 3204819"/>
                  <a:gd name="connsiteX7" fmla="*/ 6031257 w 6031257"/>
                  <a:gd name="connsiteY7" fmla="*/ 1367599 h 3204819"/>
                  <a:gd name="connsiteX8" fmla="*/ 5932010 w 6031257"/>
                  <a:gd name="connsiteY8" fmla="*/ 410537 h 3204819"/>
                  <a:gd name="connsiteX9" fmla="*/ 4169464 w 6031257"/>
                  <a:gd name="connsiteY9" fmla="*/ 0 h 3204819"/>
                  <a:gd name="connsiteX10" fmla="*/ 2531165 w 6031257"/>
                  <a:gd name="connsiteY10" fmla="*/ 161236 h 3204819"/>
                  <a:gd name="connsiteX11" fmla="*/ 812800 w 6031257"/>
                  <a:gd name="connsiteY11" fmla="*/ 311428 h 3204819"/>
                  <a:gd name="connsiteX12" fmla="*/ 0 w 6031257"/>
                  <a:gd name="connsiteY12" fmla="*/ 563219 h 3204819"/>
                  <a:gd name="connsiteX13" fmla="*/ 837924 w 6031257"/>
                  <a:gd name="connsiteY13" fmla="*/ 1300366 h 3204819"/>
                  <a:gd name="connsiteX0" fmla="*/ 837924 w 6031257"/>
                  <a:gd name="connsiteY0" fmla="*/ 1300366 h 3204819"/>
                  <a:gd name="connsiteX1" fmla="*/ 1543890 w 6031257"/>
                  <a:gd name="connsiteY1" fmla="*/ 2449025 h 3204819"/>
                  <a:gd name="connsiteX2" fmla="*/ 2898637 w 6031257"/>
                  <a:gd name="connsiteY2" fmla="*/ 2965451 h 3204819"/>
                  <a:gd name="connsiteX3" fmla="*/ 3953565 w 6031257"/>
                  <a:gd name="connsiteY3" fmla="*/ 3204819 h 3204819"/>
                  <a:gd name="connsiteX4" fmla="*/ 5106504 w 6031257"/>
                  <a:gd name="connsiteY4" fmla="*/ 2957445 h 3204819"/>
                  <a:gd name="connsiteX5" fmla="*/ 5527261 w 6031257"/>
                  <a:gd name="connsiteY5" fmla="*/ 2346464 h 3204819"/>
                  <a:gd name="connsiteX6" fmla="*/ 5547819 w 6031257"/>
                  <a:gd name="connsiteY6" fmla="*/ 1591367 h 3204819"/>
                  <a:gd name="connsiteX7" fmla="*/ 6031257 w 6031257"/>
                  <a:gd name="connsiteY7" fmla="*/ 1367599 h 3204819"/>
                  <a:gd name="connsiteX8" fmla="*/ 5994957 w 6031257"/>
                  <a:gd name="connsiteY8" fmla="*/ 166618 h 3204819"/>
                  <a:gd name="connsiteX9" fmla="*/ 4169464 w 6031257"/>
                  <a:gd name="connsiteY9" fmla="*/ 0 h 3204819"/>
                  <a:gd name="connsiteX10" fmla="*/ 2531165 w 6031257"/>
                  <a:gd name="connsiteY10" fmla="*/ 161236 h 3204819"/>
                  <a:gd name="connsiteX11" fmla="*/ 812800 w 6031257"/>
                  <a:gd name="connsiteY11" fmla="*/ 311428 h 3204819"/>
                  <a:gd name="connsiteX12" fmla="*/ 0 w 6031257"/>
                  <a:gd name="connsiteY12" fmla="*/ 563219 h 3204819"/>
                  <a:gd name="connsiteX13" fmla="*/ 837924 w 6031257"/>
                  <a:gd name="connsiteY13" fmla="*/ 1300366 h 3204819"/>
                  <a:gd name="connsiteX0" fmla="*/ 837924 w 6031257"/>
                  <a:gd name="connsiteY0" fmla="*/ 1379050 h 3283503"/>
                  <a:gd name="connsiteX1" fmla="*/ 1543890 w 6031257"/>
                  <a:gd name="connsiteY1" fmla="*/ 2527709 h 3283503"/>
                  <a:gd name="connsiteX2" fmla="*/ 2898637 w 6031257"/>
                  <a:gd name="connsiteY2" fmla="*/ 3044135 h 3283503"/>
                  <a:gd name="connsiteX3" fmla="*/ 3953565 w 6031257"/>
                  <a:gd name="connsiteY3" fmla="*/ 3283503 h 3283503"/>
                  <a:gd name="connsiteX4" fmla="*/ 5106504 w 6031257"/>
                  <a:gd name="connsiteY4" fmla="*/ 3036129 h 3283503"/>
                  <a:gd name="connsiteX5" fmla="*/ 5527261 w 6031257"/>
                  <a:gd name="connsiteY5" fmla="*/ 2425148 h 3283503"/>
                  <a:gd name="connsiteX6" fmla="*/ 5547819 w 6031257"/>
                  <a:gd name="connsiteY6" fmla="*/ 1670051 h 3283503"/>
                  <a:gd name="connsiteX7" fmla="*/ 6031257 w 6031257"/>
                  <a:gd name="connsiteY7" fmla="*/ 1446283 h 3283503"/>
                  <a:gd name="connsiteX8" fmla="*/ 5994957 w 6031257"/>
                  <a:gd name="connsiteY8" fmla="*/ 245302 h 3283503"/>
                  <a:gd name="connsiteX9" fmla="*/ 4169464 w 6031257"/>
                  <a:gd name="connsiteY9" fmla="*/ 0 h 3283503"/>
                  <a:gd name="connsiteX10" fmla="*/ 2531165 w 6031257"/>
                  <a:gd name="connsiteY10" fmla="*/ 239920 h 3283503"/>
                  <a:gd name="connsiteX11" fmla="*/ 812800 w 6031257"/>
                  <a:gd name="connsiteY11" fmla="*/ 390112 h 3283503"/>
                  <a:gd name="connsiteX12" fmla="*/ 0 w 6031257"/>
                  <a:gd name="connsiteY12" fmla="*/ 641903 h 3283503"/>
                  <a:gd name="connsiteX13" fmla="*/ 837924 w 6031257"/>
                  <a:gd name="connsiteY13" fmla="*/ 1379050 h 3283503"/>
                  <a:gd name="connsiteX0" fmla="*/ 837924 w 6031257"/>
                  <a:gd name="connsiteY0" fmla="*/ 1379050 h 3283503"/>
                  <a:gd name="connsiteX1" fmla="*/ 1543890 w 6031257"/>
                  <a:gd name="connsiteY1" fmla="*/ 2527709 h 3283503"/>
                  <a:gd name="connsiteX2" fmla="*/ 2898637 w 6031257"/>
                  <a:gd name="connsiteY2" fmla="*/ 3044135 h 3283503"/>
                  <a:gd name="connsiteX3" fmla="*/ 3953565 w 6031257"/>
                  <a:gd name="connsiteY3" fmla="*/ 3283503 h 3283503"/>
                  <a:gd name="connsiteX4" fmla="*/ 5106504 w 6031257"/>
                  <a:gd name="connsiteY4" fmla="*/ 3036129 h 3283503"/>
                  <a:gd name="connsiteX5" fmla="*/ 5527261 w 6031257"/>
                  <a:gd name="connsiteY5" fmla="*/ 2425148 h 3283503"/>
                  <a:gd name="connsiteX6" fmla="*/ 5547819 w 6031257"/>
                  <a:gd name="connsiteY6" fmla="*/ 1670051 h 3283503"/>
                  <a:gd name="connsiteX7" fmla="*/ 6031257 w 6031257"/>
                  <a:gd name="connsiteY7" fmla="*/ 1446283 h 3283503"/>
                  <a:gd name="connsiteX8" fmla="*/ 5994957 w 6031257"/>
                  <a:gd name="connsiteY8" fmla="*/ 245302 h 3283503"/>
                  <a:gd name="connsiteX9" fmla="*/ 4169464 w 6031257"/>
                  <a:gd name="connsiteY9" fmla="*/ 0 h 3283503"/>
                  <a:gd name="connsiteX10" fmla="*/ 2578375 w 6031257"/>
                  <a:gd name="connsiteY10" fmla="*/ 184842 h 3283503"/>
                  <a:gd name="connsiteX11" fmla="*/ 812800 w 6031257"/>
                  <a:gd name="connsiteY11" fmla="*/ 390112 h 3283503"/>
                  <a:gd name="connsiteX12" fmla="*/ 0 w 6031257"/>
                  <a:gd name="connsiteY12" fmla="*/ 641903 h 3283503"/>
                  <a:gd name="connsiteX13" fmla="*/ 837924 w 6031257"/>
                  <a:gd name="connsiteY13" fmla="*/ 1379050 h 328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31257" h="3283503">
                    <a:moveTo>
                      <a:pt x="837924" y="1379050"/>
                    </a:moveTo>
                    <a:lnTo>
                      <a:pt x="1543890" y="2527709"/>
                    </a:lnTo>
                    <a:lnTo>
                      <a:pt x="2898637" y="3044135"/>
                    </a:lnTo>
                    <a:lnTo>
                      <a:pt x="3953565" y="3283503"/>
                    </a:lnTo>
                    <a:lnTo>
                      <a:pt x="5106504" y="3036129"/>
                    </a:lnTo>
                    <a:lnTo>
                      <a:pt x="5527261" y="2425148"/>
                    </a:lnTo>
                    <a:lnTo>
                      <a:pt x="5547819" y="1670051"/>
                    </a:lnTo>
                    <a:lnTo>
                      <a:pt x="6031257" y="1446283"/>
                    </a:lnTo>
                    <a:lnTo>
                      <a:pt x="5994957" y="245302"/>
                    </a:lnTo>
                    <a:lnTo>
                      <a:pt x="4169464" y="0"/>
                    </a:lnTo>
                    <a:lnTo>
                      <a:pt x="2578375" y="184842"/>
                    </a:lnTo>
                    <a:lnTo>
                      <a:pt x="812800" y="390112"/>
                    </a:lnTo>
                    <a:lnTo>
                      <a:pt x="0" y="641903"/>
                    </a:lnTo>
                    <a:lnTo>
                      <a:pt x="837924" y="1379050"/>
                    </a:lnTo>
                    <a:close/>
                  </a:path>
                </a:pathLst>
              </a:custGeom>
              <a:gradFill flip="none" rotWithShape="1">
                <a:gsLst>
                  <a:gs pos="18000">
                    <a:schemeClr val="accent2">
                      <a:lumMod val="75000"/>
                    </a:schemeClr>
                  </a:gs>
                  <a:gs pos="49000">
                    <a:schemeClr val="accent2">
                      <a:lumMod val="75000"/>
                      <a:alpha val="22000"/>
                    </a:schemeClr>
                  </a:gs>
                  <a:gs pos="67000">
                    <a:schemeClr val="accent2">
                      <a:alpha val="0"/>
                    </a:schemeClr>
                  </a:gs>
                </a:gsLst>
                <a:path path="circle">
                  <a:fillToRect l="100000" b="100000"/>
                </a:path>
                <a:tileRect t="-100000" r="-100000"/>
              </a:gradFill>
              <a:ln>
                <a:noFill/>
              </a:ln>
              <a:effectLst>
                <a:softEdge rad="8636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Freeform: Shape 20">
                <a:extLst>
                  <a:ext uri="{FF2B5EF4-FFF2-40B4-BE49-F238E27FC236}">
                    <a16:creationId xmlns:a16="http://schemas.microsoft.com/office/drawing/2014/main" id="{4C8BF0D6-1F9F-C977-0A4F-794BA6934F76}"/>
                  </a:ext>
                </a:extLst>
              </p:cNvPr>
              <p:cNvSpPr/>
              <p:nvPr userDrawn="1"/>
            </p:nvSpPr>
            <p:spPr>
              <a:xfrm flipH="1">
                <a:off x="13077671" y="2176301"/>
                <a:ext cx="9734800" cy="5299765"/>
              </a:xfrm>
              <a:custGeom>
                <a:avLst/>
                <a:gdLst>
                  <a:gd name="connsiteX0" fmla="*/ 874643 w 6383130"/>
                  <a:gd name="connsiteY0" fmla="*/ 1122017 h 3330713"/>
                  <a:gd name="connsiteX1" fmla="*/ 2341217 w 6383130"/>
                  <a:gd name="connsiteY1" fmla="*/ 2199861 h 3330713"/>
                  <a:gd name="connsiteX2" fmla="*/ 2893391 w 6383130"/>
                  <a:gd name="connsiteY2" fmla="*/ 3012661 h 3330713"/>
                  <a:gd name="connsiteX3" fmla="*/ 3953565 w 6383130"/>
                  <a:gd name="connsiteY3" fmla="*/ 3330713 h 3330713"/>
                  <a:gd name="connsiteX4" fmla="*/ 5106504 w 6383130"/>
                  <a:gd name="connsiteY4" fmla="*/ 3083339 h 3330713"/>
                  <a:gd name="connsiteX5" fmla="*/ 5464313 w 6383130"/>
                  <a:gd name="connsiteY5" fmla="*/ 2425148 h 3330713"/>
                  <a:gd name="connsiteX6" fmla="*/ 4753113 w 6383130"/>
                  <a:gd name="connsiteY6" fmla="*/ 1696278 h 3330713"/>
                  <a:gd name="connsiteX7" fmla="*/ 6007652 w 6383130"/>
                  <a:gd name="connsiteY7" fmla="*/ 1532835 h 3330713"/>
                  <a:gd name="connsiteX8" fmla="*/ 6383130 w 6383130"/>
                  <a:gd name="connsiteY8" fmla="*/ 1334052 h 3330713"/>
                  <a:gd name="connsiteX9" fmla="*/ 6383130 w 6383130"/>
                  <a:gd name="connsiteY9" fmla="*/ 216452 h 3330713"/>
                  <a:gd name="connsiteX10" fmla="*/ 4117008 w 6383130"/>
                  <a:gd name="connsiteY10" fmla="*/ 0 h 3330713"/>
                  <a:gd name="connsiteX11" fmla="*/ 2531165 w 6383130"/>
                  <a:gd name="connsiteY11" fmla="*/ 287130 h 3330713"/>
                  <a:gd name="connsiteX12" fmla="*/ 812800 w 6383130"/>
                  <a:gd name="connsiteY12" fmla="*/ 437322 h 3330713"/>
                  <a:gd name="connsiteX13" fmla="*/ 0 w 6383130"/>
                  <a:gd name="connsiteY13" fmla="*/ 689113 h 3330713"/>
                  <a:gd name="connsiteX14" fmla="*/ 874643 w 6383130"/>
                  <a:gd name="connsiteY14" fmla="*/ 1122017 h 3330713"/>
                  <a:gd name="connsiteX0" fmla="*/ 874643 w 6383130"/>
                  <a:gd name="connsiteY0" fmla="*/ 1122017 h 3330713"/>
                  <a:gd name="connsiteX1" fmla="*/ 2341217 w 6383130"/>
                  <a:gd name="connsiteY1" fmla="*/ 2199861 h 3330713"/>
                  <a:gd name="connsiteX2" fmla="*/ 2893391 w 6383130"/>
                  <a:gd name="connsiteY2" fmla="*/ 3012661 h 3330713"/>
                  <a:gd name="connsiteX3" fmla="*/ 3953565 w 6383130"/>
                  <a:gd name="connsiteY3" fmla="*/ 3330713 h 3330713"/>
                  <a:gd name="connsiteX4" fmla="*/ 5106504 w 6383130"/>
                  <a:gd name="connsiteY4" fmla="*/ 3083339 h 3330713"/>
                  <a:gd name="connsiteX5" fmla="*/ 5464313 w 6383130"/>
                  <a:gd name="connsiteY5" fmla="*/ 2425148 h 3330713"/>
                  <a:gd name="connsiteX6" fmla="*/ 4753113 w 6383130"/>
                  <a:gd name="connsiteY6" fmla="*/ 1696278 h 3330713"/>
                  <a:gd name="connsiteX7" fmla="*/ 6007652 w 6383130"/>
                  <a:gd name="connsiteY7" fmla="*/ 1532835 h 3330713"/>
                  <a:gd name="connsiteX8" fmla="*/ 6383130 w 6383130"/>
                  <a:gd name="connsiteY8" fmla="*/ 216452 h 3330713"/>
                  <a:gd name="connsiteX9" fmla="*/ 4117008 w 6383130"/>
                  <a:gd name="connsiteY9" fmla="*/ 0 h 3330713"/>
                  <a:gd name="connsiteX10" fmla="*/ 2531165 w 6383130"/>
                  <a:gd name="connsiteY10" fmla="*/ 287130 h 3330713"/>
                  <a:gd name="connsiteX11" fmla="*/ 812800 w 6383130"/>
                  <a:gd name="connsiteY11" fmla="*/ 437322 h 3330713"/>
                  <a:gd name="connsiteX12" fmla="*/ 0 w 6383130"/>
                  <a:gd name="connsiteY12" fmla="*/ 689113 h 3330713"/>
                  <a:gd name="connsiteX13" fmla="*/ 874643 w 6383130"/>
                  <a:gd name="connsiteY13" fmla="*/ 1122017 h 3330713"/>
                  <a:gd name="connsiteX0" fmla="*/ 874643 w 6007652"/>
                  <a:gd name="connsiteY0" fmla="*/ 1122017 h 3330713"/>
                  <a:gd name="connsiteX1" fmla="*/ 2341217 w 6007652"/>
                  <a:gd name="connsiteY1" fmla="*/ 2199861 h 3330713"/>
                  <a:gd name="connsiteX2" fmla="*/ 2893391 w 6007652"/>
                  <a:gd name="connsiteY2" fmla="*/ 3012661 h 3330713"/>
                  <a:gd name="connsiteX3" fmla="*/ 3953565 w 6007652"/>
                  <a:gd name="connsiteY3" fmla="*/ 3330713 h 3330713"/>
                  <a:gd name="connsiteX4" fmla="*/ 5106504 w 6007652"/>
                  <a:gd name="connsiteY4" fmla="*/ 3083339 h 3330713"/>
                  <a:gd name="connsiteX5" fmla="*/ 5464313 w 6007652"/>
                  <a:gd name="connsiteY5" fmla="*/ 2425148 h 3330713"/>
                  <a:gd name="connsiteX6" fmla="*/ 4753113 w 6007652"/>
                  <a:gd name="connsiteY6" fmla="*/ 1696278 h 3330713"/>
                  <a:gd name="connsiteX7" fmla="*/ 6007652 w 6007652"/>
                  <a:gd name="connsiteY7" fmla="*/ 1532835 h 3330713"/>
                  <a:gd name="connsiteX8" fmla="*/ 5942502 w 6007652"/>
                  <a:gd name="connsiteY8" fmla="*/ 158750 h 3330713"/>
                  <a:gd name="connsiteX9" fmla="*/ 4117008 w 6007652"/>
                  <a:gd name="connsiteY9" fmla="*/ 0 h 3330713"/>
                  <a:gd name="connsiteX10" fmla="*/ 2531165 w 6007652"/>
                  <a:gd name="connsiteY10" fmla="*/ 287130 h 3330713"/>
                  <a:gd name="connsiteX11" fmla="*/ 812800 w 6007652"/>
                  <a:gd name="connsiteY11" fmla="*/ 437322 h 3330713"/>
                  <a:gd name="connsiteX12" fmla="*/ 0 w 6007652"/>
                  <a:gd name="connsiteY12" fmla="*/ 689113 h 3330713"/>
                  <a:gd name="connsiteX13" fmla="*/ 874643 w 6007652"/>
                  <a:gd name="connsiteY13" fmla="*/ 1122017 h 3330713"/>
                  <a:gd name="connsiteX0" fmla="*/ 874643 w 5942502"/>
                  <a:gd name="connsiteY0" fmla="*/ 1122017 h 3330713"/>
                  <a:gd name="connsiteX1" fmla="*/ 2341217 w 5942502"/>
                  <a:gd name="connsiteY1" fmla="*/ 2199861 h 3330713"/>
                  <a:gd name="connsiteX2" fmla="*/ 2893391 w 5942502"/>
                  <a:gd name="connsiteY2" fmla="*/ 3012661 h 3330713"/>
                  <a:gd name="connsiteX3" fmla="*/ 3953565 w 5942502"/>
                  <a:gd name="connsiteY3" fmla="*/ 3330713 h 3330713"/>
                  <a:gd name="connsiteX4" fmla="*/ 5106504 w 5942502"/>
                  <a:gd name="connsiteY4" fmla="*/ 3083339 h 3330713"/>
                  <a:gd name="connsiteX5" fmla="*/ 5464313 w 5942502"/>
                  <a:gd name="connsiteY5" fmla="*/ 2425148 h 3330713"/>
                  <a:gd name="connsiteX6" fmla="*/ 4753113 w 5942502"/>
                  <a:gd name="connsiteY6" fmla="*/ 1696278 h 3330713"/>
                  <a:gd name="connsiteX7" fmla="*/ 5881758 w 5942502"/>
                  <a:gd name="connsiteY7" fmla="*/ 1532835 h 3330713"/>
                  <a:gd name="connsiteX8" fmla="*/ 5942502 w 5942502"/>
                  <a:gd name="connsiteY8" fmla="*/ 158750 h 3330713"/>
                  <a:gd name="connsiteX9" fmla="*/ 4117008 w 5942502"/>
                  <a:gd name="connsiteY9" fmla="*/ 0 h 3330713"/>
                  <a:gd name="connsiteX10" fmla="*/ 2531165 w 5942502"/>
                  <a:gd name="connsiteY10" fmla="*/ 287130 h 3330713"/>
                  <a:gd name="connsiteX11" fmla="*/ 812800 w 5942502"/>
                  <a:gd name="connsiteY11" fmla="*/ 437322 h 3330713"/>
                  <a:gd name="connsiteX12" fmla="*/ 0 w 5942502"/>
                  <a:gd name="connsiteY12" fmla="*/ 689113 h 3330713"/>
                  <a:gd name="connsiteX13" fmla="*/ 874643 w 5942502"/>
                  <a:gd name="connsiteY13" fmla="*/ 1122017 h 3330713"/>
                  <a:gd name="connsiteX0" fmla="*/ 874643 w 5942502"/>
                  <a:gd name="connsiteY0" fmla="*/ 1122017 h 3330713"/>
                  <a:gd name="connsiteX1" fmla="*/ 2341217 w 5942502"/>
                  <a:gd name="connsiteY1" fmla="*/ 2199861 h 3330713"/>
                  <a:gd name="connsiteX2" fmla="*/ 2893391 w 5942502"/>
                  <a:gd name="connsiteY2" fmla="*/ 3012661 h 3330713"/>
                  <a:gd name="connsiteX3" fmla="*/ 3953565 w 5942502"/>
                  <a:gd name="connsiteY3" fmla="*/ 3330713 h 3330713"/>
                  <a:gd name="connsiteX4" fmla="*/ 5106504 w 5942502"/>
                  <a:gd name="connsiteY4" fmla="*/ 3083339 h 3330713"/>
                  <a:gd name="connsiteX5" fmla="*/ 5464313 w 5942502"/>
                  <a:gd name="connsiteY5" fmla="*/ 2425148 h 3330713"/>
                  <a:gd name="connsiteX6" fmla="*/ 5109813 w 5942502"/>
                  <a:gd name="connsiteY6" fmla="*/ 1712015 h 3330713"/>
                  <a:gd name="connsiteX7" fmla="*/ 5881758 w 5942502"/>
                  <a:gd name="connsiteY7" fmla="*/ 1532835 h 3330713"/>
                  <a:gd name="connsiteX8" fmla="*/ 5942502 w 5942502"/>
                  <a:gd name="connsiteY8" fmla="*/ 158750 h 3330713"/>
                  <a:gd name="connsiteX9" fmla="*/ 4117008 w 5942502"/>
                  <a:gd name="connsiteY9" fmla="*/ 0 h 3330713"/>
                  <a:gd name="connsiteX10" fmla="*/ 2531165 w 5942502"/>
                  <a:gd name="connsiteY10" fmla="*/ 287130 h 3330713"/>
                  <a:gd name="connsiteX11" fmla="*/ 812800 w 5942502"/>
                  <a:gd name="connsiteY11" fmla="*/ 437322 h 3330713"/>
                  <a:gd name="connsiteX12" fmla="*/ 0 w 5942502"/>
                  <a:gd name="connsiteY12" fmla="*/ 689113 h 3330713"/>
                  <a:gd name="connsiteX13" fmla="*/ 874643 w 5942502"/>
                  <a:gd name="connsiteY13" fmla="*/ 1122017 h 3330713"/>
                  <a:gd name="connsiteX0" fmla="*/ 874643 w 5942502"/>
                  <a:gd name="connsiteY0" fmla="*/ 1122017 h 3330713"/>
                  <a:gd name="connsiteX1" fmla="*/ 2341217 w 5942502"/>
                  <a:gd name="connsiteY1" fmla="*/ 2199861 h 3330713"/>
                  <a:gd name="connsiteX2" fmla="*/ 2893391 w 5942502"/>
                  <a:gd name="connsiteY2" fmla="*/ 3012661 h 3330713"/>
                  <a:gd name="connsiteX3" fmla="*/ 3953565 w 5942502"/>
                  <a:gd name="connsiteY3" fmla="*/ 3330713 h 3330713"/>
                  <a:gd name="connsiteX4" fmla="*/ 5106504 w 5942502"/>
                  <a:gd name="connsiteY4" fmla="*/ 3083339 h 3330713"/>
                  <a:gd name="connsiteX5" fmla="*/ 5464313 w 5942502"/>
                  <a:gd name="connsiteY5" fmla="*/ 2425148 h 3330713"/>
                  <a:gd name="connsiteX6" fmla="*/ 5235707 w 5942502"/>
                  <a:gd name="connsiteY6" fmla="*/ 1727752 h 3330713"/>
                  <a:gd name="connsiteX7" fmla="*/ 5881758 w 5942502"/>
                  <a:gd name="connsiteY7" fmla="*/ 1532835 h 3330713"/>
                  <a:gd name="connsiteX8" fmla="*/ 5942502 w 5942502"/>
                  <a:gd name="connsiteY8" fmla="*/ 158750 h 3330713"/>
                  <a:gd name="connsiteX9" fmla="*/ 4117008 w 5942502"/>
                  <a:gd name="connsiteY9" fmla="*/ 0 h 3330713"/>
                  <a:gd name="connsiteX10" fmla="*/ 2531165 w 5942502"/>
                  <a:gd name="connsiteY10" fmla="*/ 287130 h 3330713"/>
                  <a:gd name="connsiteX11" fmla="*/ 812800 w 5942502"/>
                  <a:gd name="connsiteY11" fmla="*/ 437322 h 3330713"/>
                  <a:gd name="connsiteX12" fmla="*/ 0 w 5942502"/>
                  <a:gd name="connsiteY12" fmla="*/ 689113 h 3330713"/>
                  <a:gd name="connsiteX13" fmla="*/ 874643 w 5942502"/>
                  <a:gd name="connsiteY13" fmla="*/ 1122017 h 3330713"/>
                  <a:gd name="connsiteX0" fmla="*/ 874643 w 5942502"/>
                  <a:gd name="connsiteY0" fmla="*/ 1122017 h 3330713"/>
                  <a:gd name="connsiteX1" fmla="*/ 2341217 w 5942502"/>
                  <a:gd name="connsiteY1" fmla="*/ 2199861 h 3330713"/>
                  <a:gd name="connsiteX2" fmla="*/ 2893391 w 5942502"/>
                  <a:gd name="connsiteY2" fmla="*/ 3012661 h 3330713"/>
                  <a:gd name="connsiteX3" fmla="*/ 3953565 w 5942502"/>
                  <a:gd name="connsiteY3" fmla="*/ 3330713 h 3330713"/>
                  <a:gd name="connsiteX4" fmla="*/ 5106504 w 5942502"/>
                  <a:gd name="connsiteY4" fmla="*/ 3083339 h 3330713"/>
                  <a:gd name="connsiteX5" fmla="*/ 5605944 w 5942502"/>
                  <a:gd name="connsiteY5" fmla="*/ 2472358 h 3330713"/>
                  <a:gd name="connsiteX6" fmla="*/ 5235707 w 5942502"/>
                  <a:gd name="connsiteY6" fmla="*/ 1727752 h 3330713"/>
                  <a:gd name="connsiteX7" fmla="*/ 5881758 w 5942502"/>
                  <a:gd name="connsiteY7" fmla="*/ 1532835 h 3330713"/>
                  <a:gd name="connsiteX8" fmla="*/ 5942502 w 5942502"/>
                  <a:gd name="connsiteY8" fmla="*/ 158750 h 3330713"/>
                  <a:gd name="connsiteX9" fmla="*/ 4117008 w 5942502"/>
                  <a:gd name="connsiteY9" fmla="*/ 0 h 3330713"/>
                  <a:gd name="connsiteX10" fmla="*/ 2531165 w 5942502"/>
                  <a:gd name="connsiteY10" fmla="*/ 287130 h 3330713"/>
                  <a:gd name="connsiteX11" fmla="*/ 812800 w 5942502"/>
                  <a:gd name="connsiteY11" fmla="*/ 437322 h 3330713"/>
                  <a:gd name="connsiteX12" fmla="*/ 0 w 5942502"/>
                  <a:gd name="connsiteY12" fmla="*/ 689113 h 3330713"/>
                  <a:gd name="connsiteX13" fmla="*/ 874643 w 5942502"/>
                  <a:gd name="connsiteY13" fmla="*/ 1122017 h 3330713"/>
                  <a:gd name="connsiteX0" fmla="*/ 874643 w 5942502"/>
                  <a:gd name="connsiteY0" fmla="*/ 1122017 h 3330713"/>
                  <a:gd name="connsiteX1" fmla="*/ 2341217 w 5942502"/>
                  <a:gd name="connsiteY1" fmla="*/ 2199861 h 3330713"/>
                  <a:gd name="connsiteX2" fmla="*/ 2893391 w 5942502"/>
                  <a:gd name="connsiteY2" fmla="*/ 3012661 h 3330713"/>
                  <a:gd name="connsiteX3" fmla="*/ 3953565 w 5942502"/>
                  <a:gd name="connsiteY3" fmla="*/ 3330713 h 3330713"/>
                  <a:gd name="connsiteX4" fmla="*/ 5106504 w 5942502"/>
                  <a:gd name="connsiteY4" fmla="*/ 3083339 h 3330713"/>
                  <a:gd name="connsiteX5" fmla="*/ 5605944 w 5942502"/>
                  <a:gd name="connsiteY5" fmla="*/ 2472358 h 3330713"/>
                  <a:gd name="connsiteX6" fmla="*/ 5382584 w 5942502"/>
                  <a:gd name="connsiteY6" fmla="*/ 1727752 h 3330713"/>
                  <a:gd name="connsiteX7" fmla="*/ 5881758 w 5942502"/>
                  <a:gd name="connsiteY7" fmla="*/ 1532835 h 3330713"/>
                  <a:gd name="connsiteX8" fmla="*/ 5942502 w 5942502"/>
                  <a:gd name="connsiteY8" fmla="*/ 158750 h 3330713"/>
                  <a:gd name="connsiteX9" fmla="*/ 4117008 w 5942502"/>
                  <a:gd name="connsiteY9" fmla="*/ 0 h 3330713"/>
                  <a:gd name="connsiteX10" fmla="*/ 2531165 w 5942502"/>
                  <a:gd name="connsiteY10" fmla="*/ 287130 h 3330713"/>
                  <a:gd name="connsiteX11" fmla="*/ 812800 w 5942502"/>
                  <a:gd name="connsiteY11" fmla="*/ 437322 h 3330713"/>
                  <a:gd name="connsiteX12" fmla="*/ 0 w 5942502"/>
                  <a:gd name="connsiteY12" fmla="*/ 689113 h 3330713"/>
                  <a:gd name="connsiteX13" fmla="*/ 874643 w 5942502"/>
                  <a:gd name="connsiteY13" fmla="*/ 1122017 h 3330713"/>
                  <a:gd name="connsiteX0" fmla="*/ 874643 w 5942502"/>
                  <a:gd name="connsiteY0" fmla="*/ 1122017 h 3330713"/>
                  <a:gd name="connsiteX1" fmla="*/ 2341217 w 5942502"/>
                  <a:gd name="connsiteY1" fmla="*/ 2199861 h 3330713"/>
                  <a:gd name="connsiteX2" fmla="*/ 2898637 w 5942502"/>
                  <a:gd name="connsiteY2" fmla="*/ 3091345 h 3330713"/>
                  <a:gd name="connsiteX3" fmla="*/ 3953565 w 5942502"/>
                  <a:gd name="connsiteY3" fmla="*/ 3330713 h 3330713"/>
                  <a:gd name="connsiteX4" fmla="*/ 5106504 w 5942502"/>
                  <a:gd name="connsiteY4" fmla="*/ 3083339 h 3330713"/>
                  <a:gd name="connsiteX5" fmla="*/ 5605944 w 5942502"/>
                  <a:gd name="connsiteY5" fmla="*/ 2472358 h 3330713"/>
                  <a:gd name="connsiteX6" fmla="*/ 5382584 w 5942502"/>
                  <a:gd name="connsiteY6" fmla="*/ 1727752 h 3330713"/>
                  <a:gd name="connsiteX7" fmla="*/ 5881758 w 5942502"/>
                  <a:gd name="connsiteY7" fmla="*/ 1532835 h 3330713"/>
                  <a:gd name="connsiteX8" fmla="*/ 5942502 w 5942502"/>
                  <a:gd name="connsiteY8" fmla="*/ 158750 h 3330713"/>
                  <a:gd name="connsiteX9" fmla="*/ 4117008 w 5942502"/>
                  <a:gd name="connsiteY9" fmla="*/ 0 h 3330713"/>
                  <a:gd name="connsiteX10" fmla="*/ 2531165 w 5942502"/>
                  <a:gd name="connsiteY10" fmla="*/ 287130 h 3330713"/>
                  <a:gd name="connsiteX11" fmla="*/ 812800 w 5942502"/>
                  <a:gd name="connsiteY11" fmla="*/ 437322 h 3330713"/>
                  <a:gd name="connsiteX12" fmla="*/ 0 w 5942502"/>
                  <a:gd name="connsiteY12" fmla="*/ 689113 h 3330713"/>
                  <a:gd name="connsiteX13" fmla="*/ 874643 w 5942502"/>
                  <a:gd name="connsiteY13" fmla="*/ 1122017 h 3330713"/>
                  <a:gd name="connsiteX0" fmla="*/ 874643 w 5942502"/>
                  <a:gd name="connsiteY0" fmla="*/ 996123 h 3204819"/>
                  <a:gd name="connsiteX1" fmla="*/ 2341217 w 5942502"/>
                  <a:gd name="connsiteY1" fmla="*/ 2073967 h 3204819"/>
                  <a:gd name="connsiteX2" fmla="*/ 2898637 w 5942502"/>
                  <a:gd name="connsiteY2" fmla="*/ 2965451 h 3204819"/>
                  <a:gd name="connsiteX3" fmla="*/ 3953565 w 5942502"/>
                  <a:gd name="connsiteY3" fmla="*/ 3204819 h 3204819"/>
                  <a:gd name="connsiteX4" fmla="*/ 5106504 w 5942502"/>
                  <a:gd name="connsiteY4" fmla="*/ 2957445 h 3204819"/>
                  <a:gd name="connsiteX5" fmla="*/ 5605944 w 5942502"/>
                  <a:gd name="connsiteY5" fmla="*/ 2346464 h 3204819"/>
                  <a:gd name="connsiteX6" fmla="*/ 5382584 w 5942502"/>
                  <a:gd name="connsiteY6" fmla="*/ 1601858 h 3204819"/>
                  <a:gd name="connsiteX7" fmla="*/ 5881758 w 5942502"/>
                  <a:gd name="connsiteY7" fmla="*/ 1406941 h 3204819"/>
                  <a:gd name="connsiteX8" fmla="*/ 5942502 w 5942502"/>
                  <a:gd name="connsiteY8" fmla="*/ 32856 h 3204819"/>
                  <a:gd name="connsiteX9" fmla="*/ 4169464 w 5942502"/>
                  <a:gd name="connsiteY9" fmla="*/ 0 h 3204819"/>
                  <a:gd name="connsiteX10" fmla="*/ 2531165 w 5942502"/>
                  <a:gd name="connsiteY10" fmla="*/ 161236 h 3204819"/>
                  <a:gd name="connsiteX11" fmla="*/ 812800 w 5942502"/>
                  <a:gd name="connsiteY11" fmla="*/ 311428 h 3204819"/>
                  <a:gd name="connsiteX12" fmla="*/ 0 w 5942502"/>
                  <a:gd name="connsiteY12" fmla="*/ 563219 h 3204819"/>
                  <a:gd name="connsiteX13" fmla="*/ 874643 w 5942502"/>
                  <a:gd name="connsiteY13" fmla="*/ 996123 h 3204819"/>
                  <a:gd name="connsiteX0" fmla="*/ 874643 w 5932010"/>
                  <a:gd name="connsiteY0" fmla="*/ 996123 h 3204819"/>
                  <a:gd name="connsiteX1" fmla="*/ 2341217 w 5932010"/>
                  <a:gd name="connsiteY1" fmla="*/ 2073967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605944 w 5932010"/>
                  <a:gd name="connsiteY5" fmla="*/ 2346464 h 3204819"/>
                  <a:gd name="connsiteX6" fmla="*/ 5382584 w 5932010"/>
                  <a:gd name="connsiteY6" fmla="*/ 1601858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74643 w 5932010"/>
                  <a:gd name="connsiteY13" fmla="*/ 996123 h 3204819"/>
                  <a:gd name="connsiteX0" fmla="*/ 874643 w 5932010"/>
                  <a:gd name="connsiteY0" fmla="*/ 996123 h 3204819"/>
                  <a:gd name="connsiteX1" fmla="*/ 2341217 w 5932010"/>
                  <a:gd name="connsiteY1" fmla="*/ 2073967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605944 w 5932010"/>
                  <a:gd name="connsiteY5" fmla="*/ 2346464 h 3204819"/>
                  <a:gd name="connsiteX6" fmla="*/ 5503232 w 5932010"/>
                  <a:gd name="connsiteY6" fmla="*/ 1575630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74643 w 5932010"/>
                  <a:gd name="connsiteY13" fmla="*/ 996123 h 3204819"/>
                  <a:gd name="connsiteX0" fmla="*/ 874643 w 5932010"/>
                  <a:gd name="connsiteY0" fmla="*/ 996123 h 3204819"/>
                  <a:gd name="connsiteX1" fmla="*/ 2341217 w 5932010"/>
                  <a:gd name="connsiteY1" fmla="*/ 2073967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443331 w 5932010"/>
                  <a:gd name="connsiteY5" fmla="*/ 2346464 h 3204819"/>
                  <a:gd name="connsiteX6" fmla="*/ 5503232 w 5932010"/>
                  <a:gd name="connsiteY6" fmla="*/ 1575630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74643 w 5932010"/>
                  <a:gd name="connsiteY13" fmla="*/ 996123 h 3204819"/>
                  <a:gd name="connsiteX0" fmla="*/ 874643 w 5932010"/>
                  <a:gd name="connsiteY0" fmla="*/ 996123 h 3204819"/>
                  <a:gd name="connsiteX1" fmla="*/ 2341217 w 5932010"/>
                  <a:gd name="connsiteY1" fmla="*/ 2073967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527261 w 5932010"/>
                  <a:gd name="connsiteY5" fmla="*/ 2346464 h 3204819"/>
                  <a:gd name="connsiteX6" fmla="*/ 5503232 w 5932010"/>
                  <a:gd name="connsiteY6" fmla="*/ 1575630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74643 w 5932010"/>
                  <a:gd name="connsiteY13" fmla="*/ 996123 h 3204819"/>
                  <a:gd name="connsiteX0" fmla="*/ 874643 w 5932010"/>
                  <a:gd name="connsiteY0" fmla="*/ 996123 h 3204819"/>
                  <a:gd name="connsiteX1" fmla="*/ 2341217 w 5932010"/>
                  <a:gd name="connsiteY1" fmla="*/ 2073967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527261 w 5932010"/>
                  <a:gd name="connsiteY5" fmla="*/ 2346464 h 3204819"/>
                  <a:gd name="connsiteX6" fmla="*/ 5414057 w 5932010"/>
                  <a:gd name="connsiteY6" fmla="*/ 1591367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74643 w 5932010"/>
                  <a:gd name="connsiteY13" fmla="*/ 996123 h 3204819"/>
                  <a:gd name="connsiteX0" fmla="*/ 837924 w 5932010"/>
                  <a:gd name="connsiteY0" fmla="*/ 1300366 h 3204819"/>
                  <a:gd name="connsiteX1" fmla="*/ 2341217 w 5932010"/>
                  <a:gd name="connsiteY1" fmla="*/ 2073967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527261 w 5932010"/>
                  <a:gd name="connsiteY5" fmla="*/ 2346464 h 3204819"/>
                  <a:gd name="connsiteX6" fmla="*/ 5414057 w 5932010"/>
                  <a:gd name="connsiteY6" fmla="*/ 1591367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37924 w 5932010"/>
                  <a:gd name="connsiteY13" fmla="*/ 1300366 h 3204819"/>
                  <a:gd name="connsiteX0" fmla="*/ 837924 w 5932010"/>
                  <a:gd name="connsiteY0" fmla="*/ 1300366 h 3204819"/>
                  <a:gd name="connsiteX1" fmla="*/ 2236306 w 5932010"/>
                  <a:gd name="connsiteY1" fmla="*/ 2094949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527261 w 5932010"/>
                  <a:gd name="connsiteY5" fmla="*/ 2346464 h 3204819"/>
                  <a:gd name="connsiteX6" fmla="*/ 5414057 w 5932010"/>
                  <a:gd name="connsiteY6" fmla="*/ 1591367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37924 w 5932010"/>
                  <a:gd name="connsiteY13" fmla="*/ 1300366 h 3204819"/>
                  <a:gd name="connsiteX0" fmla="*/ 837924 w 5932010"/>
                  <a:gd name="connsiteY0" fmla="*/ 1300366 h 3204819"/>
                  <a:gd name="connsiteX1" fmla="*/ 1661915 w 5932010"/>
                  <a:gd name="connsiteY1" fmla="*/ 2449025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527261 w 5932010"/>
                  <a:gd name="connsiteY5" fmla="*/ 2346464 h 3204819"/>
                  <a:gd name="connsiteX6" fmla="*/ 5414057 w 5932010"/>
                  <a:gd name="connsiteY6" fmla="*/ 1591367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37924 w 5932010"/>
                  <a:gd name="connsiteY13" fmla="*/ 1300366 h 3204819"/>
                  <a:gd name="connsiteX0" fmla="*/ 837924 w 5932010"/>
                  <a:gd name="connsiteY0" fmla="*/ 1300366 h 3204819"/>
                  <a:gd name="connsiteX1" fmla="*/ 1543890 w 5932010"/>
                  <a:gd name="connsiteY1" fmla="*/ 2449025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527261 w 5932010"/>
                  <a:gd name="connsiteY5" fmla="*/ 2346464 h 3204819"/>
                  <a:gd name="connsiteX6" fmla="*/ 5414057 w 5932010"/>
                  <a:gd name="connsiteY6" fmla="*/ 1591367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37924 w 5932010"/>
                  <a:gd name="connsiteY13" fmla="*/ 1300366 h 3204819"/>
                  <a:gd name="connsiteX0" fmla="*/ 837924 w 5932010"/>
                  <a:gd name="connsiteY0" fmla="*/ 1300366 h 3204819"/>
                  <a:gd name="connsiteX1" fmla="*/ 1543890 w 5932010"/>
                  <a:gd name="connsiteY1" fmla="*/ 2449025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527261 w 5932010"/>
                  <a:gd name="connsiteY5" fmla="*/ 2346464 h 3204819"/>
                  <a:gd name="connsiteX6" fmla="*/ 5547819 w 5932010"/>
                  <a:gd name="connsiteY6" fmla="*/ 1591367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37924 w 5932010"/>
                  <a:gd name="connsiteY13" fmla="*/ 1300366 h 3204819"/>
                  <a:gd name="connsiteX0" fmla="*/ 837924 w 6031257"/>
                  <a:gd name="connsiteY0" fmla="*/ 1300366 h 3204819"/>
                  <a:gd name="connsiteX1" fmla="*/ 1543890 w 6031257"/>
                  <a:gd name="connsiteY1" fmla="*/ 2449025 h 3204819"/>
                  <a:gd name="connsiteX2" fmla="*/ 2898637 w 6031257"/>
                  <a:gd name="connsiteY2" fmla="*/ 2965451 h 3204819"/>
                  <a:gd name="connsiteX3" fmla="*/ 3953565 w 6031257"/>
                  <a:gd name="connsiteY3" fmla="*/ 3204819 h 3204819"/>
                  <a:gd name="connsiteX4" fmla="*/ 5106504 w 6031257"/>
                  <a:gd name="connsiteY4" fmla="*/ 2957445 h 3204819"/>
                  <a:gd name="connsiteX5" fmla="*/ 5527261 w 6031257"/>
                  <a:gd name="connsiteY5" fmla="*/ 2346464 h 3204819"/>
                  <a:gd name="connsiteX6" fmla="*/ 5547819 w 6031257"/>
                  <a:gd name="connsiteY6" fmla="*/ 1591367 h 3204819"/>
                  <a:gd name="connsiteX7" fmla="*/ 6031257 w 6031257"/>
                  <a:gd name="connsiteY7" fmla="*/ 1367599 h 3204819"/>
                  <a:gd name="connsiteX8" fmla="*/ 5932010 w 6031257"/>
                  <a:gd name="connsiteY8" fmla="*/ 410537 h 3204819"/>
                  <a:gd name="connsiteX9" fmla="*/ 4169464 w 6031257"/>
                  <a:gd name="connsiteY9" fmla="*/ 0 h 3204819"/>
                  <a:gd name="connsiteX10" fmla="*/ 2531165 w 6031257"/>
                  <a:gd name="connsiteY10" fmla="*/ 161236 h 3204819"/>
                  <a:gd name="connsiteX11" fmla="*/ 812800 w 6031257"/>
                  <a:gd name="connsiteY11" fmla="*/ 311428 h 3204819"/>
                  <a:gd name="connsiteX12" fmla="*/ 0 w 6031257"/>
                  <a:gd name="connsiteY12" fmla="*/ 563219 h 3204819"/>
                  <a:gd name="connsiteX13" fmla="*/ 837924 w 6031257"/>
                  <a:gd name="connsiteY13" fmla="*/ 1300366 h 3204819"/>
                  <a:gd name="connsiteX0" fmla="*/ 837924 w 6031257"/>
                  <a:gd name="connsiteY0" fmla="*/ 1300366 h 3204819"/>
                  <a:gd name="connsiteX1" fmla="*/ 1543890 w 6031257"/>
                  <a:gd name="connsiteY1" fmla="*/ 2449025 h 3204819"/>
                  <a:gd name="connsiteX2" fmla="*/ 2898637 w 6031257"/>
                  <a:gd name="connsiteY2" fmla="*/ 2965451 h 3204819"/>
                  <a:gd name="connsiteX3" fmla="*/ 3953565 w 6031257"/>
                  <a:gd name="connsiteY3" fmla="*/ 3204819 h 3204819"/>
                  <a:gd name="connsiteX4" fmla="*/ 5106504 w 6031257"/>
                  <a:gd name="connsiteY4" fmla="*/ 2957445 h 3204819"/>
                  <a:gd name="connsiteX5" fmla="*/ 5527261 w 6031257"/>
                  <a:gd name="connsiteY5" fmla="*/ 2346464 h 3204819"/>
                  <a:gd name="connsiteX6" fmla="*/ 5547819 w 6031257"/>
                  <a:gd name="connsiteY6" fmla="*/ 1591367 h 3204819"/>
                  <a:gd name="connsiteX7" fmla="*/ 6031257 w 6031257"/>
                  <a:gd name="connsiteY7" fmla="*/ 1367599 h 3204819"/>
                  <a:gd name="connsiteX8" fmla="*/ 5994957 w 6031257"/>
                  <a:gd name="connsiteY8" fmla="*/ 166618 h 3204819"/>
                  <a:gd name="connsiteX9" fmla="*/ 4169464 w 6031257"/>
                  <a:gd name="connsiteY9" fmla="*/ 0 h 3204819"/>
                  <a:gd name="connsiteX10" fmla="*/ 2531165 w 6031257"/>
                  <a:gd name="connsiteY10" fmla="*/ 161236 h 3204819"/>
                  <a:gd name="connsiteX11" fmla="*/ 812800 w 6031257"/>
                  <a:gd name="connsiteY11" fmla="*/ 311428 h 3204819"/>
                  <a:gd name="connsiteX12" fmla="*/ 0 w 6031257"/>
                  <a:gd name="connsiteY12" fmla="*/ 563219 h 3204819"/>
                  <a:gd name="connsiteX13" fmla="*/ 837924 w 6031257"/>
                  <a:gd name="connsiteY13" fmla="*/ 1300366 h 3204819"/>
                  <a:gd name="connsiteX0" fmla="*/ 837924 w 6031257"/>
                  <a:gd name="connsiteY0" fmla="*/ 1379050 h 3283503"/>
                  <a:gd name="connsiteX1" fmla="*/ 1543890 w 6031257"/>
                  <a:gd name="connsiteY1" fmla="*/ 2527709 h 3283503"/>
                  <a:gd name="connsiteX2" fmla="*/ 2898637 w 6031257"/>
                  <a:gd name="connsiteY2" fmla="*/ 3044135 h 3283503"/>
                  <a:gd name="connsiteX3" fmla="*/ 3953565 w 6031257"/>
                  <a:gd name="connsiteY3" fmla="*/ 3283503 h 3283503"/>
                  <a:gd name="connsiteX4" fmla="*/ 5106504 w 6031257"/>
                  <a:gd name="connsiteY4" fmla="*/ 3036129 h 3283503"/>
                  <a:gd name="connsiteX5" fmla="*/ 5527261 w 6031257"/>
                  <a:gd name="connsiteY5" fmla="*/ 2425148 h 3283503"/>
                  <a:gd name="connsiteX6" fmla="*/ 5547819 w 6031257"/>
                  <a:gd name="connsiteY6" fmla="*/ 1670051 h 3283503"/>
                  <a:gd name="connsiteX7" fmla="*/ 6031257 w 6031257"/>
                  <a:gd name="connsiteY7" fmla="*/ 1446283 h 3283503"/>
                  <a:gd name="connsiteX8" fmla="*/ 5994957 w 6031257"/>
                  <a:gd name="connsiteY8" fmla="*/ 245302 h 3283503"/>
                  <a:gd name="connsiteX9" fmla="*/ 4169464 w 6031257"/>
                  <a:gd name="connsiteY9" fmla="*/ 0 h 3283503"/>
                  <a:gd name="connsiteX10" fmla="*/ 2531165 w 6031257"/>
                  <a:gd name="connsiteY10" fmla="*/ 239920 h 3283503"/>
                  <a:gd name="connsiteX11" fmla="*/ 812800 w 6031257"/>
                  <a:gd name="connsiteY11" fmla="*/ 390112 h 3283503"/>
                  <a:gd name="connsiteX12" fmla="*/ 0 w 6031257"/>
                  <a:gd name="connsiteY12" fmla="*/ 641903 h 3283503"/>
                  <a:gd name="connsiteX13" fmla="*/ 837924 w 6031257"/>
                  <a:gd name="connsiteY13" fmla="*/ 1379050 h 3283503"/>
                  <a:gd name="connsiteX0" fmla="*/ 837924 w 6031257"/>
                  <a:gd name="connsiteY0" fmla="*/ 1379050 h 3283503"/>
                  <a:gd name="connsiteX1" fmla="*/ 1543890 w 6031257"/>
                  <a:gd name="connsiteY1" fmla="*/ 2527709 h 3283503"/>
                  <a:gd name="connsiteX2" fmla="*/ 2898637 w 6031257"/>
                  <a:gd name="connsiteY2" fmla="*/ 3044135 h 3283503"/>
                  <a:gd name="connsiteX3" fmla="*/ 3953565 w 6031257"/>
                  <a:gd name="connsiteY3" fmla="*/ 3283503 h 3283503"/>
                  <a:gd name="connsiteX4" fmla="*/ 5106504 w 6031257"/>
                  <a:gd name="connsiteY4" fmla="*/ 3036129 h 3283503"/>
                  <a:gd name="connsiteX5" fmla="*/ 5527261 w 6031257"/>
                  <a:gd name="connsiteY5" fmla="*/ 2425148 h 3283503"/>
                  <a:gd name="connsiteX6" fmla="*/ 5547819 w 6031257"/>
                  <a:gd name="connsiteY6" fmla="*/ 1670051 h 3283503"/>
                  <a:gd name="connsiteX7" fmla="*/ 6031257 w 6031257"/>
                  <a:gd name="connsiteY7" fmla="*/ 1446283 h 3283503"/>
                  <a:gd name="connsiteX8" fmla="*/ 5994957 w 6031257"/>
                  <a:gd name="connsiteY8" fmla="*/ 245302 h 3283503"/>
                  <a:gd name="connsiteX9" fmla="*/ 4169464 w 6031257"/>
                  <a:gd name="connsiteY9" fmla="*/ 0 h 3283503"/>
                  <a:gd name="connsiteX10" fmla="*/ 2578375 w 6031257"/>
                  <a:gd name="connsiteY10" fmla="*/ 184842 h 3283503"/>
                  <a:gd name="connsiteX11" fmla="*/ 812800 w 6031257"/>
                  <a:gd name="connsiteY11" fmla="*/ 390112 h 3283503"/>
                  <a:gd name="connsiteX12" fmla="*/ 0 w 6031257"/>
                  <a:gd name="connsiteY12" fmla="*/ 641903 h 3283503"/>
                  <a:gd name="connsiteX13" fmla="*/ 837924 w 6031257"/>
                  <a:gd name="connsiteY13" fmla="*/ 1379050 h 328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31257" h="3283503">
                    <a:moveTo>
                      <a:pt x="837924" y="1379050"/>
                    </a:moveTo>
                    <a:lnTo>
                      <a:pt x="1543890" y="2527709"/>
                    </a:lnTo>
                    <a:lnTo>
                      <a:pt x="2898637" y="3044135"/>
                    </a:lnTo>
                    <a:lnTo>
                      <a:pt x="3953565" y="3283503"/>
                    </a:lnTo>
                    <a:lnTo>
                      <a:pt x="5106504" y="3036129"/>
                    </a:lnTo>
                    <a:lnTo>
                      <a:pt x="5527261" y="2425148"/>
                    </a:lnTo>
                    <a:lnTo>
                      <a:pt x="5547819" y="1670051"/>
                    </a:lnTo>
                    <a:lnTo>
                      <a:pt x="6031257" y="1446283"/>
                    </a:lnTo>
                    <a:lnTo>
                      <a:pt x="5994957" y="245302"/>
                    </a:lnTo>
                    <a:lnTo>
                      <a:pt x="4169464" y="0"/>
                    </a:lnTo>
                    <a:lnTo>
                      <a:pt x="2578375" y="184842"/>
                    </a:lnTo>
                    <a:lnTo>
                      <a:pt x="812800" y="390112"/>
                    </a:lnTo>
                    <a:lnTo>
                      <a:pt x="0" y="641903"/>
                    </a:lnTo>
                    <a:lnTo>
                      <a:pt x="837924" y="1379050"/>
                    </a:lnTo>
                    <a:close/>
                  </a:path>
                </a:pathLst>
              </a:custGeom>
              <a:gradFill flip="none" rotWithShape="1">
                <a:gsLst>
                  <a:gs pos="100000">
                    <a:schemeClr val="accent2"/>
                  </a:gs>
                  <a:gs pos="58000">
                    <a:schemeClr val="accent2">
                      <a:alpha val="20000"/>
                    </a:schemeClr>
                  </a:gs>
                </a:gsLst>
                <a:lin ang="2700000" scaled="1"/>
                <a:tileRect/>
              </a:gradFill>
              <a:ln>
                <a:noFill/>
              </a:ln>
              <a:effectLst>
                <a:softEdge rad="8636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6" name="Rectangle 15">
              <a:extLst>
                <a:ext uri="{FF2B5EF4-FFF2-40B4-BE49-F238E27FC236}">
                  <a16:creationId xmlns:a16="http://schemas.microsoft.com/office/drawing/2014/main" id="{68E81AED-6CC2-BF67-6932-2F5025F4B258}"/>
                </a:ext>
              </a:extLst>
            </p:cNvPr>
            <p:cNvSpPr/>
            <p:nvPr userDrawn="1"/>
          </p:nvSpPr>
          <p:spPr>
            <a:xfrm>
              <a:off x="-1429311" y="-803988"/>
              <a:ext cx="13621312" cy="7661988"/>
            </a:xfrm>
            <a:prstGeom prst="rect">
              <a:avLst/>
            </a:prstGeom>
            <a:gradFill flip="none" rotWithShape="1">
              <a:gsLst>
                <a:gs pos="23000">
                  <a:srgbClr val="FFFFFF">
                    <a:alpha val="0"/>
                  </a:srgbClr>
                </a:gs>
                <a:gs pos="0">
                  <a:schemeClr val="bg1">
                    <a:alpha val="65000"/>
                  </a:schemeClr>
                </a:gs>
                <a:gs pos="72000">
                  <a:schemeClr val="bg1">
                    <a:alpha val="0"/>
                  </a:schemeClr>
                </a:gs>
                <a:gs pos="90000">
                  <a:schemeClr val="bg1">
                    <a:alpha val="51000"/>
                  </a:schemeClr>
                </a:gs>
              </a:gsLst>
              <a:lin ang="18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Freeform: Shape 16">
              <a:extLst>
                <a:ext uri="{FF2B5EF4-FFF2-40B4-BE49-F238E27FC236}">
                  <a16:creationId xmlns:a16="http://schemas.microsoft.com/office/drawing/2014/main" id="{C85F1012-B146-8D55-9C84-5C23C05916BD}"/>
                </a:ext>
              </a:extLst>
            </p:cNvPr>
            <p:cNvSpPr/>
            <p:nvPr userDrawn="1"/>
          </p:nvSpPr>
          <p:spPr>
            <a:xfrm flipH="1" flipV="1">
              <a:off x="-1429311" y="-803988"/>
              <a:ext cx="15050623" cy="8465976"/>
            </a:xfrm>
            <a:custGeom>
              <a:avLst/>
              <a:gdLst>
                <a:gd name="connsiteX0" fmla="*/ 13621312 w 15050623"/>
                <a:gd name="connsiteY0" fmla="*/ 7661988 h 8465976"/>
                <a:gd name="connsiteX1" fmla="*/ 13621312 w 15050623"/>
                <a:gd name="connsiteY1" fmla="*/ 803988 h 8465976"/>
                <a:gd name="connsiteX2" fmla="*/ 1428112 w 15050623"/>
                <a:gd name="connsiteY2" fmla="*/ 803988 h 8465976"/>
                <a:gd name="connsiteX3" fmla="*/ 1428112 w 15050623"/>
                <a:gd name="connsiteY3" fmla="*/ 7661988 h 8465976"/>
                <a:gd name="connsiteX4" fmla="*/ 15050623 w 15050623"/>
                <a:gd name="connsiteY4" fmla="*/ 8465976 h 8465976"/>
                <a:gd name="connsiteX5" fmla="*/ 0 w 15050623"/>
                <a:gd name="connsiteY5" fmla="*/ 8465976 h 8465976"/>
                <a:gd name="connsiteX6" fmla="*/ 0 w 15050623"/>
                <a:gd name="connsiteY6" fmla="*/ 0 h 8465976"/>
                <a:gd name="connsiteX7" fmla="*/ 15050623 w 15050623"/>
                <a:gd name="connsiteY7" fmla="*/ 0 h 8465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050623" h="8465976">
                  <a:moveTo>
                    <a:pt x="13621312" y="7661988"/>
                  </a:moveTo>
                  <a:lnTo>
                    <a:pt x="13621312" y="803988"/>
                  </a:lnTo>
                  <a:lnTo>
                    <a:pt x="1428112" y="803988"/>
                  </a:lnTo>
                  <a:lnTo>
                    <a:pt x="1428112" y="7661988"/>
                  </a:lnTo>
                  <a:close/>
                  <a:moveTo>
                    <a:pt x="15050623" y="8465976"/>
                  </a:moveTo>
                  <a:lnTo>
                    <a:pt x="0" y="8465976"/>
                  </a:lnTo>
                  <a:lnTo>
                    <a:pt x="0" y="0"/>
                  </a:lnTo>
                  <a:lnTo>
                    <a:pt x="15050623" y="0"/>
                  </a:lnTo>
                  <a:close/>
                </a:path>
              </a:pathLst>
            </a:custGeom>
            <a:solidFill>
              <a:srgbClr val="53555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grpSp>
      <p:sp>
        <p:nvSpPr>
          <p:cNvPr id="23" name="Text Placeholder 15">
            <a:extLst>
              <a:ext uri="{FF2B5EF4-FFF2-40B4-BE49-F238E27FC236}">
                <a16:creationId xmlns:a16="http://schemas.microsoft.com/office/drawing/2014/main" id="{4083D604-77D6-4547-817F-29796BFA9B0D}"/>
              </a:ext>
            </a:extLst>
          </p:cNvPr>
          <p:cNvSpPr>
            <a:spLocks noGrp="1"/>
          </p:cNvSpPr>
          <p:nvPr>
            <p:ph type="body" sz="quarter" idx="10" hasCustomPrompt="1"/>
          </p:nvPr>
        </p:nvSpPr>
        <p:spPr>
          <a:xfrm>
            <a:off x="1404000" y="2455200"/>
            <a:ext cx="6480000" cy="1435100"/>
          </a:xfrm>
          <a:prstGeom prst="rect">
            <a:avLst/>
          </a:prstGeom>
        </p:spPr>
        <p:txBody>
          <a:bodyPr anchor="ctr" anchorCtr="0">
            <a:noAutofit/>
          </a:bodyPr>
          <a:lstStyle>
            <a:lvl1pPr marL="0" indent="0">
              <a:buNone/>
              <a:defRPr sz="5000" b="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GB"/>
              <a:t>Enter text here</a:t>
            </a:r>
          </a:p>
        </p:txBody>
      </p:sp>
      <p:pic>
        <p:nvPicPr>
          <p:cNvPr id="2" name="Graphic 1">
            <a:extLst>
              <a:ext uri="{FF2B5EF4-FFF2-40B4-BE49-F238E27FC236}">
                <a16:creationId xmlns:a16="http://schemas.microsoft.com/office/drawing/2014/main" id="{DFB2A6DB-D9E8-6F8E-6CE5-9CAF6A78B1B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705600" y="0"/>
            <a:ext cx="5486400" cy="6731000"/>
          </a:xfrm>
          <a:prstGeom prst="rect">
            <a:avLst/>
          </a:prstGeom>
        </p:spPr>
      </p:pic>
      <p:pic>
        <p:nvPicPr>
          <p:cNvPr id="4" name="Graphic 3">
            <a:extLst>
              <a:ext uri="{FF2B5EF4-FFF2-40B4-BE49-F238E27FC236}">
                <a16:creationId xmlns:a16="http://schemas.microsoft.com/office/drawing/2014/main" id="{DA03FABB-0D42-B39F-384E-7F10AEF3028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064625" y="6249062"/>
            <a:ext cx="2205245" cy="164288"/>
          </a:xfrm>
          <a:prstGeom prst="rect">
            <a:avLst/>
          </a:prstGeom>
        </p:spPr>
      </p:pic>
      <p:sp>
        <p:nvSpPr>
          <p:cNvPr id="5" name="Subtitle 2">
            <a:extLst>
              <a:ext uri="{FF2B5EF4-FFF2-40B4-BE49-F238E27FC236}">
                <a16:creationId xmlns:a16="http://schemas.microsoft.com/office/drawing/2014/main" id="{3162B19C-A640-3DA4-9E34-B40194366680}"/>
              </a:ext>
            </a:extLst>
          </p:cNvPr>
          <p:cNvSpPr>
            <a:spLocks noGrp="1"/>
          </p:cNvSpPr>
          <p:nvPr>
            <p:ph type="subTitle" idx="1" hasCustomPrompt="1"/>
          </p:nvPr>
        </p:nvSpPr>
        <p:spPr>
          <a:xfrm>
            <a:off x="9064625" y="604872"/>
            <a:ext cx="2574000" cy="3366000"/>
          </a:xfrm>
          <a:prstGeom prst="rect">
            <a:avLst/>
          </a:prstGeom>
        </p:spPr>
        <p:txBody>
          <a:bodyPr anchor="t" anchorCtr="0">
            <a:noAutofit/>
          </a:bodyPr>
          <a:lstStyle>
            <a:lvl1pPr marL="0" indent="0" algn="l" defTabSz="914400" rtl="0" eaLnBrk="1" latinLnBrk="0" hangingPunct="1">
              <a:lnSpc>
                <a:spcPct val="100000"/>
              </a:lnSpc>
              <a:spcBef>
                <a:spcPts val="1800"/>
              </a:spcBef>
              <a:buNone/>
              <a:defRPr lang="en-GB" sz="1200" b="1" kern="1200" dirty="0">
                <a:solidFill>
                  <a:schemeClr val="tx2"/>
                </a:solidFill>
                <a:latin typeface="+mn-lt"/>
                <a:ea typeface="+mn-ea"/>
                <a:cs typeface="+mn-cs"/>
              </a:defRPr>
            </a:lvl1pPr>
            <a:lvl2pPr marL="0" indent="0" algn="l">
              <a:lnSpc>
                <a:spcPct val="110000"/>
              </a:lnSpc>
              <a:spcBef>
                <a:spcPts val="0"/>
              </a:spcBef>
              <a:buNone/>
              <a:defRPr sz="12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Office</a:t>
            </a:r>
          </a:p>
          <a:p>
            <a:pPr lvl="1"/>
            <a:r>
              <a:rPr lang="en-GB"/>
              <a:t>Address</a:t>
            </a:r>
          </a:p>
        </p:txBody>
      </p:sp>
      <p:pic>
        <p:nvPicPr>
          <p:cNvPr id="6" name="Graphic 5">
            <a:extLst>
              <a:ext uri="{FF2B5EF4-FFF2-40B4-BE49-F238E27FC236}">
                <a16:creationId xmlns:a16="http://schemas.microsoft.com/office/drawing/2014/main" id="{7BEC37AB-8B0D-EBAD-5B82-52FBE4B2B80A}"/>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444501" y="6246468"/>
            <a:ext cx="367200" cy="367200"/>
          </a:xfrm>
          <a:prstGeom prst="rect">
            <a:avLst/>
          </a:prstGeom>
        </p:spPr>
      </p:pic>
      <p:sp>
        <p:nvSpPr>
          <p:cNvPr id="3" name="Date Placeholder 5">
            <a:extLst>
              <a:ext uri="{FF2B5EF4-FFF2-40B4-BE49-F238E27FC236}">
                <a16:creationId xmlns:a16="http://schemas.microsoft.com/office/drawing/2014/main" id="{C774BDB2-59B6-9C5B-2DEA-DD4F0FB110BA}"/>
              </a:ext>
            </a:extLst>
          </p:cNvPr>
          <p:cNvSpPr>
            <a:spLocks noGrp="1"/>
          </p:cNvSpPr>
          <p:nvPr>
            <p:ph type="dt" sz="half" idx="11"/>
          </p:nvPr>
        </p:nvSpPr>
        <p:spPr>
          <a:xfrm>
            <a:off x="9055100" y="6950967"/>
            <a:ext cx="1676400" cy="365125"/>
          </a:xfrm>
        </p:spPr>
        <p:txBody>
          <a:bodyPr/>
          <a:lstStyle/>
          <a:p>
            <a:fld id="{C7A6A9E1-C7E0-452C-B0BC-5E10BD4E3D9B}" type="datetime1">
              <a:rPr lang="en-GB" smtClean="0"/>
              <a:t>27/01/2026</a:t>
            </a:fld>
            <a:endParaRPr lang="en-GB"/>
          </a:p>
        </p:txBody>
      </p:sp>
      <p:sp>
        <p:nvSpPr>
          <p:cNvPr id="7" name="Footer Placeholder 6">
            <a:extLst>
              <a:ext uri="{FF2B5EF4-FFF2-40B4-BE49-F238E27FC236}">
                <a16:creationId xmlns:a16="http://schemas.microsoft.com/office/drawing/2014/main" id="{6BAF87DC-B5C3-49ED-1E72-5564FCD00B36}"/>
              </a:ext>
            </a:extLst>
          </p:cNvPr>
          <p:cNvSpPr>
            <a:spLocks noGrp="1"/>
          </p:cNvSpPr>
          <p:nvPr>
            <p:ph type="ftr" sz="quarter" idx="12"/>
          </p:nvPr>
        </p:nvSpPr>
        <p:spPr>
          <a:xfrm>
            <a:off x="4038600" y="6950967"/>
            <a:ext cx="4114800" cy="365125"/>
          </a:xfrm>
        </p:spPr>
        <p:txBody>
          <a:bodyPr/>
          <a:lstStyle/>
          <a:p>
            <a:endParaRPr lang="en-GB"/>
          </a:p>
        </p:txBody>
      </p:sp>
      <p:sp>
        <p:nvSpPr>
          <p:cNvPr id="8" name="Slide Number Placeholder 7">
            <a:extLst>
              <a:ext uri="{FF2B5EF4-FFF2-40B4-BE49-F238E27FC236}">
                <a16:creationId xmlns:a16="http://schemas.microsoft.com/office/drawing/2014/main" id="{284699CC-D45C-2EC3-DD50-EC232B3F76A3}"/>
              </a:ext>
            </a:extLst>
          </p:cNvPr>
          <p:cNvSpPr>
            <a:spLocks noGrp="1"/>
          </p:cNvSpPr>
          <p:nvPr>
            <p:ph type="sldNum" sz="quarter" idx="13"/>
          </p:nvPr>
        </p:nvSpPr>
        <p:spPr>
          <a:xfrm>
            <a:off x="11017249" y="6950967"/>
            <a:ext cx="715341" cy="365125"/>
          </a:xfrm>
        </p:spPr>
        <p:txBody>
          <a:bodyPr/>
          <a:lstStyle/>
          <a:p>
            <a:fld id="{D030B88A-A586-41E9-87F5-B66E06292F0C}" type="slidenum">
              <a:rPr lang="en-GB" smtClean="0"/>
              <a:pPr/>
              <a:t>‹#›</a:t>
            </a:fld>
            <a:endParaRPr lang="en-GB"/>
          </a:p>
        </p:txBody>
      </p:sp>
    </p:spTree>
    <p:extLst>
      <p:ext uri="{BB962C8B-B14F-4D97-AF65-F5344CB8AC3E}">
        <p14:creationId xmlns:p14="http://schemas.microsoft.com/office/powerpoint/2010/main" val="9533944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hanks Belfast">
    <p:bg>
      <p:bgPr>
        <a:solidFill>
          <a:srgbClr val="FFFFFF"/>
        </a:solidFill>
        <a:effectLst/>
      </p:bgPr>
    </p:bg>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7CA867EC-6B69-4CEE-8E13-41FD2FFE1B74}"/>
              </a:ext>
            </a:extLst>
          </p:cNvPr>
          <p:cNvGrpSpPr/>
          <p:nvPr userDrawn="1"/>
        </p:nvGrpSpPr>
        <p:grpSpPr>
          <a:xfrm>
            <a:off x="-1429311" y="-803988"/>
            <a:ext cx="15050623" cy="8465976"/>
            <a:chOff x="-1429311" y="-803988"/>
            <a:chExt cx="15050623" cy="8465976"/>
          </a:xfrm>
        </p:grpSpPr>
        <p:grpSp>
          <p:nvGrpSpPr>
            <p:cNvPr id="24" name="Group 23">
              <a:extLst>
                <a:ext uri="{FF2B5EF4-FFF2-40B4-BE49-F238E27FC236}">
                  <a16:creationId xmlns:a16="http://schemas.microsoft.com/office/drawing/2014/main" id="{15987F80-F590-4589-125E-7FA0FCE21760}"/>
                </a:ext>
              </a:extLst>
            </p:cNvPr>
            <p:cNvGrpSpPr/>
            <p:nvPr userDrawn="1"/>
          </p:nvGrpSpPr>
          <p:grpSpPr>
            <a:xfrm flipH="1">
              <a:off x="-1061048" y="-803988"/>
              <a:ext cx="14682360" cy="8321046"/>
              <a:chOff x="-1429311" y="-803988"/>
              <a:chExt cx="14682360" cy="8321046"/>
            </a:xfrm>
          </p:grpSpPr>
          <p:grpSp>
            <p:nvGrpSpPr>
              <p:cNvPr id="26" name="Group 25">
                <a:extLst>
                  <a:ext uri="{FF2B5EF4-FFF2-40B4-BE49-F238E27FC236}">
                    <a16:creationId xmlns:a16="http://schemas.microsoft.com/office/drawing/2014/main" id="{1FF24D6B-3498-0F44-2599-D260990ECA9E}"/>
                  </a:ext>
                </a:extLst>
              </p:cNvPr>
              <p:cNvGrpSpPr/>
              <p:nvPr userDrawn="1"/>
            </p:nvGrpSpPr>
            <p:grpSpPr>
              <a:xfrm flipH="1">
                <a:off x="-1018691" y="-395191"/>
                <a:ext cx="14271740" cy="7912249"/>
                <a:chOff x="13077671" y="-395191"/>
                <a:chExt cx="14271740" cy="7912249"/>
              </a:xfrm>
            </p:grpSpPr>
            <p:sp>
              <p:nvSpPr>
                <p:cNvPr id="28" name="Rectangle 27">
                  <a:extLst>
                    <a:ext uri="{FF2B5EF4-FFF2-40B4-BE49-F238E27FC236}">
                      <a16:creationId xmlns:a16="http://schemas.microsoft.com/office/drawing/2014/main" id="{F9B6E40C-104D-5AC1-F6B5-ACE5290877B2}"/>
                    </a:ext>
                  </a:extLst>
                </p:cNvPr>
                <p:cNvSpPr/>
                <p:nvPr userDrawn="1"/>
              </p:nvSpPr>
              <p:spPr>
                <a:xfrm>
                  <a:off x="14138720" y="0"/>
                  <a:ext cx="12192000" cy="6858000"/>
                </a:xfrm>
                <a:prstGeom prst="rect">
                  <a:avLst/>
                </a:prstGeom>
                <a:solidFill>
                  <a:srgbClr val="F6EF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Freeform: Shape 28">
                  <a:extLst>
                    <a:ext uri="{FF2B5EF4-FFF2-40B4-BE49-F238E27FC236}">
                      <a16:creationId xmlns:a16="http://schemas.microsoft.com/office/drawing/2014/main" id="{B2D81453-3BE0-6E6C-D95B-A8F35E5BEB63}"/>
                    </a:ext>
                  </a:extLst>
                </p:cNvPr>
                <p:cNvSpPr/>
                <p:nvPr userDrawn="1"/>
              </p:nvSpPr>
              <p:spPr>
                <a:xfrm flipV="1">
                  <a:off x="16065805" y="-395191"/>
                  <a:ext cx="11283606" cy="6187252"/>
                </a:xfrm>
                <a:custGeom>
                  <a:avLst/>
                  <a:gdLst>
                    <a:gd name="connsiteX0" fmla="*/ 874643 w 6383130"/>
                    <a:gd name="connsiteY0" fmla="*/ 1122017 h 3330713"/>
                    <a:gd name="connsiteX1" fmla="*/ 2341217 w 6383130"/>
                    <a:gd name="connsiteY1" fmla="*/ 2199861 h 3330713"/>
                    <a:gd name="connsiteX2" fmla="*/ 2893391 w 6383130"/>
                    <a:gd name="connsiteY2" fmla="*/ 3012661 h 3330713"/>
                    <a:gd name="connsiteX3" fmla="*/ 3953565 w 6383130"/>
                    <a:gd name="connsiteY3" fmla="*/ 3330713 h 3330713"/>
                    <a:gd name="connsiteX4" fmla="*/ 5106504 w 6383130"/>
                    <a:gd name="connsiteY4" fmla="*/ 3083339 h 3330713"/>
                    <a:gd name="connsiteX5" fmla="*/ 5464313 w 6383130"/>
                    <a:gd name="connsiteY5" fmla="*/ 2425148 h 3330713"/>
                    <a:gd name="connsiteX6" fmla="*/ 4753113 w 6383130"/>
                    <a:gd name="connsiteY6" fmla="*/ 1696278 h 3330713"/>
                    <a:gd name="connsiteX7" fmla="*/ 6007652 w 6383130"/>
                    <a:gd name="connsiteY7" fmla="*/ 1532835 h 3330713"/>
                    <a:gd name="connsiteX8" fmla="*/ 6383130 w 6383130"/>
                    <a:gd name="connsiteY8" fmla="*/ 1334052 h 3330713"/>
                    <a:gd name="connsiteX9" fmla="*/ 6383130 w 6383130"/>
                    <a:gd name="connsiteY9" fmla="*/ 216452 h 3330713"/>
                    <a:gd name="connsiteX10" fmla="*/ 4117008 w 6383130"/>
                    <a:gd name="connsiteY10" fmla="*/ 0 h 3330713"/>
                    <a:gd name="connsiteX11" fmla="*/ 2531165 w 6383130"/>
                    <a:gd name="connsiteY11" fmla="*/ 287130 h 3330713"/>
                    <a:gd name="connsiteX12" fmla="*/ 812800 w 6383130"/>
                    <a:gd name="connsiteY12" fmla="*/ 437322 h 3330713"/>
                    <a:gd name="connsiteX13" fmla="*/ 0 w 6383130"/>
                    <a:gd name="connsiteY13" fmla="*/ 689113 h 3330713"/>
                    <a:gd name="connsiteX14" fmla="*/ 874643 w 6383130"/>
                    <a:gd name="connsiteY14" fmla="*/ 1122017 h 3330713"/>
                    <a:gd name="connsiteX0" fmla="*/ 874643 w 6383130"/>
                    <a:gd name="connsiteY0" fmla="*/ 1122017 h 3330713"/>
                    <a:gd name="connsiteX1" fmla="*/ 2341217 w 6383130"/>
                    <a:gd name="connsiteY1" fmla="*/ 2199861 h 3330713"/>
                    <a:gd name="connsiteX2" fmla="*/ 2893391 w 6383130"/>
                    <a:gd name="connsiteY2" fmla="*/ 3012661 h 3330713"/>
                    <a:gd name="connsiteX3" fmla="*/ 3953565 w 6383130"/>
                    <a:gd name="connsiteY3" fmla="*/ 3330713 h 3330713"/>
                    <a:gd name="connsiteX4" fmla="*/ 5106504 w 6383130"/>
                    <a:gd name="connsiteY4" fmla="*/ 3083339 h 3330713"/>
                    <a:gd name="connsiteX5" fmla="*/ 5464313 w 6383130"/>
                    <a:gd name="connsiteY5" fmla="*/ 2425148 h 3330713"/>
                    <a:gd name="connsiteX6" fmla="*/ 4753113 w 6383130"/>
                    <a:gd name="connsiteY6" fmla="*/ 1696278 h 3330713"/>
                    <a:gd name="connsiteX7" fmla="*/ 6007652 w 6383130"/>
                    <a:gd name="connsiteY7" fmla="*/ 1532835 h 3330713"/>
                    <a:gd name="connsiteX8" fmla="*/ 6383130 w 6383130"/>
                    <a:gd name="connsiteY8" fmla="*/ 216452 h 3330713"/>
                    <a:gd name="connsiteX9" fmla="*/ 4117008 w 6383130"/>
                    <a:gd name="connsiteY9" fmla="*/ 0 h 3330713"/>
                    <a:gd name="connsiteX10" fmla="*/ 2531165 w 6383130"/>
                    <a:gd name="connsiteY10" fmla="*/ 287130 h 3330713"/>
                    <a:gd name="connsiteX11" fmla="*/ 812800 w 6383130"/>
                    <a:gd name="connsiteY11" fmla="*/ 437322 h 3330713"/>
                    <a:gd name="connsiteX12" fmla="*/ 0 w 6383130"/>
                    <a:gd name="connsiteY12" fmla="*/ 689113 h 3330713"/>
                    <a:gd name="connsiteX13" fmla="*/ 874643 w 6383130"/>
                    <a:gd name="connsiteY13" fmla="*/ 1122017 h 3330713"/>
                    <a:gd name="connsiteX0" fmla="*/ 874643 w 6007652"/>
                    <a:gd name="connsiteY0" fmla="*/ 1122017 h 3330713"/>
                    <a:gd name="connsiteX1" fmla="*/ 2341217 w 6007652"/>
                    <a:gd name="connsiteY1" fmla="*/ 2199861 h 3330713"/>
                    <a:gd name="connsiteX2" fmla="*/ 2893391 w 6007652"/>
                    <a:gd name="connsiteY2" fmla="*/ 3012661 h 3330713"/>
                    <a:gd name="connsiteX3" fmla="*/ 3953565 w 6007652"/>
                    <a:gd name="connsiteY3" fmla="*/ 3330713 h 3330713"/>
                    <a:gd name="connsiteX4" fmla="*/ 5106504 w 6007652"/>
                    <a:gd name="connsiteY4" fmla="*/ 3083339 h 3330713"/>
                    <a:gd name="connsiteX5" fmla="*/ 5464313 w 6007652"/>
                    <a:gd name="connsiteY5" fmla="*/ 2425148 h 3330713"/>
                    <a:gd name="connsiteX6" fmla="*/ 4753113 w 6007652"/>
                    <a:gd name="connsiteY6" fmla="*/ 1696278 h 3330713"/>
                    <a:gd name="connsiteX7" fmla="*/ 6007652 w 6007652"/>
                    <a:gd name="connsiteY7" fmla="*/ 1532835 h 3330713"/>
                    <a:gd name="connsiteX8" fmla="*/ 5942502 w 6007652"/>
                    <a:gd name="connsiteY8" fmla="*/ 158750 h 3330713"/>
                    <a:gd name="connsiteX9" fmla="*/ 4117008 w 6007652"/>
                    <a:gd name="connsiteY9" fmla="*/ 0 h 3330713"/>
                    <a:gd name="connsiteX10" fmla="*/ 2531165 w 6007652"/>
                    <a:gd name="connsiteY10" fmla="*/ 287130 h 3330713"/>
                    <a:gd name="connsiteX11" fmla="*/ 812800 w 6007652"/>
                    <a:gd name="connsiteY11" fmla="*/ 437322 h 3330713"/>
                    <a:gd name="connsiteX12" fmla="*/ 0 w 6007652"/>
                    <a:gd name="connsiteY12" fmla="*/ 689113 h 3330713"/>
                    <a:gd name="connsiteX13" fmla="*/ 874643 w 6007652"/>
                    <a:gd name="connsiteY13" fmla="*/ 1122017 h 3330713"/>
                    <a:gd name="connsiteX0" fmla="*/ 874643 w 5942502"/>
                    <a:gd name="connsiteY0" fmla="*/ 1122017 h 3330713"/>
                    <a:gd name="connsiteX1" fmla="*/ 2341217 w 5942502"/>
                    <a:gd name="connsiteY1" fmla="*/ 2199861 h 3330713"/>
                    <a:gd name="connsiteX2" fmla="*/ 2893391 w 5942502"/>
                    <a:gd name="connsiteY2" fmla="*/ 3012661 h 3330713"/>
                    <a:gd name="connsiteX3" fmla="*/ 3953565 w 5942502"/>
                    <a:gd name="connsiteY3" fmla="*/ 3330713 h 3330713"/>
                    <a:gd name="connsiteX4" fmla="*/ 5106504 w 5942502"/>
                    <a:gd name="connsiteY4" fmla="*/ 3083339 h 3330713"/>
                    <a:gd name="connsiteX5" fmla="*/ 5464313 w 5942502"/>
                    <a:gd name="connsiteY5" fmla="*/ 2425148 h 3330713"/>
                    <a:gd name="connsiteX6" fmla="*/ 4753113 w 5942502"/>
                    <a:gd name="connsiteY6" fmla="*/ 1696278 h 3330713"/>
                    <a:gd name="connsiteX7" fmla="*/ 5881758 w 5942502"/>
                    <a:gd name="connsiteY7" fmla="*/ 1532835 h 3330713"/>
                    <a:gd name="connsiteX8" fmla="*/ 5942502 w 5942502"/>
                    <a:gd name="connsiteY8" fmla="*/ 158750 h 3330713"/>
                    <a:gd name="connsiteX9" fmla="*/ 4117008 w 5942502"/>
                    <a:gd name="connsiteY9" fmla="*/ 0 h 3330713"/>
                    <a:gd name="connsiteX10" fmla="*/ 2531165 w 5942502"/>
                    <a:gd name="connsiteY10" fmla="*/ 287130 h 3330713"/>
                    <a:gd name="connsiteX11" fmla="*/ 812800 w 5942502"/>
                    <a:gd name="connsiteY11" fmla="*/ 437322 h 3330713"/>
                    <a:gd name="connsiteX12" fmla="*/ 0 w 5942502"/>
                    <a:gd name="connsiteY12" fmla="*/ 689113 h 3330713"/>
                    <a:gd name="connsiteX13" fmla="*/ 874643 w 5942502"/>
                    <a:gd name="connsiteY13" fmla="*/ 1122017 h 3330713"/>
                    <a:gd name="connsiteX0" fmla="*/ 874643 w 5942502"/>
                    <a:gd name="connsiteY0" fmla="*/ 1122017 h 3330713"/>
                    <a:gd name="connsiteX1" fmla="*/ 2341217 w 5942502"/>
                    <a:gd name="connsiteY1" fmla="*/ 2199861 h 3330713"/>
                    <a:gd name="connsiteX2" fmla="*/ 2893391 w 5942502"/>
                    <a:gd name="connsiteY2" fmla="*/ 3012661 h 3330713"/>
                    <a:gd name="connsiteX3" fmla="*/ 3953565 w 5942502"/>
                    <a:gd name="connsiteY3" fmla="*/ 3330713 h 3330713"/>
                    <a:gd name="connsiteX4" fmla="*/ 5106504 w 5942502"/>
                    <a:gd name="connsiteY4" fmla="*/ 3083339 h 3330713"/>
                    <a:gd name="connsiteX5" fmla="*/ 5464313 w 5942502"/>
                    <a:gd name="connsiteY5" fmla="*/ 2425148 h 3330713"/>
                    <a:gd name="connsiteX6" fmla="*/ 5109813 w 5942502"/>
                    <a:gd name="connsiteY6" fmla="*/ 1712015 h 3330713"/>
                    <a:gd name="connsiteX7" fmla="*/ 5881758 w 5942502"/>
                    <a:gd name="connsiteY7" fmla="*/ 1532835 h 3330713"/>
                    <a:gd name="connsiteX8" fmla="*/ 5942502 w 5942502"/>
                    <a:gd name="connsiteY8" fmla="*/ 158750 h 3330713"/>
                    <a:gd name="connsiteX9" fmla="*/ 4117008 w 5942502"/>
                    <a:gd name="connsiteY9" fmla="*/ 0 h 3330713"/>
                    <a:gd name="connsiteX10" fmla="*/ 2531165 w 5942502"/>
                    <a:gd name="connsiteY10" fmla="*/ 287130 h 3330713"/>
                    <a:gd name="connsiteX11" fmla="*/ 812800 w 5942502"/>
                    <a:gd name="connsiteY11" fmla="*/ 437322 h 3330713"/>
                    <a:gd name="connsiteX12" fmla="*/ 0 w 5942502"/>
                    <a:gd name="connsiteY12" fmla="*/ 689113 h 3330713"/>
                    <a:gd name="connsiteX13" fmla="*/ 874643 w 5942502"/>
                    <a:gd name="connsiteY13" fmla="*/ 1122017 h 3330713"/>
                    <a:gd name="connsiteX0" fmla="*/ 874643 w 5942502"/>
                    <a:gd name="connsiteY0" fmla="*/ 1122017 h 3330713"/>
                    <a:gd name="connsiteX1" fmla="*/ 2341217 w 5942502"/>
                    <a:gd name="connsiteY1" fmla="*/ 2199861 h 3330713"/>
                    <a:gd name="connsiteX2" fmla="*/ 2893391 w 5942502"/>
                    <a:gd name="connsiteY2" fmla="*/ 3012661 h 3330713"/>
                    <a:gd name="connsiteX3" fmla="*/ 3953565 w 5942502"/>
                    <a:gd name="connsiteY3" fmla="*/ 3330713 h 3330713"/>
                    <a:gd name="connsiteX4" fmla="*/ 5106504 w 5942502"/>
                    <a:gd name="connsiteY4" fmla="*/ 3083339 h 3330713"/>
                    <a:gd name="connsiteX5" fmla="*/ 5464313 w 5942502"/>
                    <a:gd name="connsiteY5" fmla="*/ 2425148 h 3330713"/>
                    <a:gd name="connsiteX6" fmla="*/ 5235707 w 5942502"/>
                    <a:gd name="connsiteY6" fmla="*/ 1727752 h 3330713"/>
                    <a:gd name="connsiteX7" fmla="*/ 5881758 w 5942502"/>
                    <a:gd name="connsiteY7" fmla="*/ 1532835 h 3330713"/>
                    <a:gd name="connsiteX8" fmla="*/ 5942502 w 5942502"/>
                    <a:gd name="connsiteY8" fmla="*/ 158750 h 3330713"/>
                    <a:gd name="connsiteX9" fmla="*/ 4117008 w 5942502"/>
                    <a:gd name="connsiteY9" fmla="*/ 0 h 3330713"/>
                    <a:gd name="connsiteX10" fmla="*/ 2531165 w 5942502"/>
                    <a:gd name="connsiteY10" fmla="*/ 287130 h 3330713"/>
                    <a:gd name="connsiteX11" fmla="*/ 812800 w 5942502"/>
                    <a:gd name="connsiteY11" fmla="*/ 437322 h 3330713"/>
                    <a:gd name="connsiteX12" fmla="*/ 0 w 5942502"/>
                    <a:gd name="connsiteY12" fmla="*/ 689113 h 3330713"/>
                    <a:gd name="connsiteX13" fmla="*/ 874643 w 5942502"/>
                    <a:gd name="connsiteY13" fmla="*/ 1122017 h 3330713"/>
                    <a:gd name="connsiteX0" fmla="*/ 874643 w 5942502"/>
                    <a:gd name="connsiteY0" fmla="*/ 1122017 h 3330713"/>
                    <a:gd name="connsiteX1" fmla="*/ 2341217 w 5942502"/>
                    <a:gd name="connsiteY1" fmla="*/ 2199861 h 3330713"/>
                    <a:gd name="connsiteX2" fmla="*/ 2893391 w 5942502"/>
                    <a:gd name="connsiteY2" fmla="*/ 3012661 h 3330713"/>
                    <a:gd name="connsiteX3" fmla="*/ 3953565 w 5942502"/>
                    <a:gd name="connsiteY3" fmla="*/ 3330713 h 3330713"/>
                    <a:gd name="connsiteX4" fmla="*/ 5106504 w 5942502"/>
                    <a:gd name="connsiteY4" fmla="*/ 3083339 h 3330713"/>
                    <a:gd name="connsiteX5" fmla="*/ 5605944 w 5942502"/>
                    <a:gd name="connsiteY5" fmla="*/ 2472358 h 3330713"/>
                    <a:gd name="connsiteX6" fmla="*/ 5235707 w 5942502"/>
                    <a:gd name="connsiteY6" fmla="*/ 1727752 h 3330713"/>
                    <a:gd name="connsiteX7" fmla="*/ 5881758 w 5942502"/>
                    <a:gd name="connsiteY7" fmla="*/ 1532835 h 3330713"/>
                    <a:gd name="connsiteX8" fmla="*/ 5942502 w 5942502"/>
                    <a:gd name="connsiteY8" fmla="*/ 158750 h 3330713"/>
                    <a:gd name="connsiteX9" fmla="*/ 4117008 w 5942502"/>
                    <a:gd name="connsiteY9" fmla="*/ 0 h 3330713"/>
                    <a:gd name="connsiteX10" fmla="*/ 2531165 w 5942502"/>
                    <a:gd name="connsiteY10" fmla="*/ 287130 h 3330713"/>
                    <a:gd name="connsiteX11" fmla="*/ 812800 w 5942502"/>
                    <a:gd name="connsiteY11" fmla="*/ 437322 h 3330713"/>
                    <a:gd name="connsiteX12" fmla="*/ 0 w 5942502"/>
                    <a:gd name="connsiteY12" fmla="*/ 689113 h 3330713"/>
                    <a:gd name="connsiteX13" fmla="*/ 874643 w 5942502"/>
                    <a:gd name="connsiteY13" fmla="*/ 1122017 h 3330713"/>
                    <a:gd name="connsiteX0" fmla="*/ 874643 w 5942502"/>
                    <a:gd name="connsiteY0" fmla="*/ 1122017 h 3330713"/>
                    <a:gd name="connsiteX1" fmla="*/ 2341217 w 5942502"/>
                    <a:gd name="connsiteY1" fmla="*/ 2199861 h 3330713"/>
                    <a:gd name="connsiteX2" fmla="*/ 2893391 w 5942502"/>
                    <a:gd name="connsiteY2" fmla="*/ 3012661 h 3330713"/>
                    <a:gd name="connsiteX3" fmla="*/ 3953565 w 5942502"/>
                    <a:gd name="connsiteY3" fmla="*/ 3330713 h 3330713"/>
                    <a:gd name="connsiteX4" fmla="*/ 5106504 w 5942502"/>
                    <a:gd name="connsiteY4" fmla="*/ 3083339 h 3330713"/>
                    <a:gd name="connsiteX5" fmla="*/ 5605944 w 5942502"/>
                    <a:gd name="connsiteY5" fmla="*/ 2472358 h 3330713"/>
                    <a:gd name="connsiteX6" fmla="*/ 5382584 w 5942502"/>
                    <a:gd name="connsiteY6" fmla="*/ 1727752 h 3330713"/>
                    <a:gd name="connsiteX7" fmla="*/ 5881758 w 5942502"/>
                    <a:gd name="connsiteY7" fmla="*/ 1532835 h 3330713"/>
                    <a:gd name="connsiteX8" fmla="*/ 5942502 w 5942502"/>
                    <a:gd name="connsiteY8" fmla="*/ 158750 h 3330713"/>
                    <a:gd name="connsiteX9" fmla="*/ 4117008 w 5942502"/>
                    <a:gd name="connsiteY9" fmla="*/ 0 h 3330713"/>
                    <a:gd name="connsiteX10" fmla="*/ 2531165 w 5942502"/>
                    <a:gd name="connsiteY10" fmla="*/ 287130 h 3330713"/>
                    <a:gd name="connsiteX11" fmla="*/ 812800 w 5942502"/>
                    <a:gd name="connsiteY11" fmla="*/ 437322 h 3330713"/>
                    <a:gd name="connsiteX12" fmla="*/ 0 w 5942502"/>
                    <a:gd name="connsiteY12" fmla="*/ 689113 h 3330713"/>
                    <a:gd name="connsiteX13" fmla="*/ 874643 w 5942502"/>
                    <a:gd name="connsiteY13" fmla="*/ 1122017 h 3330713"/>
                    <a:gd name="connsiteX0" fmla="*/ 874643 w 5942502"/>
                    <a:gd name="connsiteY0" fmla="*/ 1122017 h 3330713"/>
                    <a:gd name="connsiteX1" fmla="*/ 2341217 w 5942502"/>
                    <a:gd name="connsiteY1" fmla="*/ 2199861 h 3330713"/>
                    <a:gd name="connsiteX2" fmla="*/ 2898637 w 5942502"/>
                    <a:gd name="connsiteY2" fmla="*/ 3091345 h 3330713"/>
                    <a:gd name="connsiteX3" fmla="*/ 3953565 w 5942502"/>
                    <a:gd name="connsiteY3" fmla="*/ 3330713 h 3330713"/>
                    <a:gd name="connsiteX4" fmla="*/ 5106504 w 5942502"/>
                    <a:gd name="connsiteY4" fmla="*/ 3083339 h 3330713"/>
                    <a:gd name="connsiteX5" fmla="*/ 5605944 w 5942502"/>
                    <a:gd name="connsiteY5" fmla="*/ 2472358 h 3330713"/>
                    <a:gd name="connsiteX6" fmla="*/ 5382584 w 5942502"/>
                    <a:gd name="connsiteY6" fmla="*/ 1727752 h 3330713"/>
                    <a:gd name="connsiteX7" fmla="*/ 5881758 w 5942502"/>
                    <a:gd name="connsiteY7" fmla="*/ 1532835 h 3330713"/>
                    <a:gd name="connsiteX8" fmla="*/ 5942502 w 5942502"/>
                    <a:gd name="connsiteY8" fmla="*/ 158750 h 3330713"/>
                    <a:gd name="connsiteX9" fmla="*/ 4117008 w 5942502"/>
                    <a:gd name="connsiteY9" fmla="*/ 0 h 3330713"/>
                    <a:gd name="connsiteX10" fmla="*/ 2531165 w 5942502"/>
                    <a:gd name="connsiteY10" fmla="*/ 287130 h 3330713"/>
                    <a:gd name="connsiteX11" fmla="*/ 812800 w 5942502"/>
                    <a:gd name="connsiteY11" fmla="*/ 437322 h 3330713"/>
                    <a:gd name="connsiteX12" fmla="*/ 0 w 5942502"/>
                    <a:gd name="connsiteY12" fmla="*/ 689113 h 3330713"/>
                    <a:gd name="connsiteX13" fmla="*/ 874643 w 5942502"/>
                    <a:gd name="connsiteY13" fmla="*/ 1122017 h 3330713"/>
                    <a:gd name="connsiteX0" fmla="*/ 874643 w 5942502"/>
                    <a:gd name="connsiteY0" fmla="*/ 996123 h 3204819"/>
                    <a:gd name="connsiteX1" fmla="*/ 2341217 w 5942502"/>
                    <a:gd name="connsiteY1" fmla="*/ 2073967 h 3204819"/>
                    <a:gd name="connsiteX2" fmla="*/ 2898637 w 5942502"/>
                    <a:gd name="connsiteY2" fmla="*/ 2965451 h 3204819"/>
                    <a:gd name="connsiteX3" fmla="*/ 3953565 w 5942502"/>
                    <a:gd name="connsiteY3" fmla="*/ 3204819 h 3204819"/>
                    <a:gd name="connsiteX4" fmla="*/ 5106504 w 5942502"/>
                    <a:gd name="connsiteY4" fmla="*/ 2957445 h 3204819"/>
                    <a:gd name="connsiteX5" fmla="*/ 5605944 w 5942502"/>
                    <a:gd name="connsiteY5" fmla="*/ 2346464 h 3204819"/>
                    <a:gd name="connsiteX6" fmla="*/ 5382584 w 5942502"/>
                    <a:gd name="connsiteY6" fmla="*/ 1601858 h 3204819"/>
                    <a:gd name="connsiteX7" fmla="*/ 5881758 w 5942502"/>
                    <a:gd name="connsiteY7" fmla="*/ 1406941 h 3204819"/>
                    <a:gd name="connsiteX8" fmla="*/ 5942502 w 5942502"/>
                    <a:gd name="connsiteY8" fmla="*/ 32856 h 3204819"/>
                    <a:gd name="connsiteX9" fmla="*/ 4169464 w 5942502"/>
                    <a:gd name="connsiteY9" fmla="*/ 0 h 3204819"/>
                    <a:gd name="connsiteX10" fmla="*/ 2531165 w 5942502"/>
                    <a:gd name="connsiteY10" fmla="*/ 161236 h 3204819"/>
                    <a:gd name="connsiteX11" fmla="*/ 812800 w 5942502"/>
                    <a:gd name="connsiteY11" fmla="*/ 311428 h 3204819"/>
                    <a:gd name="connsiteX12" fmla="*/ 0 w 5942502"/>
                    <a:gd name="connsiteY12" fmla="*/ 563219 h 3204819"/>
                    <a:gd name="connsiteX13" fmla="*/ 874643 w 5942502"/>
                    <a:gd name="connsiteY13" fmla="*/ 996123 h 3204819"/>
                    <a:gd name="connsiteX0" fmla="*/ 874643 w 5932010"/>
                    <a:gd name="connsiteY0" fmla="*/ 996123 h 3204819"/>
                    <a:gd name="connsiteX1" fmla="*/ 2341217 w 5932010"/>
                    <a:gd name="connsiteY1" fmla="*/ 2073967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605944 w 5932010"/>
                    <a:gd name="connsiteY5" fmla="*/ 2346464 h 3204819"/>
                    <a:gd name="connsiteX6" fmla="*/ 5382584 w 5932010"/>
                    <a:gd name="connsiteY6" fmla="*/ 1601858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74643 w 5932010"/>
                    <a:gd name="connsiteY13" fmla="*/ 996123 h 3204819"/>
                    <a:gd name="connsiteX0" fmla="*/ 874643 w 5932010"/>
                    <a:gd name="connsiteY0" fmla="*/ 996123 h 3204819"/>
                    <a:gd name="connsiteX1" fmla="*/ 2341217 w 5932010"/>
                    <a:gd name="connsiteY1" fmla="*/ 2073967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605944 w 5932010"/>
                    <a:gd name="connsiteY5" fmla="*/ 2346464 h 3204819"/>
                    <a:gd name="connsiteX6" fmla="*/ 5503232 w 5932010"/>
                    <a:gd name="connsiteY6" fmla="*/ 1575630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74643 w 5932010"/>
                    <a:gd name="connsiteY13" fmla="*/ 996123 h 3204819"/>
                    <a:gd name="connsiteX0" fmla="*/ 874643 w 5932010"/>
                    <a:gd name="connsiteY0" fmla="*/ 996123 h 3204819"/>
                    <a:gd name="connsiteX1" fmla="*/ 2341217 w 5932010"/>
                    <a:gd name="connsiteY1" fmla="*/ 2073967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443331 w 5932010"/>
                    <a:gd name="connsiteY5" fmla="*/ 2346464 h 3204819"/>
                    <a:gd name="connsiteX6" fmla="*/ 5503232 w 5932010"/>
                    <a:gd name="connsiteY6" fmla="*/ 1575630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74643 w 5932010"/>
                    <a:gd name="connsiteY13" fmla="*/ 996123 h 3204819"/>
                    <a:gd name="connsiteX0" fmla="*/ 874643 w 5932010"/>
                    <a:gd name="connsiteY0" fmla="*/ 996123 h 3204819"/>
                    <a:gd name="connsiteX1" fmla="*/ 2341217 w 5932010"/>
                    <a:gd name="connsiteY1" fmla="*/ 2073967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527261 w 5932010"/>
                    <a:gd name="connsiteY5" fmla="*/ 2346464 h 3204819"/>
                    <a:gd name="connsiteX6" fmla="*/ 5503232 w 5932010"/>
                    <a:gd name="connsiteY6" fmla="*/ 1575630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74643 w 5932010"/>
                    <a:gd name="connsiteY13" fmla="*/ 996123 h 3204819"/>
                    <a:gd name="connsiteX0" fmla="*/ 874643 w 5932010"/>
                    <a:gd name="connsiteY0" fmla="*/ 996123 h 3204819"/>
                    <a:gd name="connsiteX1" fmla="*/ 2341217 w 5932010"/>
                    <a:gd name="connsiteY1" fmla="*/ 2073967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527261 w 5932010"/>
                    <a:gd name="connsiteY5" fmla="*/ 2346464 h 3204819"/>
                    <a:gd name="connsiteX6" fmla="*/ 5414057 w 5932010"/>
                    <a:gd name="connsiteY6" fmla="*/ 1591367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74643 w 5932010"/>
                    <a:gd name="connsiteY13" fmla="*/ 996123 h 3204819"/>
                    <a:gd name="connsiteX0" fmla="*/ 837924 w 5932010"/>
                    <a:gd name="connsiteY0" fmla="*/ 1300366 h 3204819"/>
                    <a:gd name="connsiteX1" fmla="*/ 2341217 w 5932010"/>
                    <a:gd name="connsiteY1" fmla="*/ 2073967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527261 w 5932010"/>
                    <a:gd name="connsiteY5" fmla="*/ 2346464 h 3204819"/>
                    <a:gd name="connsiteX6" fmla="*/ 5414057 w 5932010"/>
                    <a:gd name="connsiteY6" fmla="*/ 1591367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37924 w 5932010"/>
                    <a:gd name="connsiteY13" fmla="*/ 1300366 h 3204819"/>
                    <a:gd name="connsiteX0" fmla="*/ 837924 w 5932010"/>
                    <a:gd name="connsiteY0" fmla="*/ 1300366 h 3204819"/>
                    <a:gd name="connsiteX1" fmla="*/ 2236306 w 5932010"/>
                    <a:gd name="connsiteY1" fmla="*/ 2094949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527261 w 5932010"/>
                    <a:gd name="connsiteY5" fmla="*/ 2346464 h 3204819"/>
                    <a:gd name="connsiteX6" fmla="*/ 5414057 w 5932010"/>
                    <a:gd name="connsiteY6" fmla="*/ 1591367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37924 w 5932010"/>
                    <a:gd name="connsiteY13" fmla="*/ 1300366 h 3204819"/>
                    <a:gd name="connsiteX0" fmla="*/ 25124 w 5119210"/>
                    <a:gd name="connsiteY0" fmla="*/ 1300366 h 3204819"/>
                    <a:gd name="connsiteX1" fmla="*/ 1423506 w 5119210"/>
                    <a:gd name="connsiteY1" fmla="*/ 2094949 h 3204819"/>
                    <a:gd name="connsiteX2" fmla="*/ 2085837 w 5119210"/>
                    <a:gd name="connsiteY2" fmla="*/ 2965451 h 3204819"/>
                    <a:gd name="connsiteX3" fmla="*/ 3140765 w 5119210"/>
                    <a:gd name="connsiteY3" fmla="*/ 3204819 h 3204819"/>
                    <a:gd name="connsiteX4" fmla="*/ 4293704 w 5119210"/>
                    <a:gd name="connsiteY4" fmla="*/ 2957445 h 3204819"/>
                    <a:gd name="connsiteX5" fmla="*/ 4714461 w 5119210"/>
                    <a:gd name="connsiteY5" fmla="*/ 2346464 h 3204819"/>
                    <a:gd name="connsiteX6" fmla="*/ 4601257 w 5119210"/>
                    <a:gd name="connsiteY6" fmla="*/ 1591367 h 3204819"/>
                    <a:gd name="connsiteX7" fmla="*/ 5068958 w 5119210"/>
                    <a:gd name="connsiteY7" fmla="*/ 1406941 h 3204819"/>
                    <a:gd name="connsiteX8" fmla="*/ 5119210 w 5119210"/>
                    <a:gd name="connsiteY8" fmla="*/ 410537 h 3204819"/>
                    <a:gd name="connsiteX9" fmla="*/ 3356664 w 5119210"/>
                    <a:gd name="connsiteY9" fmla="*/ 0 h 3204819"/>
                    <a:gd name="connsiteX10" fmla="*/ 1718365 w 5119210"/>
                    <a:gd name="connsiteY10" fmla="*/ 161236 h 3204819"/>
                    <a:gd name="connsiteX11" fmla="*/ 0 w 5119210"/>
                    <a:gd name="connsiteY11" fmla="*/ 311428 h 3204819"/>
                    <a:gd name="connsiteX12" fmla="*/ 68715 w 5119210"/>
                    <a:gd name="connsiteY12" fmla="*/ 579863 h 3204819"/>
                    <a:gd name="connsiteX13" fmla="*/ 25124 w 5119210"/>
                    <a:gd name="connsiteY13" fmla="*/ 1300366 h 3204819"/>
                    <a:gd name="connsiteX0" fmla="*/ 25124 w 5119210"/>
                    <a:gd name="connsiteY0" fmla="*/ 1300366 h 3204819"/>
                    <a:gd name="connsiteX1" fmla="*/ 1423506 w 5119210"/>
                    <a:gd name="connsiteY1" fmla="*/ 2094949 h 3204819"/>
                    <a:gd name="connsiteX2" fmla="*/ 2085837 w 5119210"/>
                    <a:gd name="connsiteY2" fmla="*/ 2965451 h 3204819"/>
                    <a:gd name="connsiteX3" fmla="*/ 3140765 w 5119210"/>
                    <a:gd name="connsiteY3" fmla="*/ 3204819 h 3204819"/>
                    <a:gd name="connsiteX4" fmla="*/ 4293704 w 5119210"/>
                    <a:gd name="connsiteY4" fmla="*/ 2957445 h 3204819"/>
                    <a:gd name="connsiteX5" fmla="*/ 4714461 w 5119210"/>
                    <a:gd name="connsiteY5" fmla="*/ 2346464 h 3204819"/>
                    <a:gd name="connsiteX6" fmla="*/ 4601257 w 5119210"/>
                    <a:gd name="connsiteY6" fmla="*/ 1591367 h 3204819"/>
                    <a:gd name="connsiteX7" fmla="*/ 5068958 w 5119210"/>
                    <a:gd name="connsiteY7" fmla="*/ 1406941 h 3204819"/>
                    <a:gd name="connsiteX8" fmla="*/ 5119210 w 5119210"/>
                    <a:gd name="connsiteY8" fmla="*/ 410537 h 3204819"/>
                    <a:gd name="connsiteX9" fmla="*/ 3356664 w 5119210"/>
                    <a:gd name="connsiteY9" fmla="*/ 0 h 3204819"/>
                    <a:gd name="connsiteX10" fmla="*/ 1718365 w 5119210"/>
                    <a:gd name="connsiteY10" fmla="*/ 161236 h 3204819"/>
                    <a:gd name="connsiteX11" fmla="*/ 0 w 5119210"/>
                    <a:gd name="connsiteY11" fmla="*/ 311428 h 3204819"/>
                    <a:gd name="connsiteX12" fmla="*/ 586126 w 5119210"/>
                    <a:gd name="connsiteY12" fmla="*/ 918292 h 3204819"/>
                    <a:gd name="connsiteX13" fmla="*/ 25124 w 5119210"/>
                    <a:gd name="connsiteY13" fmla="*/ 1300366 h 3204819"/>
                    <a:gd name="connsiteX0" fmla="*/ 0 w 6103356"/>
                    <a:gd name="connsiteY0" fmla="*/ 1411326 h 3204819"/>
                    <a:gd name="connsiteX1" fmla="*/ 2407652 w 6103356"/>
                    <a:gd name="connsiteY1" fmla="*/ 2094949 h 3204819"/>
                    <a:gd name="connsiteX2" fmla="*/ 3069983 w 6103356"/>
                    <a:gd name="connsiteY2" fmla="*/ 2965451 h 3204819"/>
                    <a:gd name="connsiteX3" fmla="*/ 4124911 w 6103356"/>
                    <a:gd name="connsiteY3" fmla="*/ 3204819 h 3204819"/>
                    <a:gd name="connsiteX4" fmla="*/ 5277850 w 6103356"/>
                    <a:gd name="connsiteY4" fmla="*/ 2957445 h 3204819"/>
                    <a:gd name="connsiteX5" fmla="*/ 5698607 w 6103356"/>
                    <a:gd name="connsiteY5" fmla="*/ 2346464 h 3204819"/>
                    <a:gd name="connsiteX6" fmla="*/ 5585403 w 6103356"/>
                    <a:gd name="connsiteY6" fmla="*/ 1591367 h 3204819"/>
                    <a:gd name="connsiteX7" fmla="*/ 6053104 w 6103356"/>
                    <a:gd name="connsiteY7" fmla="*/ 1406941 h 3204819"/>
                    <a:gd name="connsiteX8" fmla="*/ 6103356 w 6103356"/>
                    <a:gd name="connsiteY8" fmla="*/ 410537 h 3204819"/>
                    <a:gd name="connsiteX9" fmla="*/ 4340810 w 6103356"/>
                    <a:gd name="connsiteY9" fmla="*/ 0 h 3204819"/>
                    <a:gd name="connsiteX10" fmla="*/ 2702511 w 6103356"/>
                    <a:gd name="connsiteY10" fmla="*/ 161236 h 3204819"/>
                    <a:gd name="connsiteX11" fmla="*/ 984146 w 6103356"/>
                    <a:gd name="connsiteY11" fmla="*/ 311428 h 3204819"/>
                    <a:gd name="connsiteX12" fmla="*/ 1570272 w 6103356"/>
                    <a:gd name="connsiteY12" fmla="*/ 918292 h 3204819"/>
                    <a:gd name="connsiteX13" fmla="*/ 0 w 6103356"/>
                    <a:gd name="connsiteY13" fmla="*/ 1411326 h 3204819"/>
                    <a:gd name="connsiteX0" fmla="*/ 0 w 6103356"/>
                    <a:gd name="connsiteY0" fmla="*/ 1411326 h 3204819"/>
                    <a:gd name="connsiteX1" fmla="*/ 900135 w 6103356"/>
                    <a:gd name="connsiteY1" fmla="*/ 2122689 h 3204819"/>
                    <a:gd name="connsiteX2" fmla="*/ 3069983 w 6103356"/>
                    <a:gd name="connsiteY2" fmla="*/ 2965451 h 3204819"/>
                    <a:gd name="connsiteX3" fmla="*/ 4124911 w 6103356"/>
                    <a:gd name="connsiteY3" fmla="*/ 3204819 h 3204819"/>
                    <a:gd name="connsiteX4" fmla="*/ 5277850 w 6103356"/>
                    <a:gd name="connsiteY4" fmla="*/ 2957445 h 3204819"/>
                    <a:gd name="connsiteX5" fmla="*/ 5698607 w 6103356"/>
                    <a:gd name="connsiteY5" fmla="*/ 2346464 h 3204819"/>
                    <a:gd name="connsiteX6" fmla="*/ 5585403 w 6103356"/>
                    <a:gd name="connsiteY6" fmla="*/ 1591367 h 3204819"/>
                    <a:gd name="connsiteX7" fmla="*/ 6053104 w 6103356"/>
                    <a:gd name="connsiteY7" fmla="*/ 1406941 h 3204819"/>
                    <a:gd name="connsiteX8" fmla="*/ 6103356 w 6103356"/>
                    <a:gd name="connsiteY8" fmla="*/ 410537 h 3204819"/>
                    <a:gd name="connsiteX9" fmla="*/ 4340810 w 6103356"/>
                    <a:gd name="connsiteY9" fmla="*/ 0 h 3204819"/>
                    <a:gd name="connsiteX10" fmla="*/ 2702511 w 6103356"/>
                    <a:gd name="connsiteY10" fmla="*/ 161236 h 3204819"/>
                    <a:gd name="connsiteX11" fmla="*/ 984146 w 6103356"/>
                    <a:gd name="connsiteY11" fmla="*/ 311428 h 3204819"/>
                    <a:gd name="connsiteX12" fmla="*/ 1570272 w 6103356"/>
                    <a:gd name="connsiteY12" fmla="*/ 918292 h 3204819"/>
                    <a:gd name="connsiteX13" fmla="*/ 0 w 6103356"/>
                    <a:gd name="connsiteY13" fmla="*/ 1411326 h 3204819"/>
                    <a:gd name="connsiteX0" fmla="*/ 0 w 5918110"/>
                    <a:gd name="connsiteY0" fmla="*/ 1244886 h 3204819"/>
                    <a:gd name="connsiteX1" fmla="*/ 714889 w 5918110"/>
                    <a:gd name="connsiteY1" fmla="*/ 2122689 h 3204819"/>
                    <a:gd name="connsiteX2" fmla="*/ 2884737 w 5918110"/>
                    <a:gd name="connsiteY2" fmla="*/ 2965451 h 3204819"/>
                    <a:gd name="connsiteX3" fmla="*/ 3939665 w 5918110"/>
                    <a:gd name="connsiteY3" fmla="*/ 3204819 h 3204819"/>
                    <a:gd name="connsiteX4" fmla="*/ 5092604 w 5918110"/>
                    <a:gd name="connsiteY4" fmla="*/ 2957445 h 3204819"/>
                    <a:gd name="connsiteX5" fmla="*/ 5513361 w 5918110"/>
                    <a:gd name="connsiteY5" fmla="*/ 2346464 h 3204819"/>
                    <a:gd name="connsiteX6" fmla="*/ 5400157 w 5918110"/>
                    <a:gd name="connsiteY6" fmla="*/ 1591367 h 3204819"/>
                    <a:gd name="connsiteX7" fmla="*/ 5867858 w 5918110"/>
                    <a:gd name="connsiteY7" fmla="*/ 1406941 h 3204819"/>
                    <a:gd name="connsiteX8" fmla="*/ 5918110 w 5918110"/>
                    <a:gd name="connsiteY8" fmla="*/ 410537 h 3204819"/>
                    <a:gd name="connsiteX9" fmla="*/ 4155564 w 5918110"/>
                    <a:gd name="connsiteY9" fmla="*/ 0 h 3204819"/>
                    <a:gd name="connsiteX10" fmla="*/ 2517265 w 5918110"/>
                    <a:gd name="connsiteY10" fmla="*/ 161236 h 3204819"/>
                    <a:gd name="connsiteX11" fmla="*/ 798900 w 5918110"/>
                    <a:gd name="connsiteY11" fmla="*/ 311428 h 3204819"/>
                    <a:gd name="connsiteX12" fmla="*/ 1385026 w 5918110"/>
                    <a:gd name="connsiteY12" fmla="*/ 918292 h 3204819"/>
                    <a:gd name="connsiteX13" fmla="*/ 0 w 5918110"/>
                    <a:gd name="connsiteY13" fmla="*/ 1244886 h 3204819"/>
                    <a:gd name="connsiteX0" fmla="*/ 0 w 5918110"/>
                    <a:gd name="connsiteY0" fmla="*/ 1244886 h 3204819"/>
                    <a:gd name="connsiteX1" fmla="*/ 548806 w 5918110"/>
                    <a:gd name="connsiteY1" fmla="*/ 2461118 h 3204819"/>
                    <a:gd name="connsiteX2" fmla="*/ 2884737 w 5918110"/>
                    <a:gd name="connsiteY2" fmla="*/ 2965451 h 3204819"/>
                    <a:gd name="connsiteX3" fmla="*/ 3939665 w 5918110"/>
                    <a:gd name="connsiteY3" fmla="*/ 3204819 h 3204819"/>
                    <a:gd name="connsiteX4" fmla="*/ 5092604 w 5918110"/>
                    <a:gd name="connsiteY4" fmla="*/ 2957445 h 3204819"/>
                    <a:gd name="connsiteX5" fmla="*/ 5513361 w 5918110"/>
                    <a:gd name="connsiteY5" fmla="*/ 2346464 h 3204819"/>
                    <a:gd name="connsiteX6" fmla="*/ 5400157 w 5918110"/>
                    <a:gd name="connsiteY6" fmla="*/ 1591367 h 3204819"/>
                    <a:gd name="connsiteX7" fmla="*/ 5867858 w 5918110"/>
                    <a:gd name="connsiteY7" fmla="*/ 1406941 h 3204819"/>
                    <a:gd name="connsiteX8" fmla="*/ 5918110 w 5918110"/>
                    <a:gd name="connsiteY8" fmla="*/ 410537 h 3204819"/>
                    <a:gd name="connsiteX9" fmla="*/ 4155564 w 5918110"/>
                    <a:gd name="connsiteY9" fmla="*/ 0 h 3204819"/>
                    <a:gd name="connsiteX10" fmla="*/ 2517265 w 5918110"/>
                    <a:gd name="connsiteY10" fmla="*/ 161236 h 3204819"/>
                    <a:gd name="connsiteX11" fmla="*/ 798900 w 5918110"/>
                    <a:gd name="connsiteY11" fmla="*/ 311428 h 3204819"/>
                    <a:gd name="connsiteX12" fmla="*/ 1385026 w 5918110"/>
                    <a:gd name="connsiteY12" fmla="*/ 918292 h 3204819"/>
                    <a:gd name="connsiteX13" fmla="*/ 0 w 5918110"/>
                    <a:gd name="connsiteY13" fmla="*/ 1244886 h 3204819"/>
                    <a:gd name="connsiteX0" fmla="*/ 0 w 5918110"/>
                    <a:gd name="connsiteY0" fmla="*/ 1244886 h 3204819"/>
                    <a:gd name="connsiteX1" fmla="*/ 727664 w 5918110"/>
                    <a:gd name="connsiteY1" fmla="*/ 2810643 h 3204819"/>
                    <a:gd name="connsiteX2" fmla="*/ 2884737 w 5918110"/>
                    <a:gd name="connsiteY2" fmla="*/ 2965451 h 3204819"/>
                    <a:gd name="connsiteX3" fmla="*/ 3939665 w 5918110"/>
                    <a:gd name="connsiteY3" fmla="*/ 3204819 h 3204819"/>
                    <a:gd name="connsiteX4" fmla="*/ 5092604 w 5918110"/>
                    <a:gd name="connsiteY4" fmla="*/ 2957445 h 3204819"/>
                    <a:gd name="connsiteX5" fmla="*/ 5513361 w 5918110"/>
                    <a:gd name="connsiteY5" fmla="*/ 2346464 h 3204819"/>
                    <a:gd name="connsiteX6" fmla="*/ 5400157 w 5918110"/>
                    <a:gd name="connsiteY6" fmla="*/ 1591367 h 3204819"/>
                    <a:gd name="connsiteX7" fmla="*/ 5867858 w 5918110"/>
                    <a:gd name="connsiteY7" fmla="*/ 1406941 h 3204819"/>
                    <a:gd name="connsiteX8" fmla="*/ 5918110 w 5918110"/>
                    <a:gd name="connsiteY8" fmla="*/ 410537 h 3204819"/>
                    <a:gd name="connsiteX9" fmla="*/ 4155564 w 5918110"/>
                    <a:gd name="connsiteY9" fmla="*/ 0 h 3204819"/>
                    <a:gd name="connsiteX10" fmla="*/ 2517265 w 5918110"/>
                    <a:gd name="connsiteY10" fmla="*/ 161236 h 3204819"/>
                    <a:gd name="connsiteX11" fmla="*/ 798900 w 5918110"/>
                    <a:gd name="connsiteY11" fmla="*/ 311428 h 3204819"/>
                    <a:gd name="connsiteX12" fmla="*/ 1385026 w 5918110"/>
                    <a:gd name="connsiteY12" fmla="*/ 918292 h 3204819"/>
                    <a:gd name="connsiteX13" fmla="*/ 0 w 5918110"/>
                    <a:gd name="connsiteY13" fmla="*/ 1244886 h 3204819"/>
                    <a:gd name="connsiteX0" fmla="*/ 1067304 w 6985414"/>
                    <a:gd name="connsiteY0" fmla="*/ 1244886 h 3204819"/>
                    <a:gd name="connsiteX1" fmla="*/ 0 w 6985414"/>
                    <a:gd name="connsiteY1" fmla="*/ 2921603 h 3204819"/>
                    <a:gd name="connsiteX2" fmla="*/ 3952041 w 6985414"/>
                    <a:gd name="connsiteY2" fmla="*/ 2965451 h 3204819"/>
                    <a:gd name="connsiteX3" fmla="*/ 5006969 w 6985414"/>
                    <a:gd name="connsiteY3" fmla="*/ 3204819 h 3204819"/>
                    <a:gd name="connsiteX4" fmla="*/ 6159908 w 6985414"/>
                    <a:gd name="connsiteY4" fmla="*/ 2957445 h 3204819"/>
                    <a:gd name="connsiteX5" fmla="*/ 6580665 w 6985414"/>
                    <a:gd name="connsiteY5" fmla="*/ 2346464 h 3204819"/>
                    <a:gd name="connsiteX6" fmla="*/ 6467461 w 6985414"/>
                    <a:gd name="connsiteY6" fmla="*/ 1591367 h 3204819"/>
                    <a:gd name="connsiteX7" fmla="*/ 6935162 w 6985414"/>
                    <a:gd name="connsiteY7" fmla="*/ 1406941 h 3204819"/>
                    <a:gd name="connsiteX8" fmla="*/ 6985414 w 6985414"/>
                    <a:gd name="connsiteY8" fmla="*/ 410537 h 3204819"/>
                    <a:gd name="connsiteX9" fmla="*/ 5222868 w 6985414"/>
                    <a:gd name="connsiteY9" fmla="*/ 0 h 3204819"/>
                    <a:gd name="connsiteX10" fmla="*/ 3584569 w 6985414"/>
                    <a:gd name="connsiteY10" fmla="*/ 161236 h 3204819"/>
                    <a:gd name="connsiteX11" fmla="*/ 1866204 w 6985414"/>
                    <a:gd name="connsiteY11" fmla="*/ 311428 h 3204819"/>
                    <a:gd name="connsiteX12" fmla="*/ 2452330 w 6985414"/>
                    <a:gd name="connsiteY12" fmla="*/ 918292 h 3204819"/>
                    <a:gd name="connsiteX13" fmla="*/ 1067304 w 6985414"/>
                    <a:gd name="connsiteY13" fmla="*/ 1244886 h 3204819"/>
                    <a:gd name="connsiteX0" fmla="*/ 1182284 w 7100394"/>
                    <a:gd name="connsiteY0" fmla="*/ 1244886 h 3204819"/>
                    <a:gd name="connsiteX1" fmla="*/ 0 w 7100394"/>
                    <a:gd name="connsiteY1" fmla="*/ 2904959 h 3204819"/>
                    <a:gd name="connsiteX2" fmla="*/ 4067021 w 7100394"/>
                    <a:gd name="connsiteY2" fmla="*/ 2965451 h 3204819"/>
                    <a:gd name="connsiteX3" fmla="*/ 5121949 w 7100394"/>
                    <a:gd name="connsiteY3" fmla="*/ 3204819 h 3204819"/>
                    <a:gd name="connsiteX4" fmla="*/ 6274888 w 7100394"/>
                    <a:gd name="connsiteY4" fmla="*/ 2957445 h 3204819"/>
                    <a:gd name="connsiteX5" fmla="*/ 6695645 w 7100394"/>
                    <a:gd name="connsiteY5" fmla="*/ 2346464 h 3204819"/>
                    <a:gd name="connsiteX6" fmla="*/ 6582441 w 7100394"/>
                    <a:gd name="connsiteY6" fmla="*/ 1591367 h 3204819"/>
                    <a:gd name="connsiteX7" fmla="*/ 7050142 w 7100394"/>
                    <a:gd name="connsiteY7" fmla="*/ 1406941 h 3204819"/>
                    <a:gd name="connsiteX8" fmla="*/ 7100394 w 7100394"/>
                    <a:gd name="connsiteY8" fmla="*/ 410537 h 3204819"/>
                    <a:gd name="connsiteX9" fmla="*/ 5337848 w 7100394"/>
                    <a:gd name="connsiteY9" fmla="*/ 0 h 3204819"/>
                    <a:gd name="connsiteX10" fmla="*/ 3699549 w 7100394"/>
                    <a:gd name="connsiteY10" fmla="*/ 161236 h 3204819"/>
                    <a:gd name="connsiteX11" fmla="*/ 1981184 w 7100394"/>
                    <a:gd name="connsiteY11" fmla="*/ 311428 h 3204819"/>
                    <a:gd name="connsiteX12" fmla="*/ 2567310 w 7100394"/>
                    <a:gd name="connsiteY12" fmla="*/ 918292 h 3204819"/>
                    <a:gd name="connsiteX13" fmla="*/ 1182284 w 7100394"/>
                    <a:gd name="connsiteY13" fmla="*/ 1244886 h 3204819"/>
                    <a:gd name="connsiteX0" fmla="*/ 1182284 w 7100394"/>
                    <a:gd name="connsiteY0" fmla="*/ 1244886 h 2965451"/>
                    <a:gd name="connsiteX1" fmla="*/ 0 w 7100394"/>
                    <a:gd name="connsiteY1" fmla="*/ 2904959 h 2965451"/>
                    <a:gd name="connsiteX2" fmla="*/ 4067021 w 7100394"/>
                    <a:gd name="connsiteY2" fmla="*/ 2965451 h 2965451"/>
                    <a:gd name="connsiteX3" fmla="*/ 4553436 w 7100394"/>
                    <a:gd name="connsiteY3" fmla="*/ 2478030 h 2965451"/>
                    <a:gd name="connsiteX4" fmla="*/ 6274888 w 7100394"/>
                    <a:gd name="connsiteY4" fmla="*/ 2957445 h 2965451"/>
                    <a:gd name="connsiteX5" fmla="*/ 6695645 w 7100394"/>
                    <a:gd name="connsiteY5" fmla="*/ 2346464 h 2965451"/>
                    <a:gd name="connsiteX6" fmla="*/ 6582441 w 7100394"/>
                    <a:gd name="connsiteY6" fmla="*/ 1591367 h 2965451"/>
                    <a:gd name="connsiteX7" fmla="*/ 7050142 w 7100394"/>
                    <a:gd name="connsiteY7" fmla="*/ 1406941 h 2965451"/>
                    <a:gd name="connsiteX8" fmla="*/ 7100394 w 7100394"/>
                    <a:gd name="connsiteY8" fmla="*/ 410537 h 2965451"/>
                    <a:gd name="connsiteX9" fmla="*/ 5337848 w 7100394"/>
                    <a:gd name="connsiteY9" fmla="*/ 0 h 2965451"/>
                    <a:gd name="connsiteX10" fmla="*/ 3699549 w 7100394"/>
                    <a:gd name="connsiteY10" fmla="*/ 161236 h 2965451"/>
                    <a:gd name="connsiteX11" fmla="*/ 1981184 w 7100394"/>
                    <a:gd name="connsiteY11" fmla="*/ 311428 h 2965451"/>
                    <a:gd name="connsiteX12" fmla="*/ 2567310 w 7100394"/>
                    <a:gd name="connsiteY12" fmla="*/ 918292 h 2965451"/>
                    <a:gd name="connsiteX13" fmla="*/ 1182284 w 7100394"/>
                    <a:gd name="connsiteY13" fmla="*/ 1244886 h 2965451"/>
                    <a:gd name="connsiteX0" fmla="*/ 1182284 w 7100394"/>
                    <a:gd name="connsiteY0" fmla="*/ 1244886 h 2965451"/>
                    <a:gd name="connsiteX1" fmla="*/ 0 w 7100394"/>
                    <a:gd name="connsiteY1" fmla="*/ 2904959 h 2965451"/>
                    <a:gd name="connsiteX2" fmla="*/ 4067021 w 7100394"/>
                    <a:gd name="connsiteY2" fmla="*/ 2965451 h 2965451"/>
                    <a:gd name="connsiteX3" fmla="*/ 4553436 w 7100394"/>
                    <a:gd name="connsiteY3" fmla="*/ 2478030 h 2965451"/>
                    <a:gd name="connsiteX4" fmla="*/ 5738314 w 7100394"/>
                    <a:gd name="connsiteY4" fmla="*/ 2164080 h 2965451"/>
                    <a:gd name="connsiteX5" fmla="*/ 6695645 w 7100394"/>
                    <a:gd name="connsiteY5" fmla="*/ 2346464 h 2965451"/>
                    <a:gd name="connsiteX6" fmla="*/ 6582441 w 7100394"/>
                    <a:gd name="connsiteY6" fmla="*/ 1591367 h 2965451"/>
                    <a:gd name="connsiteX7" fmla="*/ 7050142 w 7100394"/>
                    <a:gd name="connsiteY7" fmla="*/ 1406941 h 2965451"/>
                    <a:gd name="connsiteX8" fmla="*/ 7100394 w 7100394"/>
                    <a:gd name="connsiteY8" fmla="*/ 410537 h 2965451"/>
                    <a:gd name="connsiteX9" fmla="*/ 5337848 w 7100394"/>
                    <a:gd name="connsiteY9" fmla="*/ 0 h 2965451"/>
                    <a:gd name="connsiteX10" fmla="*/ 3699549 w 7100394"/>
                    <a:gd name="connsiteY10" fmla="*/ 161236 h 2965451"/>
                    <a:gd name="connsiteX11" fmla="*/ 1981184 w 7100394"/>
                    <a:gd name="connsiteY11" fmla="*/ 311428 h 2965451"/>
                    <a:gd name="connsiteX12" fmla="*/ 2567310 w 7100394"/>
                    <a:gd name="connsiteY12" fmla="*/ 918292 h 2965451"/>
                    <a:gd name="connsiteX13" fmla="*/ 1182284 w 7100394"/>
                    <a:gd name="connsiteY13" fmla="*/ 1244886 h 2965451"/>
                    <a:gd name="connsiteX0" fmla="*/ 1182284 w 7100394"/>
                    <a:gd name="connsiteY0" fmla="*/ 1244886 h 2965451"/>
                    <a:gd name="connsiteX1" fmla="*/ 0 w 7100394"/>
                    <a:gd name="connsiteY1" fmla="*/ 2904959 h 2965451"/>
                    <a:gd name="connsiteX2" fmla="*/ 4067021 w 7100394"/>
                    <a:gd name="connsiteY2" fmla="*/ 2965451 h 2965451"/>
                    <a:gd name="connsiteX3" fmla="*/ 5038908 w 7100394"/>
                    <a:gd name="connsiteY3" fmla="*/ 2516866 h 2965451"/>
                    <a:gd name="connsiteX4" fmla="*/ 5738314 w 7100394"/>
                    <a:gd name="connsiteY4" fmla="*/ 2164080 h 2965451"/>
                    <a:gd name="connsiteX5" fmla="*/ 6695645 w 7100394"/>
                    <a:gd name="connsiteY5" fmla="*/ 2346464 h 2965451"/>
                    <a:gd name="connsiteX6" fmla="*/ 6582441 w 7100394"/>
                    <a:gd name="connsiteY6" fmla="*/ 1591367 h 2965451"/>
                    <a:gd name="connsiteX7" fmla="*/ 7050142 w 7100394"/>
                    <a:gd name="connsiteY7" fmla="*/ 1406941 h 2965451"/>
                    <a:gd name="connsiteX8" fmla="*/ 7100394 w 7100394"/>
                    <a:gd name="connsiteY8" fmla="*/ 410537 h 2965451"/>
                    <a:gd name="connsiteX9" fmla="*/ 5337848 w 7100394"/>
                    <a:gd name="connsiteY9" fmla="*/ 0 h 2965451"/>
                    <a:gd name="connsiteX10" fmla="*/ 3699549 w 7100394"/>
                    <a:gd name="connsiteY10" fmla="*/ 161236 h 2965451"/>
                    <a:gd name="connsiteX11" fmla="*/ 1981184 w 7100394"/>
                    <a:gd name="connsiteY11" fmla="*/ 311428 h 2965451"/>
                    <a:gd name="connsiteX12" fmla="*/ 2567310 w 7100394"/>
                    <a:gd name="connsiteY12" fmla="*/ 918292 h 2965451"/>
                    <a:gd name="connsiteX13" fmla="*/ 1182284 w 7100394"/>
                    <a:gd name="connsiteY13" fmla="*/ 1244886 h 2965451"/>
                    <a:gd name="connsiteX0" fmla="*/ 1182284 w 7100394"/>
                    <a:gd name="connsiteY0" fmla="*/ 1244886 h 2965451"/>
                    <a:gd name="connsiteX1" fmla="*/ 0 w 7100394"/>
                    <a:gd name="connsiteY1" fmla="*/ 2904959 h 2965451"/>
                    <a:gd name="connsiteX2" fmla="*/ 4067021 w 7100394"/>
                    <a:gd name="connsiteY2" fmla="*/ 2965451 h 2965451"/>
                    <a:gd name="connsiteX3" fmla="*/ 5038908 w 7100394"/>
                    <a:gd name="connsiteY3" fmla="*/ 2516866 h 2965451"/>
                    <a:gd name="connsiteX4" fmla="*/ 5738314 w 7100394"/>
                    <a:gd name="connsiteY4" fmla="*/ 2164080 h 2965451"/>
                    <a:gd name="connsiteX5" fmla="*/ 6357092 w 7100394"/>
                    <a:gd name="connsiteY5" fmla="*/ 1830499 h 2965451"/>
                    <a:gd name="connsiteX6" fmla="*/ 6582441 w 7100394"/>
                    <a:gd name="connsiteY6" fmla="*/ 1591367 h 2965451"/>
                    <a:gd name="connsiteX7" fmla="*/ 7050142 w 7100394"/>
                    <a:gd name="connsiteY7" fmla="*/ 1406941 h 2965451"/>
                    <a:gd name="connsiteX8" fmla="*/ 7100394 w 7100394"/>
                    <a:gd name="connsiteY8" fmla="*/ 410537 h 2965451"/>
                    <a:gd name="connsiteX9" fmla="*/ 5337848 w 7100394"/>
                    <a:gd name="connsiteY9" fmla="*/ 0 h 2965451"/>
                    <a:gd name="connsiteX10" fmla="*/ 3699549 w 7100394"/>
                    <a:gd name="connsiteY10" fmla="*/ 161236 h 2965451"/>
                    <a:gd name="connsiteX11" fmla="*/ 1981184 w 7100394"/>
                    <a:gd name="connsiteY11" fmla="*/ 311428 h 2965451"/>
                    <a:gd name="connsiteX12" fmla="*/ 2567310 w 7100394"/>
                    <a:gd name="connsiteY12" fmla="*/ 918292 h 2965451"/>
                    <a:gd name="connsiteX13" fmla="*/ 1182284 w 7100394"/>
                    <a:gd name="connsiteY13" fmla="*/ 1244886 h 2965451"/>
                    <a:gd name="connsiteX0" fmla="*/ 1182284 w 7100394"/>
                    <a:gd name="connsiteY0" fmla="*/ 1244886 h 2965451"/>
                    <a:gd name="connsiteX1" fmla="*/ 0 w 7100394"/>
                    <a:gd name="connsiteY1" fmla="*/ 2904959 h 2965451"/>
                    <a:gd name="connsiteX2" fmla="*/ 4067021 w 7100394"/>
                    <a:gd name="connsiteY2" fmla="*/ 2965451 h 2965451"/>
                    <a:gd name="connsiteX3" fmla="*/ 5038908 w 7100394"/>
                    <a:gd name="connsiteY3" fmla="*/ 2516866 h 2965451"/>
                    <a:gd name="connsiteX4" fmla="*/ 5738314 w 7100394"/>
                    <a:gd name="connsiteY4" fmla="*/ 2164080 h 2965451"/>
                    <a:gd name="connsiteX5" fmla="*/ 6357092 w 7100394"/>
                    <a:gd name="connsiteY5" fmla="*/ 1830499 h 2965451"/>
                    <a:gd name="connsiteX6" fmla="*/ 5739253 w 7100394"/>
                    <a:gd name="connsiteY6" fmla="*/ 1080950 h 2965451"/>
                    <a:gd name="connsiteX7" fmla="*/ 7050142 w 7100394"/>
                    <a:gd name="connsiteY7" fmla="*/ 1406941 h 2965451"/>
                    <a:gd name="connsiteX8" fmla="*/ 7100394 w 7100394"/>
                    <a:gd name="connsiteY8" fmla="*/ 410537 h 2965451"/>
                    <a:gd name="connsiteX9" fmla="*/ 5337848 w 7100394"/>
                    <a:gd name="connsiteY9" fmla="*/ 0 h 2965451"/>
                    <a:gd name="connsiteX10" fmla="*/ 3699549 w 7100394"/>
                    <a:gd name="connsiteY10" fmla="*/ 161236 h 2965451"/>
                    <a:gd name="connsiteX11" fmla="*/ 1981184 w 7100394"/>
                    <a:gd name="connsiteY11" fmla="*/ 311428 h 2965451"/>
                    <a:gd name="connsiteX12" fmla="*/ 2567310 w 7100394"/>
                    <a:gd name="connsiteY12" fmla="*/ 918292 h 2965451"/>
                    <a:gd name="connsiteX13" fmla="*/ 1182284 w 7100394"/>
                    <a:gd name="connsiteY13" fmla="*/ 1244886 h 2965451"/>
                    <a:gd name="connsiteX0" fmla="*/ 1182284 w 7100394"/>
                    <a:gd name="connsiteY0" fmla="*/ 1244886 h 2965451"/>
                    <a:gd name="connsiteX1" fmla="*/ 0 w 7100394"/>
                    <a:gd name="connsiteY1" fmla="*/ 2904959 h 2965451"/>
                    <a:gd name="connsiteX2" fmla="*/ 4067021 w 7100394"/>
                    <a:gd name="connsiteY2" fmla="*/ 2965451 h 2965451"/>
                    <a:gd name="connsiteX3" fmla="*/ 5038908 w 7100394"/>
                    <a:gd name="connsiteY3" fmla="*/ 2516866 h 2965451"/>
                    <a:gd name="connsiteX4" fmla="*/ 5738314 w 7100394"/>
                    <a:gd name="connsiteY4" fmla="*/ 2164080 h 2965451"/>
                    <a:gd name="connsiteX5" fmla="*/ 6357092 w 7100394"/>
                    <a:gd name="connsiteY5" fmla="*/ 1830499 h 2965451"/>
                    <a:gd name="connsiteX6" fmla="*/ 5739253 w 7100394"/>
                    <a:gd name="connsiteY6" fmla="*/ 1080950 h 2965451"/>
                    <a:gd name="connsiteX7" fmla="*/ 5223235 w 7100394"/>
                    <a:gd name="connsiteY7" fmla="*/ 397203 h 2965451"/>
                    <a:gd name="connsiteX8" fmla="*/ 7100394 w 7100394"/>
                    <a:gd name="connsiteY8" fmla="*/ 410537 h 2965451"/>
                    <a:gd name="connsiteX9" fmla="*/ 5337848 w 7100394"/>
                    <a:gd name="connsiteY9" fmla="*/ 0 h 2965451"/>
                    <a:gd name="connsiteX10" fmla="*/ 3699549 w 7100394"/>
                    <a:gd name="connsiteY10" fmla="*/ 161236 h 2965451"/>
                    <a:gd name="connsiteX11" fmla="*/ 1981184 w 7100394"/>
                    <a:gd name="connsiteY11" fmla="*/ 311428 h 2965451"/>
                    <a:gd name="connsiteX12" fmla="*/ 2567310 w 7100394"/>
                    <a:gd name="connsiteY12" fmla="*/ 918292 h 2965451"/>
                    <a:gd name="connsiteX13" fmla="*/ 1182284 w 7100394"/>
                    <a:gd name="connsiteY13" fmla="*/ 1244886 h 2965451"/>
                    <a:gd name="connsiteX0" fmla="*/ 1182284 w 6357092"/>
                    <a:gd name="connsiteY0" fmla="*/ 1244886 h 2965451"/>
                    <a:gd name="connsiteX1" fmla="*/ 0 w 6357092"/>
                    <a:gd name="connsiteY1" fmla="*/ 2904959 h 2965451"/>
                    <a:gd name="connsiteX2" fmla="*/ 4067021 w 6357092"/>
                    <a:gd name="connsiteY2" fmla="*/ 2965451 h 2965451"/>
                    <a:gd name="connsiteX3" fmla="*/ 5038908 w 6357092"/>
                    <a:gd name="connsiteY3" fmla="*/ 2516866 h 2965451"/>
                    <a:gd name="connsiteX4" fmla="*/ 5738314 w 6357092"/>
                    <a:gd name="connsiteY4" fmla="*/ 2164080 h 2965451"/>
                    <a:gd name="connsiteX5" fmla="*/ 6357092 w 6357092"/>
                    <a:gd name="connsiteY5" fmla="*/ 1830499 h 2965451"/>
                    <a:gd name="connsiteX6" fmla="*/ 5739253 w 6357092"/>
                    <a:gd name="connsiteY6" fmla="*/ 1080950 h 2965451"/>
                    <a:gd name="connsiteX7" fmla="*/ 5223235 w 6357092"/>
                    <a:gd name="connsiteY7" fmla="*/ 397203 h 2965451"/>
                    <a:gd name="connsiteX8" fmla="*/ 5337848 w 6357092"/>
                    <a:gd name="connsiteY8" fmla="*/ 0 h 2965451"/>
                    <a:gd name="connsiteX9" fmla="*/ 3699549 w 6357092"/>
                    <a:gd name="connsiteY9" fmla="*/ 161236 h 2965451"/>
                    <a:gd name="connsiteX10" fmla="*/ 1981184 w 6357092"/>
                    <a:gd name="connsiteY10" fmla="*/ 311428 h 2965451"/>
                    <a:gd name="connsiteX11" fmla="*/ 2567310 w 6357092"/>
                    <a:gd name="connsiteY11" fmla="*/ 918292 h 2965451"/>
                    <a:gd name="connsiteX12" fmla="*/ 1182284 w 6357092"/>
                    <a:gd name="connsiteY12" fmla="*/ 1244886 h 2965451"/>
                    <a:gd name="connsiteX0" fmla="*/ 1182284 w 6357092"/>
                    <a:gd name="connsiteY0" fmla="*/ 1083650 h 2804215"/>
                    <a:gd name="connsiteX1" fmla="*/ 0 w 6357092"/>
                    <a:gd name="connsiteY1" fmla="*/ 2743723 h 2804215"/>
                    <a:gd name="connsiteX2" fmla="*/ 4067021 w 6357092"/>
                    <a:gd name="connsiteY2" fmla="*/ 2804215 h 2804215"/>
                    <a:gd name="connsiteX3" fmla="*/ 5038908 w 6357092"/>
                    <a:gd name="connsiteY3" fmla="*/ 2355630 h 2804215"/>
                    <a:gd name="connsiteX4" fmla="*/ 5738314 w 6357092"/>
                    <a:gd name="connsiteY4" fmla="*/ 2002844 h 2804215"/>
                    <a:gd name="connsiteX5" fmla="*/ 6357092 w 6357092"/>
                    <a:gd name="connsiteY5" fmla="*/ 1669263 h 2804215"/>
                    <a:gd name="connsiteX6" fmla="*/ 5739253 w 6357092"/>
                    <a:gd name="connsiteY6" fmla="*/ 919714 h 2804215"/>
                    <a:gd name="connsiteX7" fmla="*/ 5223235 w 6357092"/>
                    <a:gd name="connsiteY7" fmla="*/ 235967 h 2804215"/>
                    <a:gd name="connsiteX8" fmla="*/ 3699549 w 6357092"/>
                    <a:gd name="connsiteY8" fmla="*/ 0 h 2804215"/>
                    <a:gd name="connsiteX9" fmla="*/ 1981184 w 6357092"/>
                    <a:gd name="connsiteY9" fmla="*/ 150192 h 2804215"/>
                    <a:gd name="connsiteX10" fmla="*/ 2567310 w 6357092"/>
                    <a:gd name="connsiteY10" fmla="*/ 757056 h 2804215"/>
                    <a:gd name="connsiteX11" fmla="*/ 1182284 w 6357092"/>
                    <a:gd name="connsiteY11" fmla="*/ 1083650 h 2804215"/>
                    <a:gd name="connsiteX0" fmla="*/ 1182284 w 6357092"/>
                    <a:gd name="connsiteY0" fmla="*/ 1083650 h 2804215"/>
                    <a:gd name="connsiteX1" fmla="*/ 0 w 6357092"/>
                    <a:gd name="connsiteY1" fmla="*/ 2743723 h 2804215"/>
                    <a:gd name="connsiteX2" fmla="*/ 4067021 w 6357092"/>
                    <a:gd name="connsiteY2" fmla="*/ 2804215 h 2804215"/>
                    <a:gd name="connsiteX3" fmla="*/ 5038908 w 6357092"/>
                    <a:gd name="connsiteY3" fmla="*/ 2355630 h 2804215"/>
                    <a:gd name="connsiteX4" fmla="*/ 5738314 w 6357092"/>
                    <a:gd name="connsiteY4" fmla="*/ 2002844 h 2804215"/>
                    <a:gd name="connsiteX5" fmla="*/ 6357092 w 6357092"/>
                    <a:gd name="connsiteY5" fmla="*/ 1669263 h 2804215"/>
                    <a:gd name="connsiteX6" fmla="*/ 5739253 w 6357092"/>
                    <a:gd name="connsiteY6" fmla="*/ 919714 h 2804215"/>
                    <a:gd name="connsiteX7" fmla="*/ 5600114 w 6357092"/>
                    <a:gd name="connsiteY7" fmla="*/ 125007 h 2804215"/>
                    <a:gd name="connsiteX8" fmla="*/ 3699549 w 6357092"/>
                    <a:gd name="connsiteY8" fmla="*/ 0 h 2804215"/>
                    <a:gd name="connsiteX9" fmla="*/ 1981184 w 6357092"/>
                    <a:gd name="connsiteY9" fmla="*/ 150192 h 2804215"/>
                    <a:gd name="connsiteX10" fmla="*/ 2567310 w 6357092"/>
                    <a:gd name="connsiteY10" fmla="*/ 757056 h 2804215"/>
                    <a:gd name="connsiteX11" fmla="*/ 1182284 w 6357092"/>
                    <a:gd name="connsiteY11" fmla="*/ 1083650 h 2804215"/>
                    <a:gd name="connsiteX0" fmla="*/ 1182284 w 6357092"/>
                    <a:gd name="connsiteY0" fmla="*/ 1083650 h 2804215"/>
                    <a:gd name="connsiteX1" fmla="*/ 0 w 6357092"/>
                    <a:gd name="connsiteY1" fmla="*/ 2743723 h 2804215"/>
                    <a:gd name="connsiteX2" fmla="*/ 4067021 w 6357092"/>
                    <a:gd name="connsiteY2" fmla="*/ 2804215 h 2804215"/>
                    <a:gd name="connsiteX3" fmla="*/ 5038908 w 6357092"/>
                    <a:gd name="connsiteY3" fmla="*/ 2355630 h 2804215"/>
                    <a:gd name="connsiteX4" fmla="*/ 5738314 w 6357092"/>
                    <a:gd name="connsiteY4" fmla="*/ 2002844 h 2804215"/>
                    <a:gd name="connsiteX5" fmla="*/ 6357092 w 6357092"/>
                    <a:gd name="connsiteY5" fmla="*/ 1669263 h 2804215"/>
                    <a:gd name="connsiteX6" fmla="*/ 5739253 w 6357092"/>
                    <a:gd name="connsiteY6" fmla="*/ 919714 h 2804215"/>
                    <a:gd name="connsiteX7" fmla="*/ 5402093 w 6357092"/>
                    <a:gd name="connsiteY7" fmla="*/ 219323 h 2804215"/>
                    <a:gd name="connsiteX8" fmla="*/ 3699549 w 6357092"/>
                    <a:gd name="connsiteY8" fmla="*/ 0 h 2804215"/>
                    <a:gd name="connsiteX9" fmla="*/ 1981184 w 6357092"/>
                    <a:gd name="connsiteY9" fmla="*/ 150192 h 2804215"/>
                    <a:gd name="connsiteX10" fmla="*/ 2567310 w 6357092"/>
                    <a:gd name="connsiteY10" fmla="*/ 757056 h 2804215"/>
                    <a:gd name="connsiteX11" fmla="*/ 1182284 w 6357092"/>
                    <a:gd name="connsiteY11" fmla="*/ 1083650 h 2804215"/>
                    <a:gd name="connsiteX0" fmla="*/ 1182284 w 6357092"/>
                    <a:gd name="connsiteY0" fmla="*/ 1083650 h 2804215"/>
                    <a:gd name="connsiteX1" fmla="*/ 0 w 6357092"/>
                    <a:gd name="connsiteY1" fmla="*/ 2743723 h 2804215"/>
                    <a:gd name="connsiteX2" fmla="*/ 4067021 w 6357092"/>
                    <a:gd name="connsiteY2" fmla="*/ 2804215 h 2804215"/>
                    <a:gd name="connsiteX3" fmla="*/ 5038908 w 6357092"/>
                    <a:gd name="connsiteY3" fmla="*/ 2355630 h 2804215"/>
                    <a:gd name="connsiteX4" fmla="*/ 5738314 w 6357092"/>
                    <a:gd name="connsiteY4" fmla="*/ 2002844 h 2804215"/>
                    <a:gd name="connsiteX5" fmla="*/ 6357092 w 6357092"/>
                    <a:gd name="connsiteY5" fmla="*/ 1669263 h 2804215"/>
                    <a:gd name="connsiteX6" fmla="*/ 5892560 w 6357092"/>
                    <a:gd name="connsiteY6" fmla="*/ 919714 h 2804215"/>
                    <a:gd name="connsiteX7" fmla="*/ 5402093 w 6357092"/>
                    <a:gd name="connsiteY7" fmla="*/ 219323 h 2804215"/>
                    <a:gd name="connsiteX8" fmla="*/ 3699549 w 6357092"/>
                    <a:gd name="connsiteY8" fmla="*/ 0 h 2804215"/>
                    <a:gd name="connsiteX9" fmla="*/ 1981184 w 6357092"/>
                    <a:gd name="connsiteY9" fmla="*/ 150192 h 2804215"/>
                    <a:gd name="connsiteX10" fmla="*/ 2567310 w 6357092"/>
                    <a:gd name="connsiteY10" fmla="*/ 757056 h 2804215"/>
                    <a:gd name="connsiteX11" fmla="*/ 1182284 w 6357092"/>
                    <a:gd name="connsiteY11" fmla="*/ 1083650 h 2804215"/>
                    <a:gd name="connsiteX0" fmla="*/ 1182284 w 6357092"/>
                    <a:gd name="connsiteY0" fmla="*/ 933458 h 2654023"/>
                    <a:gd name="connsiteX1" fmla="*/ 0 w 6357092"/>
                    <a:gd name="connsiteY1" fmla="*/ 2593531 h 2654023"/>
                    <a:gd name="connsiteX2" fmla="*/ 4067021 w 6357092"/>
                    <a:gd name="connsiteY2" fmla="*/ 2654023 h 2654023"/>
                    <a:gd name="connsiteX3" fmla="*/ 5038908 w 6357092"/>
                    <a:gd name="connsiteY3" fmla="*/ 2205438 h 2654023"/>
                    <a:gd name="connsiteX4" fmla="*/ 5738314 w 6357092"/>
                    <a:gd name="connsiteY4" fmla="*/ 1852652 h 2654023"/>
                    <a:gd name="connsiteX5" fmla="*/ 6357092 w 6357092"/>
                    <a:gd name="connsiteY5" fmla="*/ 1519071 h 2654023"/>
                    <a:gd name="connsiteX6" fmla="*/ 5892560 w 6357092"/>
                    <a:gd name="connsiteY6" fmla="*/ 769522 h 2654023"/>
                    <a:gd name="connsiteX7" fmla="*/ 5402093 w 6357092"/>
                    <a:gd name="connsiteY7" fmla="*/ 69131 h 2654023"/>
                    <a:gd name="connsiteX8" fmla="*/ 3712325 w 6357092"/>
                    <a:gd name="connsiteY8" fmla="*/ 171593 h 2654023"/>
                    <a:gd name="connsiteX9" fmla="*/ 1981184 w 6357092"/>
                    <a:gd name="connsiteY9" fmla="*/ 0 h 2654023"/>
                    <a:gd name="connsiteX10" fmla="*/ 2567310 w 6357092"/>
                    <a:gd name="connsiteY10" fmla="*/ 606864 h 2654023"/>
                    <a:gd name="connsiteX11" fmla="*/ 1182284 w 6357092"/>
                    <a:gd name="connsiteY11" fmla="*/ 933458 h 2654023"/>
                    <a:gd name="connsiteX0" fmla="*/ 1182284 w 6357092"/>
                    <a:gd name="connsiteY0" fmla="*/ 933458 h 2654023"/>
                    <a:gd name="connsiteX1" fmla="*/ 0 w 6357092"/>
                    <a:gd name="connsiteY1" fmla="*/ 2593531 h 2654023"/>
                    <a:gd name="connsiteX2" fmla="*/ 4067021 w 6357092"/>
                    <a:gd name="connsiteY2" fmla="*/ 2654023 h 2654023"/>
                    <a:gd name="connsiteX3" fmla="*/ 5038908 w 6357092"/>
                    <a:gd name="connsiteY3" fmla="*/ 2205438 h 2654023"/>
                    <a:gd name="connsiteX4" fmla="*/ 5738314 w 6357092"/>
                    <a:gd name="connsiteY4" fmla="*/ 1852652 h 2654023"/>
                    <a:gd name="connsiteX5" fmla="*/ 6357092 w 6357092"/>
                    <a:gd name="connsiteY5" fmla="*/ 1519071 h 2654023"/>
                    <a:gd name="connsiteX6" fmla="*/ 5892560 w 6357092"/>
                    <a:gd name="connsiteY6" fmla="*/ 769522 h 2654023"/>
                    <a:gd name="connsiteX7" fmla="*/ 5402093 w 6357092"/>
                    <a:gd name="connsiteY7" fmla="*/ 69131 h 2654023"/>
                    <a:gd name="connsiteX8" fmla="*/ 3699550 w 6357092"/>
                    <a:gd name="connsiteY8" fmla="*/ 154949 h 2654023"/>
                    <a:gd name="connsiteX9" fmla="*/ 1981184 w 6357092"/>
                    <a:gd name="connsiteY9" fmla="*/ 0 h 2654023"/>
                    <a:gd name="connsiteX10" fmla="*/ 2567310 w 6357092"/>
                    <a:gd name="connsiteY10" fmla="*/ 606864 h 2654023"/>
                    <a:gd name="connsiteX11" fmla="*/ 1182284 w 6357092"/>
                    <a:gd name="connsiteY11" fmla="*/ 933458 h 2654023"/>
                    <a:gd name="connsiteX0" fmla="*/ 1182284 w 6357092"/>
                    <a:gd name="connsiteY0" fmla="*/ 1086248 h 2806813"/>
                    <a:gd name="connsiteX1" fmla="*/ 0 w 6357092"/>
                    <a:gd name="connsiteY1" fmla="*/ 2746321 h 2806813"/>
                    <a:gd name="connsiteX2" fmla="*/ 4067021 w 6357092"/>
                    <a:gd name="connsiteY2" fmla="*/ 2806813 h 2806813"/>
                    <a:gd name="connsiteX3" fmla="*/ 5038908 w 6357092"/>
                    <a:gd name="connsiteY3" fmla="*/ 2358228 h 2806813"/>
                    <a:gd name="connsiteX4" fmla="*/ 5738314 w 6357092"/>
                    <a:gd name="connsiteY4" fmla="*/ 2005442 h 2806813"/>
                    <a:gd name="connsiteX5" fmla="*/ 6357092 w 6357092"/>
                    <a:gd name="connsiteY5" fmla="*/ 1671861 h 2806813"/>
                    <a:gd name="connsiteX6" fmla="*/ 5892560 w 6357092"/>
                    <a:gd name="connsiteY6" fmla="*/ 922312 h 2806813"/>
                    <a:gd name="connsiteX7" fmla="*/ 5402093 w 6357092"/>
                    <a:gd name="connsiteY7" fmla="*/ 0 h 2806813"/>
                    <a:gd name="connsiteX8" fmla="*/ 3699550 w 6357092"/>
                    <a:gd name="connsiteY8" fmla="*/ 307739 h 2806813"/>
                    <a:gd name="connsiteX9" fmla="*/ 1981184 w 6357092"/>
                    <a:gd name="connsiteY9" fmla="*/ 152790 h 2806813"/>
                    <a:gd name="connsiteX10" fmla="*/ 2567310 w 6357092"/>
                    <a:gd name="connsiteY10" fmla="*/ 759654 h 2806813"/>
                    <a:gd name="connsiteX11" fmla="*/ 1182284 w 6357092"/>
                    <a:gd name="connsiteY11" fmla="*/ 1086248 h 2806813"/>
                    <a:gd name="connsiteX0" fmla="*/ 1182284 w 6357092"/>
                    <a:gd name="connsiteY0" fmla="*/ 1086248 h 2806813"/>
                    <a:gd name="connsiteX1" fmla="*/ 0 w 6357092"/>
                    <a:gd name="connsiteY1" fmla="*/ 2746321 h 2806813"/>
                    <a:gd name="connsiteX2" fmla="*/ 4067021 w 6357092"/>
                    <a:gd name="connsiteY2" fmla="*/ 2806813 h 2806813"/>
                    <a:gd name="connsiteX3" fmla="*/ 5038908 w 6357092"/>
                    <a:gd name="connsiteY3" fmla="*/ 2358228 h 2806813"/>
                    <a:gd name="connsiteX4" fmla="*/ 5738314 w 6357092"/>
                    <a:gd name="connsiteY4" fmla="*/ 2005442 h 2806813"/>
                    <a:gd name="connsiteX5" fmla="*/ 6357092 w 6357092"/>
                    <a:gd name="connsiteY5" fmla="*/ 1671861 h 2806813"/>
                    <a:gd name="connsiteX6" fmla="*/ 5892560 w 6357092"/>
                    <a:gd name="connsiteY6" fmla="*/ 922312 h 2806813"/>
                    <a:gd name="connsiteX7" fmla="*/ 5402093 w 6357092"/>
                    <a:gd name="connsiteY7" fmla="*/ 0 h 2806813"/>
                    <a:gd name="connsiteX8" fmla="*/ 3642060 w 6357092"/>
                    <a:gd name="connsiteY8" fmla="*/ 69175 h 2806813"/>
                    <a:gd name="connsiteX9" fmla="*/ 1981184 w 6357092"/>
                    <a:gd name="connsiteY9" fmla="*/ 152790 h 2806813"/>
                    <a:gd name="connsiteX10" fmla="*/ 2567310 w 6357092"/>
                    <a:gd name="connsiteY10" fmla="*/ 759654 h 2806813"/>
                    <a:gd name="connsiteX11" fmla="*/ 1182284 w 6357092"/>
                    <a:gd name="connsiteY11" fmla="*/ 1086248 h 2806813"/>
                    <a:gd name="connsiteX0" fmla="*/ 1182284 w 6357092"/>
                    <a:gd name="connsiteY0" fmla="*/ 1086248 h 2806813"/>
                    <a:gd name="connsiteX1" fmla="*/ 0 w 6357092"/>
                    <a:gd name="connsiteY1" fmla="*/ 2746321 h 2806813"/>
                    <a:gd name="connsiteX2" fmla="*/ 4067021 w 6357092"/>
                    <a:gd name="connsiteY2" fmla="*/ 2806813 h 2806813"/>
                    <a:gd name="connsiteX3" fmla="*/ 5038908 w 6357092"/>
                    <a:gd name="connsiteY3" fmla="*/ 2358228 h 2806813"/>
                    <a:gd name="connsiteX4" fmla="*/ 5738314 w 6357092"/>
                    <a:gd name="connsiteY4" fmla="*/ 2005442 h 2806813"/>
                    <a:gd name="connsiteX5" fmla="*/ 6357092 w 6357092"/>
                    <a:gd name="connsiteY5" fmla="*/ 1671861 h 2806813"/>
                    <a:gd name="connsiteX6" fmla="*/ 5892560 w 6357092"/>
                    <a:gd name="connsiteY6" fmla="*/ 922312 h 2806813"/>
                    <a:gd name="connsiteX7" fmla="*/ 5402093 w 6357092"/>
                    <a:gd name="connsiteY7" fmla="*/ 0 h 2806813"/>
                    <a:gd name="connsiteX8" fmla="*/ 3475978 w 6357092"/>
                    <a:gd name="connsiteY8" fmla="*/ 224519 h 2806813"/>
                    <a:gd name="connsiteX9" fmla="*/ 1981184 w 6357092"/>
                    <a:gd name="connsiteY9" fmla="*/ 152790 h 2806813"/>
                    <a:gd name="connsiteX10" fmla="*/ 2567310 w 6357092"/>
                    <a:gd name="connsiteY10" fmla="*/ 759654 h 2806813"/>
                    <a:gd name="connsiteX11" fmla="*/ 1182284 w 6357092"/>
                    <a:gd name="connsiteY11" fmla="*/ 1086248 h 2806813"/>
                    <a:gd name="connsiteX0" fmla="*/ 1182284 w 6357092"/>
                    <a:gd name="connsiteY0" fmla="*/ 1086248 h 2806813"/>
                    <a:gd name="connsiteX1" fmla="*/ 0 w 6357092"/>
                    <a:gd name="connsiteY1" fmla="*/ 2746321 h 2806813"/>
                    <a:gd name="connsiteX2" fmla="*/ 4067021 w 6357092"/>
                    <a:gd name="connsiteY2" fmla="*/ 2806813 h 2806813"/>
                    <a:gd name="connsiteX3" fmla="*/ 5038908 w 6357092"/>
                    <a:gd name="connsiteY3" fmla="*/ 2358228 h 2806813"/>
                    <a:gd name="connsiteX4" fmla="*/ 5738314 w 6357092"/>
                    <a:gd name="connsiteY4" fmla="*/ 2005442 h 2806813"/>
                    <a:gd name="connsiteX5" fmla="*/ 6357092 w 6357092"/>
                    <a:gd name="connsiteY5" fmla="*/ 1671861 h 2806813"/>
                    <a:gd name="connsiteX6" fmla="*/ 5892560 w 6357092"/>
                    <a:gd name="connsiteY6" fmla="*/ 922312 h 2806813"/>
                    <a:gd name="connsiteX7" fmla="*/ 5402093 w 6357092"/>
                    <a:gd name="connsiteY7" fmla="*/ 0 h 2806813"/>
                    <a:gd name="connsiteX8" fmla="*/ 3475978 w 6357092"/>
                    <a:gd name="connsiteY8" fmla="*/ 224519 h 2806813"/>
                    <a:gd name="connsiteX9" fmla="*/ 1859816 w 6357092"/>
                    <a:gd name="connsiteY9" fmla="*/ 14090 h 2806813"/>
                    <a:gd name="connsiteX10" fmla="*/ 2567310 w 6357092"/>
                    <a:gd name="connsiteY10" fmla="*/ 759654 h 2806813"/>
                    <a:gd name="connsiteX11" fmla="*/ 1182284 w 6357092"/>
                    <a:gd name="connsiteY11" fmla="*/ 1086248 h 2806813"/>
                    <a:gd name="connsiteX0" fmla="*/ 1182284 w 6357092"/>
                    <a:gd name="connsiteY0" fmla="*/ 1160926 h 2881491"/>
                    <a:gd name="connsiteX1" fmla="*/ 0 w 6357092"/>
                    <a:gd name="connsiteY1" fmla="*/ 2820999 h 2881491"/>
                    <a:gd name="connsiteX2" fmla="*/ 4067021 w 6357092"/>
                    <a:gd name="connsiteY2" fmla="*/ 2881491 h 2881491"/>
                    <a:gd name="connsiteX3" fmla="*/ 5038908 w 6357092"/>
                    <a:gd name="connsiteY3" fmla="*/ 2432906 h 2881491"/>
                    <a:gd name="connsiteX4" fmla="*/ 5738314 w 6357092"/>
                    <a:gd name="connsiteY4" fmla="*/ 2080120 h 2881491"/>
                    <a:gd name="connsiteX5" fmla="*/ 6357092 w 6357092"/>
                    <a:gd name="connsiteY5" fmla="*/ 1746539 h 2881491"/>
                    <a:gd name="connsiteX6" fmla="*/ 5892560 w 6357092"/>
                    <a:gd name="connsiteY6" fmla="*/ 996990 h 2881491"/>
                    <a:gd name="connsiteX7" fmla="*/ 5402093 w 6357092"/>
                    <a:gd name="connsiteY7" fmla="*/ 74678 h 2881491"/>
                    <a:gd name="connsiteX8" fmla="*/ 3475978 w 6357092"/>
                    <a:gd name="connsiteY8" fmla="*/ 299197 h 2881491"/>
                    <a:gd name="connsiteX9" fmla="*/ 1808714 w 6357092"/>
                    <a:gd name="connsiteY9" fmla="*/ 0 h 2881491"/>
                    <a:gd name="connsiteX10" fmla="*/ 2567310 w 6357092"/>
                    <a:gd name="connsiteY10" fmla="*/ 834332 h 2881491"/>
                    <a:gd name="connsiteX11" fmla="*/ 1182284 w 6357092"/>
                    <a:gd name="connsiteY11" fmla="*/ 1160926 h 2881491"/>
                    <a:gd name="connsiteX0" fmla="*/ 1182284 w 6357092"/>
                    <a:gd name="connsiteY0" fmla="*/ 1160926 h 2881491"/>
                    <a:gd name="connsiteX1" fmla="*/ 0 w 6357092"/>
                    <a:gd name="connsiteY1" fmla="*/ 2820999 h 2881491"/>
                    <a:gd name="connsiteX2" fmla="*/ 4067021 w 6357092"/>
                    <a:gd name="connsiteY2" fmla="*/ 2881491 h 2881491"/>
                    <a:gd name="connsiteX3" fmla="*/ 5038908 w 6357092"/>
                    <a:gd name="connsiteY3" fmla="*/ 2432906 h 2881491"/>
                    <a:gd name="connsiteX4" fmla="*/ 5738314 w 6357092"/>
                    <a:gd name="connsiteY4" fmla="*/ 2080120 h 2881491"/>
                    <a:gd name="connsiteX5" fmla="*/ 6357092 w 6357092"/>
                    <a:gd name="connsiteY5" fmla="*/ 1746539 h 2881491"/>
                    <a:gd name="connsiteX6" fmla="*/ 5892560 w 6357092"/>
                    <a:gd name="connsiteY6" fmla="*/ 996990 h 2881491"/>
                    <a:gd name="connsiteX7" fmla="*/ 5402093 w 6357092"/>
                    <a:gd name="connsiteY7" fmla="*/ 74678 h 2881491"/>
                    <a:gd name="connsiteX8" fmla="*/ 3475978 w 6357092"/>
                    <a:gd name="connsiteY8" fmla="*/ 299197 h 2881491"/>
                    <a:gd name="connsiteX9" fmla="*/ 1808714 w 6357092"/>
                    <a:gd name="connsiteY9" fmla="*/ 0 h 2881491"/>
                    <a:gd name="connsiteX10" fmla="*/ 2420391 w 6357092"/>
                    <a:gd name="connsiteY10" fmla="*/ 801044 h 2881491"/>
                    <a:gd name="connsiteX11" fmla="*/ 1182284 w 6357092"/>
                    <a:gd name="connsiteY11" fmla="*/ 1160926 h 2881491"/>
                    <a:gd name="connsiteX0" fmla="*/ 1182284 w 6357092"/>
                    <a:gd name="connsiteY0" fmla="*/ 1160926 h 2881491"/>
                    <a:gd name="connsiteX1" fmla="*/ 0 w 6357092"/>
                    <a:gd name="connsiteY1" fmla="*/ 2820999 h 2881491"/>
                    <a:gd name="connsiteX2" fmla="*/ 4067021 w 6357092"/>
                    <a:gd name="connsiteY2" fmla="*/ 2881491 h 2881491"/>
                    <a:gd name="connsiteX3" fmla="*/ 5038908 w 6357092"/>
                    <a:gd name="connsiteY3" fmla="*/ 2432906 h 2881491"/>
                    <a:gd name="connsiteX4" fmla="*/ 5738314 w 6357092"/>
                    <a:gd name="connsiteY4" fmla="*/ 2080120 h 2881491"/>
                    <a:gd name="connsiteX5" fmla="*/ 6357092 w 6357092"/>
                    <a:gd name="connsiteY5" fmla="*/ 1746539 h 2881491"/>
                    <a:gd name="connsiteX6" fmla="*/ 5892560 w 6357092"/>
                    <a:gd name="connsiteY6" fmla="*/ 996990 h 2881491"/>
                    <a:gd name="connsiteX7" fmla="*/ 5402093 w 6357092"/>
                    <a:gd name="connsiteY7" fmla="*/ 74678 h 2881491"/>
                    <a:gd name="connsiteX8" fmla="*/ 3475978 w 6357092"/>
                    <a:gd name="connsiteY8" fmla="*/ 299197 h 2881491"/>
                    <a:gd name="connsiteX9" fmla="*/ 1808714 w 6357092"/>
                    <a:gd name="connsiteY9" fmla="*/ 0 h 2881491"/>
                    <a:gd name="connsiteX10" fmla="*/ 2778107 w 6357092"/>
                    <a:gd name="connsiteY10" fmla="*/ 873168 h 2881491"/>
                    <a:gd name="connsiteX11" fmla="*/ 1182284 w 6357092"/>
                    <a:gd name="connsiteY11" fmla="*/ 1160926 h 2881491"/>
                    <a:gd name="connsiteX0" fmla="*/ 1182284 w 6357092"/>
                    <a:gd name="connsiteY0" fmla="*/ 1160926 h 2881491"/>
                    <a:gd name="connsiteX1" fmla="*/ 0 w 6357092"/>
                    <a:gd name="connsiteY1" fmla="*/ 2820999 h 2881491"/>
                    <a:gd name="connsiteX2" fmla="*/ 4067021 w 6357092"/>
                    <a:gd name="connsiteY2" fmla="*/ 2881491 h 2881491"/>
                    <a:gd name="connsiteX3" fmla="*/ 5038908 w 6357092"/>
                    <a:gd name="connsiteY3" fmla="*/ 2432906 h 2881491"/>
                    <a:gd name="connsiteX4" fmla="*/ 5926754 w 6357092"/>
                    <a:gd name="connsiteY4" fmla="*/ 2551701 h 2881491"/>
                    <a:gd name="connsiteX5" fmla="*/ 6357092 w 6357092"/>
                    <a:gd name="connsiteY5" fmla="*/ 1746539 h 2881491"/>
                    <a:gd name="connsiteX6" fmla="*/ 5892560 w 6357092"/>
                    <a:gd name="connsiteY6" fmla="*/ 996990 h 2881491"/>
                    <a:gd name="connsiteX7" fmla="*/ 5402093 w 6357092"/>
                    <a:gd name="connsiteY7" fmla="*/ 74678 h 2881491"/>
                    <a:gd name="connsiteX8" fmla="*/ 3475978 w 6357092"/>
                    <a:gd name="connsiteY8" fmla="*/ 299197 h 2881491"/>
                    <a:gd name="connsiteX9" fmla="*/ 1808714 w 6357092"/>
                    <a:gd name="connsiteY9" fmla="*/ 0 h 2881491"/>
                    <a:gd name="connsiteX10" fmla="*/ 2778107 w 6357092"/>
                    <a:gd name="connsiteY10" fmla="*/ 873168 h 2881491"/>
                    <a:gd name="connsiteX11" fmla="*/ 1182284 w 6357092"/>
                    <a:gd name="connsiteY11" fmla="*/ 1160926 h 2881491"/>
                    <a:gd name="connsiteX0" fmla="*/ 1182284 w 6357092"/>
                    <a:gd name="connsiteY0" fmla="*/ 1160926 h 2881491"/>
                    <a:gd name="connsiteX1" fmla="*/ 0 w 6357092"/>
                    <a:gd name="connsiteY1" fmla="*/ 2820999 h 2881491"/>
                    <a:gd name="connsiteX2" fmla="*/ 4067021 w 6357092"/>
                    <a:gd name="connsiteY2" fmla="*/ 2881491 h 2881491"/>
                    <a:gd name="connsiteX3" fmla="*/ 5201797 w 6357092"/>
                    <a:gd name="connsiteY3" fmla="*/ 2599346 h 2881491"/>
                    <a:gd name="connsiteX4" fmla="*/ 5926754 w 6357092"/>
                    <a:gd name="connsiteY4" fmla="*/ 2551701 h 2881491"/>
                    <a:gd name="connsiteX5" fmla="*/ 6357092 w 6357092"/>
                    <a:gd name="connsiteY5" fmla="*/ 1746539 h 2881491"/>
                    <a:gd name="connsiteX6" fmla="*/ 5892560 w 6357092"/>
                    <a:gd name="connsiteY6" fmla="*/ 996990 h 2881491"/>
                    <a:gd name="connsiteX7" fmla="*/ 5402093 w 6357092"/>
                    <a:gd name="connsiteY7" fmla="*/ 74678 h 2881491"/>
                    <a:gd name="connsiteX8" fmla="*/ 3475978 w 6357092"/>
                    <a:gd name="connsiteY8" fmla="*/ 299197 h 2881491"/>
                    <a:gd name="connsiteX9" fmla="*/ 1808714 w 6357092"/>
                    <a:gd name="connsiteY9" fmla="*/ 0 h 2881491"/>
                    <a:gd name="connsiteX10" fmla="*/ 2778107 w 6357092"/>
                    <a:gd name="connsiteY10" fmla="*/ 873168 h 2881491"/>
                    <a:gd name="connsiteX11" fmla="*/ 1182284 w 6357092"/>
                    <a:gd name="connsiteY11" fmla="*/ 1160926 h 2881491"/>
                    <a:gd name="connsiteX0" fmla="*/ 1182284 w 6357092"/>
                    <a:gd name="connsiteY0" fmla="*/ 1160926 h 2881491"/>
                    <a:gd name="connsiteX1" fmla="*/ 0 w 6357092"/>
                    <a:gd name="connsiteY1" fmla="*/ 2820999 h 2881491"/>
                    <a:gd name="connsiteX2" fmla="*/ 4067021 w 6357092"/>
                    <a:gd name="connsiteY2" fmla="*/ 2881491 h 2881491"/>
                    <a:gd name="connsiteX3" fmla="*/ 4345834 w 6357092"/>
                    <a:gd name="connsiteY3" fmla="*/ 2702908 h 2881491"/>
                    <a:gd name="connsiteX4" fmla="*/ 5926754 w 6357092"/>
                    <a:gd name="connsiteY4" fmla="*/ 2551701 h 2881491"/>
                    <a:gd name="connsiteX5" fmla="*/ 6357092 w 6357092"/>
                    <a:gd name="connsiteY5" fmla="*/ 1746539 h 2881491"/>
                    <a:gd name="connsiteX6" fmla="*/ 5892560 w 6357092"/>
                    <a:gd name="connsiteY6" fmla="*/ 996990 h 2881491"/>
                    <a:gd name="connsiteX7" fmla="*/ 5402093 w 6357092"/>
                    <a:gd name="connsiteY7" fmla="*/ 74678 h 2881491"/>
                    <a:gd name="connsiteX8" fmla="*/ 3475978 w 6357092"/>
                    <a:gd name="connsiteY8" fmla="*/ 299197 h 2881491"/>
                    <a:gd name="connsiteX9" fmla="*/ 1808714 w 6357092"/>
                    <a:gd name="connsiteY9" fmla="*/ 0 h 2881491"/>
                    <a:gd name="connsiteX10" fmla="*/ 2778107 w 6357092"/>
                    <a:gd name="connsiteY10" fmla="*/ 873168 h 2881491"/>
                    <a:gd name="connsiteX11" fmla="*/ 1182284 w 6357092"/>
                    <a:gd name="connsiteY11" fmla="*/ 1160926 h 2881491"/>
                    <a:gd name="connsiteX0" fmla="*/ 1182284 w 6357092"/>
                    <a:gd name="connsiteY0" fmla="*/ 1160926 h 2820999"/>
                    <a:gd name="connsiteX1" fmla="*/ 0 w 6357092"/>
                    <a:gd name="connsiteY1" fmla="*/ 2820999 h 2820999"/>
                    <a:gd name="connsiteX2" fmla="*/ 3679495 w 6357092"/>
                    <a:gd name="connsiteY2" fmla="*/ 2023399 h 2820999"/>
                    <a:gd name="connsiteX3" fmla="*/ 4345834 w 6357092"/>
                    <a:gd name="connsiteY3" fmla="*/ 2702908 h 2820999"/>
                    <a:gd name="connsiteX4" fmla="*/ 5926754 w 6357092"/>
                    <a:gd name="connsiteY4" fmla="*/ 2551701 h 2820999"/>
                    <a:gd name="connsiteX5" fmla="*/ 6357092 w 6357092"/>
                    <a:gd name="connsiteY5" fmla="*/ 1746539 h 2820999"/>
                    <a:gd name="connsiteX6" fmla="*/ 5892560 w 6357092"/>
                    <a:gd name="connsiteY6" fmla="*/ 996990 h 2820999"/>
                    <a:gd name="connsiteX7" fmla="*/ 5402093 w 6357092"/>
                    <a:gd name="connsiteY7" fmla="*/ 74678 h 2820999"/>
                    <a:gd name="connsiteX8" fmla="*/ 3475978 w 6357092"/>
                    <a:gd name="connsiteY8" fmla="*/ 299197 h 2820999"/>
                    <a:gd name="connsiteX9" fmla="*/ 1808714 w 6357092"/>
                    <a:gd name="connsiteY9" fmla="*/ 0 h 2820999"/>
                    <a:gd name="connsiteX10" fmla="*/ 2778107 w 6357092"/>
                    <a:gd name="connsiteY10" fmla="*/ 873168 h 2820999"/>
                    <a:gd name="connsiteX11" fmla="*/ 1182284 w 6357092"/>
                    <a:gd name="connsiteY11" fmla="*/ 1160926 h 2820999"/>
                    <a:gd name="connsiteX0" fmla="*/ 441301 w 5616109"/>
                    <a:gd name="connsiteY0" fmla="*/ 1160926 h 2702908"/>
                    <a:gd name="connsiteX1" fmla="*/ 0 w 5616109"/>
                    <a:gd name="connsiteY1" fmla="*/ 2114553 h 2702908"/>
                    <a:gd name="connsiteX2" fmla="*/ 2938512 w 5616109"/>
                    <a:gd name="connsiteY2" fmla="*/ 2023399 h 2702908"/>
                    <a:gd name="connsiteX3" fmla="*/ 3604851 w 5616109"/>
                    <a:gd name="connsiteY3" fmla="*/ 2702908 h 2702908"/>
                    <a:gd name="connsiteX4" fmla="*/ 5185771 w 5616109"/>
                    <a:gd name="connsiteY4" fmla="*/ 2551701 h 2702908"/>
                    <a:gd name="connsiteX5" fmla="*/ 5616109 w 5616109"/>
                    <a:gd name="connsiteY5" fmla="*/ 1746539 h 2702908"/>
                    <a:gd name="connsiteX6" fmla="*/ 5151577 w 5616109"/>
                    <a:gd name="connsiteY6" fmla="*/ 996990 h 2702908"/>
                    <a:gd name="connsiteX7" fmla="*/ 4661110 w 5616109"/>
                    <a:gd name="connsiteY7" fmla="*/ 74678 h 2702908"/>
                    <a:gd name="connsiteX8" fmla="*/ 2734995 w 5616109"/>
                    <a:gd name="connsiteY8" fmla="*/ 299197 h 2702908"/>
                    <a:gd name="connsiteX9" fmla="*/ 1067731 w 5616109"/>
                    <a:gd name="connsiteY9" fmla="*/ 0 h 2702908"/>
                    <a:gd name="connsiteX10" fmla="*/ 2037124 w 5616109"/>
                    <a:gd name="connsiteY10" fmla="*/ 873168 h 2702908"/>
                    <a:gd name="connsiteX11" fmla="*/ 441301 w 5616109"/>
                    <a:gd name="connsiteY11" fmla="*/ 1160926 h 2702908"/>
                    <a:gd name="connsiteX0" fmla="*/ 45258 w 5616109"/>
                    <a:gd name="connsiteY0" fmla="*/ 850238 h 2702908"/>
                    <a:gd name="connsiteX1" fmla="*/ 0 w 5616109"/>
                    <a:gd name="connsiteY1" fmla="*/ 2114553 h 2702908"/>
                    <a:gd name="connsiteX2" fmla="*/ 2938512 w 5616109"/>
                    <a:gd name="connsiteY2" fmla="*/ 2023399 h 2702908"/>
                    <a:gd name="connsiteX3" fmla="*/ 3604851 w 5616109"/>
                    <a:gd name="connsiteY3" fmla="*/ 2702908 h 2702908"/>
                    <a:gd name="connsiteX4" fmla="*/ 5185771 w 5616109"/>
                    <a:gd name="connsiteY4" fmla="*/ 2551701 h 2702908"/>
                    <a:gd name="connsiteX5" fmla="*/ 5616109 w 5616109"/>
                    <a:gd name="connsiteY5" fmla="*/ 1746539 h 2702908"/>
                    <a:gd name="connsiteX6" fmla="*/ 5151577 w 5616109"/>
                    <a:gd name="connsiteY6" fmla="*/ 996990 h 2702908"/>
                    <a:gd name="connsiteX7" fmla="*/ 4661110 w 5616109"/>
                    <a:gd name="connsiteY7" fmla="*/ 74678 h 2702908"/>
                    <a:gd name="connsiteX8" fmla="*/ 2734995 w 5616109"/>
                    <a:gd name="connsiteY8" fmla="*/ 299197 h 2702908"/>
                    <a:gd name="connsiteX9" fmla="*/ 1067731 w 5616109"/>
                    <a:gd name="connsiteY9" fmla="*/ 0 h 2702908"/>
                    <a:gd name="connsiteX10" fmla="*/ 2037124 w 5616109"/>
                    <a:gd name="connsiteY10" fmla="*/ 873168 h 2702908"/>
                    <a:gd name="connsiteX11" fmla="*/ 45258 w 5616109"/>
                    <a:gd name="connsiteY11" fmla="*/ 850238 h 2702908"/>
                    <a:gd name="connsiteX0" fmla="*/ 45258 w 5616109"/>
                    <a:gd name="connsiteY0" fmla="*/ 850238 h 2702908"/>
                    <a:gd name="connsiteX1" fmla="*/ 0 w 5616109"/>
                    <a:gd name="connsiteY1" fmla="*/ 2114553 h 2702908"/>
                    <a:gd name="connsiteX2" fmla="*/ 2938512 w 5616109"/>
                    <a:gd name="connsiteY2" fmla="*/ 2023399 h 2702908"/>
                    <a:gd name="connsiteX3" fmla="*/ 3604851 w 5616109"/>
                    <a:gd name="connsiteY3" fmla="*/ 2702908 h 2702908"/>
                    <a:gd name="connsiteX4" fmla="*/ 5185771 w 5616109"/>
                    <a:gd name="connsiteY4" fmla="*/ 2551701 h 2702908"/>
                    <a:gd name="connsiteX5" fmla="*/ 5616109 w 5616109"/>
                    <a:gd name="connsiteY5" fmla="*/ 1746539 h 2702908"/>
                    <a:gd name="connsiteX6" fmla="*/ 5151577 w 5616109"/>
                    <a:gd name="connsiteY6" fmla="*/ 996990 h 2702908"/>
                    <a:gd name="connsiteX7" fmla="*/ 4661110 w 5616109"/>
                    <a:gd name="connsiteY7" fmla="*/ 74678 h 2702908"/>
                    <a:gd name="connsiteX8" fmla="*/ 2734995 w 5616109"/>
                    <a:gd name="connsiteY8" fmla="*/ 299197 h 2702908"/>
                    <a:gd name="connsiteX9" fmla="*/ 1067731 w 5616109"/>
                    <a:gd name="connsiteY9" fmla="*/ 0 h 2702908"/>
                    <a:gd name="connsiteX10" fmla="*/ 1172644 w 5616109"/>
                    <a:gd name="connsiteY10" fmla="*/ 595768 h 2702908"/>
                    <a:gd name="connsiteX11" fmla="*/ 45258 w 5616109"/>
                    <a:gd name="connsiteY11" fmla="*/ 850238 h 2702908"/>
                    <a:gd name="connsiteX0" fmla="*/ 45258 w 5616109"/>
                    <a:gd name="connsiteY0" fmla="*/ 850238 h 2702908"/>
                    <a:gd name="connsiteX1" fmla="*/ 0 w 5616109"/>
                    <a:gd name="connsiteY1" fmla="*/ 2114553 h 2702908"/>
                    <a:gd name="connsiteX2" fmla="*/ 2938512 w 5616109"/>
                    <a:gd name="connsiteY2" fmla="*/ 2023399 h 2702908"/>
                    <a:gd name="connsiteX3" fmla="*/ 3604851 w 5616109"/>
                    <a:gd name="connsiteY3" fmla="*/ 2702908 h 2702908"/>
                    <a:gd name="connsiteX4" fmla="*/ 5185771 w 5616109"/>
                    <a:gd name="connsiteY4" fmla="*/ 2551701 h 2702908"/>
                    <a:gd name="connsiteX5" fmla="*/ 5616109 w 5616109"/>
                    <a:gd name="connsiteY5" fmla="*/ 1746539 h 2702908"/>
                    <a:gd name="connsiteX6" fmla="*/ 5151577 w 5616109"/>
                    <a:gd name="connsiteY6" fmla="*/ 996990 h 2702908"/>
                    <a:gd name="connsiteX7" fmla="*/ 4661110 w 5616109"/>
                    <a:gd name="connsiteY7" fmla="*/ 74678 h 2702908"/>
                    <a:gd name="connsiteX8" fmla="*/ 2734995 w 5616109"/>
                    <a:gd name="connsiteY8" fmla="*/ 299197 h 2702908"/>
                    <a:gd name="connsiteX9" fmla="*/ 1067731 w 5616109"/>
                    <a:gd name="connsiteY9" fmla="*/ 0 h 2702908"/>
                    <a:gd name="connsiteX10" fmla="*/ 2041383 w 5616109"/>
                    <a:gd name="connsiteY10" fmla="*/ 862072 h 2702908"/>
                    <a:gd name="connsiteX11" fmla="*/ 45258 w 5616109"/>
                    <a:gd name="connsiteY11" fmla="*/ 850238 h 2702908"/>
                    <a:gd name="connsiteX0" fmla="*/ 45258 w 5616109"/>
                    <a:gd name="connsiteY0" fmla="*/ 850238 h 2702908"/>
                    <a:gd name="connsiteX1" fmla="*/ 0 w 5616109"/>
                    <a:gd name="connsiteY1" fmla="*/ 2114553 h 2702908"/>
                    <a:gd name="connsiteX2" fmla="*/ 2938512 w 5616109"/>
                    <a:gd name="connsiteY2" fmla="*/ 2023399 h 2702908"/>
                    <a:gd name="connsiteX3" fmla="*/ 3604851 w 5616109"/>
                    <a:gd name="connsiteY3" fmla="*/ 2702908 h 2702908"/>
                    <a:gd name="connsiteX4" fmla="*/ 5185771 w 5616109"/>
                    <a:gd name="connsiteY4" fmla="*/ 2551701 h 2702908"/>
                    <a:gd name="connsiteX5" fmla="*/ 5616109 w 5616109"/>
                    <a:gd name="connsiteY5" fmla="*/ 1746539 h 2702908"/>
                    <a:gd name="connsiteX6" fmla="*/ 5151577 w 5616109"/>
                    <a:gd name="connsiteY6" fmla="*/ 996990 h 2702908"/>
                    <a:gd name="connsiteX7" fmla="*/ 4661110 w 5616109"/>
                    <a:gd name="connsiteY7" fmla="*/ 74678 h 2702908"/>
                    <a:gd name="connsiteX8" fmla="*/ 2671117 w 5616109"/>
                    <a:gd name="connsiteY8" fmla="*/ 517419 h 2702908"/>
                    <a:gd name="connsiteX9" fmla="*/ 1067731 w 5616109"/>
                    <a:gd name="connsiteY9" fmla="*/ 0 h 2702908"/>
                    <a:gd name="connsiteX10" fmla="*/ 2041383 w 5616109"/>
                    <a:gd name="connsiteY10" fmla="*/ 862072 h 2702908"/>
                    <a:gd name="connsiteX11" fmla="*/ 45258 w 5616109"/>
                    <a:gd name="connsiteY11" fmla="*/ 850238 h 2702908"/>
                    <a:gd name="connsiteX0" fmla="*/ 45258 w 5616109"/>
                    <a:gd name="connsiteY0" fmla="*/ 850238 h 2702908"/>
                    <a:gd name="connsiteX1" fmla="*/ 0 w 5616109"/>
                    <a:gd name="connsiteY1" fmla="*/ 2114553 h 2702908"/>
                    <a:gd name="connsiteX2" fmla="*/ 2938512 w 5616109"/>
                    <a:gd name="connsiteY2" fmla="*/ 2023399 h 2702908"/>
                    <a:gd name="connsiteX3" fmla="*/ 3604851 w 5616109"/>
                    <a:gd name="connsiteY3" fmla="*/ 2702908 h 2702908"/>
                    <a:gd name="connsiteX4" fmla="*/ 5185771 w 5616109"/>
                    <a:gd name="connsiteY4" fmla="*/ 2551701 h 2702908"/>
                    <a:gd name="connsiteX5" fmla="*/ 5616109 w 5616109"/>
                    <a:gd name="connsiteY5" fmla="*/ 1746539 h 2702908"/>
                    <a:gd name="connsiteX6" fmla="*/ 5151577 w 5616109"/>
                    <a:gd name="connsiteY6" fmla="*/ 996990 h 2702908"/>
                    <a:gd name="connsiteX7" fmla="*/ 4495027 w 5616109"/>
                    <a:gd name="connsiteY7" fmla="*/ 485231 h 2702908"/>
                    <a:gd name="connsiteX8" fmla="*/ 2671117 w 5616109"/>
                    <a:gd name="connsiteY8" fmla="*/ 517419 h 2702908"/>
                    <a:gd name="connsiteX9" fmla="*/ 1067731 w 5616109"/>
                    <a:gd name="connsiteY9" fmla="*/ 0 h 2702908"/>
                    <a:gd name="connsiteX10" fmla="*/ 2041383 w 5616109"/>
                    <a:gd name="connsiteY10" fmla="*/ 862072 h 2702908"/>
                    <a:gd name="connsiteX11" fmla="*/ 45258 w 5616109"/>
                    <a:gd name="connsiteY11" fmla="*/ 850238 h 2702908"/>
                    <a:gd name="connsiteX0" fmla="*/ 45258 w 5616109"/>
                    <a:gd name="connsiteY0" fmla="*/ 850238 h 2702908"/>
                    <a:gd name="connsiteX1" fmla="*/ 0 w 5616109"/>
                    <a:gd name="connsiteY1" fmla="*/ 2114553 h 2702908"/>
                    <a:gd name="connsiteX2" fmla="*/ 2938512 w 5616109"/>
                    <a:gd name="connsiteY2" fmla="*/ 2023399 h 2702908"/>
                    <a:gd name="connsiteX3" fmla="*/ 3604851 w 5616109"/>
                    <a:gd name="connsiteY3" fmla="*/ 2702908 h 2702908"/>
                    <a:gd name="connsiteX4" fmla="*/ 5185771 w 5616109"/>
                    <a:gd name="connsiteY4" fmla="*/ 2551701 h 2702908"/>
                    <a:gd name="connsiteX5" fmla="*/ 5616109 w 5616109"/>
                    <a:gd name="connsiteY5" fmla="*/ 1746539 h 2702908"/>
                    <a:gd name="connsiteX6" fmla="*/ 5151577 w 5616109"/>
                    <a:gd name="connsiteY6" fmla="*/ 996990 h 2702908"/>
                    <a:gd name="connsiteX7" fmla="*/ 5180650 w 5616109"/>
                    <a:gd name="connsiteY7" fmla="*/ 684959 h 2702908"/>
                    <a:gd name="connsiteX8" fmla="*/ 2671117 w 5616109"/>
                    <a:gd name="connsiteY8" fmla="*/ 517419 h 2702908"/>
                    <a:gd name="connsiteX9" fmla="*/ 1067731 w 5616109"/>
                    <a:gd name="connsiteY9" fmla="*/ 0 h 2702908"/>
                    <a:gd name="connsiteX10" fmla="*/ 2041383 w 5616109"/>
                    <a:gd name="connsiteY10" fmla="*/ 862072 h 2702908"/>
                    <a:gd name="connsiteX11" fmla="*/ 45258 w 5616109"/>
                    <a:gd name="connsiteY11" fmla="*/ 850238 h 2702908"/>
                    <a:gd name="connsiteX0" fmla="*/ 45258 w 5616109"/>
                    <a:gd name="connsiteY0" fmla="*/ 850238 h 2702908"/>
                    <a:gd name="connsiteX1" fmla="*/ 0 w 5616109"/>
                    <a:gd name="connsiteY1" fmla="*/ 2114553 h 2702908"/>
                    <a:gd name="connsiteX2" fmla="*/ 2938512 w 5616109"/>
                    <a:gd name="connsiteY2" fmla="*/ 2023399 h 2702908"/>
                    <a:gd name="connsiteX3" fmla="*/ 3604851 w 5616109"/>
                    <a:gd name="connsiteY3" fmla="*/ 2702908 h 2702908"/>
                    <a:gd name="connsiteX4" fmla="*/ 5185771 w 5616109"/>
                    <a:gd name="connsiteY4" fmla="*/ 2551701 h 2702908"/>
                    <a:gd name="connsiteX5" fmla="*/ 5616109 w 5616109"/>
                    <a:gd name="connsiteY5" fmla="*/ 1746539 h 2702908"/>
                    <a:gd name="connsiteX6" fmla="*/ 5428381 w 5616109"/>
                    <a:gd name="connsiteY6" fmla="*/ 1163430 h 2702908"/>
                    <a:gd name="connsiteX7" fmla="*/ 5180650 w 5616109"/>
                    <a:gd name="connsiteY7" fmla="*/ 684959 h 2702908"/>
                    <a:gd name="connsiteX8" fmla="*/ 2671117 w 5616109"/>
                    <a:gd name="connsiteY8" fmla="*/ 517419 h 2702908"/>
                    <a:gd name="connsiteX9" fmla="*/ 1067731 w 5616109"/>
                    <a:gd name="connsiteY9" fmla="*/ 0 h 2702908"/>
                    <a:gd name="connsiteX10" fmla="*/ 2041383 w 5616109"/>
                    <a:gd name="connsiteY10" fmla="*/ 862072 h 2702908"/>
                    <a:gd name="connsiteX11" fmla="*/ 45258 w 5616109"/>
                    <a:gd name="connsiteY11" fmla="*/ 850238 h 2702908"/>
                    <a:gd name="connsiteX0" fmla="*/ 45258 w 5675375"/>
                    <a:gd name="connsiteY0" fmla="*/ 850238 h 2702908"/>
                    <a:gd name="connsiteX1" fmla="*/ 0 w 5675375"/>
                    <a:gd name="connsiteY1" fmla="*/ 2114553 h 2702908"/>
                    <a:gd name="connsiteX2" fmla="*/ 2938512 w 5675375"/>
                    <a:gd name="connsiteY2" fmla="*/ 2023399 h 2702908"/>
                    <a:gd name="connsiteX3" fmla="*/ 3604851 w 5675375"/>
                    <a:gd name="connsiteY3" fmla="*/ 2702908 h 2702908"/>
                    <a:gd name="connsiteX4" fmla="*/ 5185771 w 5675375"/>
                    <a:gd name="connsiteY4" fmla="*/ 2551701 h 2702908"/>
                    <a:gd name="connsiteX5" fmla="*/ 5616109 w 5675375"/>
                    <a:gd name="connsiteY5" fmla="*/ 1746539 h 2702908"/>
                    <a:gd name="connsiteX6" fmla="*/ 5675375 w 5675375"/>
                    <a:gd name="connsiteY6" fmla="*/ 1174526 h 2702908"/>
                    <a:gd name="connsiteX7" fmla="*/ 5180650 w 5675375"/>
                    <a:gd name="connsiteY7" fmla="*/ 684959 h 2702908"/>
                    <a:gd name="connsiteX8" fmla="*/ 2671117 w 5675375"/>
                    <a:gd name="connsiteY8" fmla="*/ 517419 h 2702908"/>
                    <a:gd name="connsiteX9" fmla="*/ 1067731 w 5675375"/>
                    <a:gd name="connsiteY9" fmla="*/ 0 h 2702908"/>
                    <a:gd name="connsiteX10" fmla="*/ 2041383 w 5675375"/>
                    <a:gd name="connsiteY10" fmla="*/ 862072 h 2702908"/>
                    <a:gd name="connsiteX11" fmla="*/ 45258 w 5675375"/>
                    <a:gd name="connsiteY11" fmla="*/ 850238 h 2702908"/>
                    <a:gd name="connsiteX0" fmla="*/ 45258 w 5675375"/>
                    <a:gd name="connsiteY0" fmla="*/ 850238 h 2702908"/>
                    <a:gd name="connsiteX1" fmla="*/ 0 w 5675375"/>
                    <a:gd name="connsiteY1" fmla="*/ 2114553 h 2702908"/>
                    <a:gd name="connsiteX2" fmla="*/ 2938512 w 5675375"/>
                    <a:gd name="connsiteY2" fmla="*/ 2023399 h 2702908"/>
                    <a:gd name="connsiteX3" fmla="*/ 3604851 w 5675375"/>
                    <a:gd name="connsiteY3" fmla="*/ 2702908 h 2702908"/>
                    <a:gd name="connsiteX4" fmla="*/ 5547746 w 5675375"/>
                    <a:gd name="connsiteY4" fmla="*/ 2662661 h 2702908"/>
                    <a:gd name="connsiteX5" fmla="*/ 5616109 w 5675375"/>
                    <a:gd name="connsiteY5" fmla="*/ 1746539 h 2702908"/>
                    <a:gd name="connsiteX6" fmla="*/ 5675375 w 5675375"/>
                    <a:gd name="connsiteY6" fmla="*/ 1174526 h 2702908"/>
                    <a:gd name="connsiteX7" fmla="*/ 5180650 w 5675375"/>
                    <a:gd name="connsiteY7" fmla="*/ 684959 h 2702908"/>
                    <a:gd name="connsiteX8" fmla="*/ 2671117 w 5675375"/>
                    <a:gd name="connsiteY8" fmla="*/ 517419 h 2702908"/>
                    <a:gd name="connsiteX9" fmla="*/ 1067731 w 5675375"/>
                    <a:gd name="connsiteY9" fmla="*/ 0 h 2702908"/>
                    <a:gd name="connsiteX10" fmla="*/ 2041383 w 5675375"/>
                    <a:gd name="connsiteY10" fmla="*/ 862072 h 2702908"/>
                    <a:gd name="connsiteX11" fmla="*/ 45258 w 5675375"/>
                    <a:gd name="connsiteY11" fmla="*/ 850238 h 2702908"/>
                    <a:gd name="connsiteX0" fmla="*/ 45258 w 5675375"/>
                    <a:gd name="connsiteY0" fmla="*/ 850238 h 2702908"/>
                    <a:gd name="connsiteX1" fmla="*/ 0 w 5675375"/>
                    <a:gd name="connsiteY1" fmla="*/ 2114553 h 2702908"/>
                    <a:gd name="connsiteX2" fmla="*/ 2780946 w 5675375"/>
                    <a:gd name="connsiteY2" fmla="*/ 2041892 h 2702908"/>
                    <a:gd name="connsiteX3" fmla="*/ 3604851 w 5675375"/>
                    <a:gd name="connsiteY3" fmla="*/ 2702908 h 2702908"/>
                    <a:gd name="connsiteX4" fmla="*/ 5547746 w 5675375"/>
                    <a:gd name="connsiteY4" fmla="*/ 2662661 h 2702908"/>
                    <a:gd name="connsiteX5" fmla="*/ 5616109 w 5675375"/>
                    <a:gd name="connsiteY5" fmla="*/ 1746539 h 2702908"/>
                    <a:gd name="connsiteX6" fmla="*/ 5675375 w 5675375"/>
                    <a:gd name="connsiteY6" fmla="*/ 1174526 h 2702908"/>
                    <a:gd name="connsiteX7" fmla="*/ 5180650 w 5675375"/>
                    <a:gd name="connsiteY7" fmla="*/ 684959 h 2702908"/>
                    <a:gd name="connsiteX8" fmla="*/ 2671117 w 5675375"/>
                    <a:gd name="connsiteY8" fmla="*/ 517419 h 2702908"/>
                    <a:gd name="connsiteX9" fmla="*/ 1067731 w 5675375"/>
                    <a:gd name="connsiteY9" fmla="*/ 0 h 2702908"/>
                    <a:gd name="connsiteX10" fmla="*/ 2041383 w 5675375"/>
                    <a:gd name="connsiteY10" fmla="*/ 862072 h 2702908"/>
                    <a:gd name="connsiteX11" fmla="*/ 45258 w 5675375"/>
                    <a:gd name="connsiteY11" fmla="*/ 850238 h 2702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75375" h="2702908">
                      <a:moveTo>
                        <a:pt x="45258" y="850238"/>
                      </a:moveTo>
                      <a:lnTo>
                        <a:pt x="0" y="2114553"/>
                      </a:lnTo>
                      <a:lnTo>
                        <a:pt x="2780946" y="2041892"/>
                      </a:lnTo>
                      <a:lnTo>
                        <a:pt x="3604851" y="2702908"/>
                      </a:lnTo>
                      <a:lnTo>
                        <a:pt x="5547746" y="2662661"/>
                      </a:lnTo>
                      <a:lnTo>
                        <a:pt x="5616109" y="1746539"/>
                      </a:lnTo>
                      <a:lnTo>
                        <a:pt x="5675375" y="1174526"/>
                      </a:lnTo>
                      <a:lnTo>
                        <a:pt x="5180650" y="684959"/>
                      </a:lnTo>
                      <a:lnTo>
                        <a:pt x="2671117" y="517419"/>
                      </a:lnTo>
                      <a:lnTo>
                        <a:pt x="1067731" y="0"/>
                      </a:lnTo>
                      <a:lnTo>
                        <a:pt x="2041383" y="862072"/>
                      </a:lnTo>
                      <a:lnTo>
                        <a:pt x="45258" y="850238"/>
                      </a:lnTo>
                      <a:close/>
                    </a:path>
                  </a:pathLst>
                </a:custGeom>
                <a:gradFill flip="none" rotWithShape="1">
                  <a:gsLst>
                    <a:gs pos="0">
                      <a:schemeClr val="accent4">
                        <a:alpha val="0"/>
                      </a:schemeClr>
                    </a:gs>
                    <a:gs pos="77000">
                      <a:schemeClr val="accent4">
                        <a:alpha val="70000"/>
                      </a:schemeClr>
                    </a:gs>
                  </a:gsLst>
                  <a:lin ang="0" scaled="1"/>
                  <a:tileRect/>
                </a:gradFill>
                <a:ln>
                  <a:noFill/>
                </a:ln>
                <a:effectLst>
                  <a:softEdge rad="6350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Freeform: Shape 29">
                  <a:extLst>
                    <a:ext uri="{FF2B5EF4-FFF2-40B4-BE49-F238E27FC236}">
                      <a16:creationId xmlns:a16="http://schemas.microsoft.com/office/drawing/2014/main" id="{D1D8E699-FE7D-2654-A0C2-075B387230DC}"/>
                    </a:ext>
                  </a:extLst>
                </p:cNvPr>
                <p:cNvSpPr/>
                <p:nvPr userDrawn="1"/>
              </p:nvSpPr>
              <p:spPr>
                <a:xfrm flipH="1">
                  <a:off x="13077671" y="2474648"/>
                  <a:ext cx="9734800" cy="5042410"/>
                </a:xfrm>
                <a:custGeom>
                  <a:avLst/>
                  <a:gdLst>
                    <a:gd name="connsiteX0" fmla="*/ 874643 w 6383130"/>
                    <a:gd name="connsiteY0" fmla="*/ 1122017 h 3330713"/>
                    <a:gd name="connsiteX1" fmla="*/ 2341217 w 6383130"/>
                    <a:gd name="connsiteY1" fmla="*/ 2199861 h 3330713"/>
                    <a:gd name="connsiteX2" fmla="*/ 2893391 w 6383130"/>
                    <a:gd name="connsiteY2" fmla="*/ 3012661 h 3330713"/>
                    <a:gd name="connsiteX3" fmla="*/ 3953565 w 6383130"/>
                    <a:gd name="connsiteY3" fmla="*/ 3330713 h 3330713"/>
                    <a:gd name="connsiteX4" fmla="*/ 5106504 w 6383130"/>
                    <a:gd name="connsiteY4" fmla="*/ 3083339 h 3330713"/>
                    <a:gd name="connsiteX5" fmla="*/ 5464313 w 6383130"/>
                    <a:gd name="connsiteY5" fmla="*/ 2425148 h 3330713"/>
                    <a:gd name="connsiteX6" fmla="*/ 4753113 w 6383130"/>
                    <a:gd name="connsiteY6" fmla="*/ 1696278 h 3330713"/>
                    <a:gd name="connsiteX7" fmla="*/ 6007652 w 6383130"/>
                    <a:gd name="connsiteY7" fmla="*/ 1532835 h 3330713"/>
                    <a:gd name="connsiteX8" fmla="*/ 6383130 w 6383130"/>
                    <a:gd name="connsiteY8" fmla="*/ 1334052 h 3330713"/>
                    <a:gd name="connsiteX9" fmla="*/ 6383130 w 6383130"/>
                    <a:gd name="connsiteY9" fmla="*/ 216452 h 3330713"/>
                    <a:gd name="connsiteX10" fmla="*/ 4117008 w 6383130"/>
                    <a:gd name="connsiteY10" fmla="*/ 0 h 3330713"/>
                    <a:gd name="connsiteX11" fmla="*/ 2531165 w 6383130"/>
                    <a:gd name="connsiteY11" fmla="*/ 287130 h 3330713"/>
                    <a:gd name="connsiteX12" fmla="*/ 812800 w 6383130"/>
                    <a:gd name="connsiteY12" fmla="*/ 437322 h 3330713"/>
                    <a:gd name="connsiteX13" fmla="*/ 0 w 6383130"/>
                    <a:gd name="connsiteY13" fmla="*/ 689113 h 3330713"/>
                    <a:gd name="connsiteX14" fmla="*/ 874643 w 6383130"/>
                    <a:gd name="connsiteY14" fmla="*/ 1122017 h 3330713"/>
                    <a:gd name="connsiteX0" fmla="*/ 874643 w 6383130"/>
                    <a:gd name="connsiteY0" fmla="*/ 1122017 h 3330713"/>
                    <a:gd name="connsiteX1" fmla="*/ 2341217 w 6383130"/>
                    <a:gd name="connsiteY1" fmla="*/ 2199861 h 3330713"/>
                    <a:gd name="connsiteX2" fmla="*/ 2893391 w 6383130"/>
                    <a:gd name="connsiteY2" fmla="*/ 3012661 h 3330713"/>
                    <a:gd name="connsiteX3" fmla="*/ 3953565 w 6383130"/>
                    <a:gd name="connsiteY3" fmla="*/ 3330713 h 3330713"/>
                    <a:gd name="connsiteX4" fmla="*/ 5106504 w 6383130"/>
                    <a:gd name="connsiteY4" fmla="*/ 3083339 h 3330713"/>
                    <a:gd name="connsiteX5" fmla="*/ 5464313 w 6383130"/>
                    <a:gd name="connsiteY5" fmla="*/ 2425148 h 3330713"/>
                    <a:gd name="connsiteX6" fmla="*/ 4753113 w 6383130"/>
                    <a:gd name="connsiteY6" fmla="*/ 1696278 h 3330713"/>
                    <a:gd name="connsiteX7" fmla="*/ 6007652 w 6383130"/>
                    <a:gd name="connsiteY7" fmla="*/ 1532835 h 3330713"/>
                    <a:gd name="connsiteX8" fmla="*/ 6383130 w 6383130"/>
                    <a:gd name="connsiteY8" fmla="*/ 216452 h 3330713"/>
                    <a:gd name="connsiteX9" fmla="*/ 4117008 w 6383130"/>
                    <a:gd name="connsiteY9" fmla="*/ 0 h 3330713"/>
                    <a:gd name="connsiteX10" fmla="*/ 2531165 w 6383130"/>
                    <a:gd name="connsiteY10" fmla="*/ 287130 h 3330713"/>
                    <a:gd name="connsiteX11" fmla="*/ 812800 w 6383130"/>
                    <a:gd name="connsiteY11" fmla="*/ 437322 h 3330713"/>
                    <a:gd name="connsiteX12" fmla="*/ 0 w 6383130"/>
                    <a:gd name="connsiteY12" fmla="*/ 689113 h 3330713"/>
                    <a:gd name="connsiteX13" fmla="*/ 874643 w 6383130"/>
                    <a:gd name="connsiteY13" fmla="*/ 1122017 h 3330713"/>
                    <a:gd name="connsiteX0" fmla="*/ 874643 w 6007652"/>
                    <a:gd name="connsiteY0" fmla="*/ 1122017 h 3330713"/>
                    <a:gd name="connsiteX1" fmla="*/ 2341217 w 6007652"/>
                    <a:gd name="connsiteY1" fmla="*/ 2199861 h 3330713"/>
                    <a:gd name="connsiteX2" fmla="*/ 2893391 w 6007652"/>
                    <a:gd name="connsiteY2" fmla="*/ 3012661 h 3330713"/>
                    <a:gd name="connsiteX3" fmla="*/ 3953565 w 6007652"/>
                    <a:gd name="connsiteY3" fmla="*/ 3330713 h 3330713"/>
                    <a:gd name="connsiteX4" fmla="*/ 5106504 w 6007652"/>
                    <a:gd name="connsiteY4" fmla="*/ 3083339 h 3330713"/>
                    <a:gd name="connsiteX5" fmla="*/ 5464313 w 6007652"/>
                    <a:gd name="connsiteY5" fmla="*/ 2425148 h 3330713"/>
                    <a:gd name="connsiteX6" fmla="*/ 4753113 w 6007652"/>
                    <a:gd name="connsiteY6" fmla="*/ 1696278 h 3330713"/>
                    <a:gd name="connsiteX7" fmla="*/ 6007652 w 6007652"/>
                    <a:gd name="connsiteY7" fmla="*/ 1532835 h 3330713"/>
                    <a:gd name="connsiteX8" fmla="*/ 5942502 w 6007652"/>
                    <a:gd name="connsiteY8" fmla="*/ 158750 h 3330713"/>
                    <a:gd name="connsiteX9" fmla="*/ 4117008 w 6007652"/>
                    <a:gd name="connsiteY9" fmla="*/ 0 h 3330713"/>
                    <a:gd name="connsiteX10" fmla="*/ 2531165 w 6007652"/>
                    <a:gd name="connsiteY10" fmla="*/ 287130 h 3330713"/>
                    <a:gd name="connsiteX11" fmla="*/ 812800 w 6007652"/>
                    <a:gd name="connsiteY11" fmla="*/ 437322 h 3330713"/>
                    <a:gd name="connsiteX12" fmla="*/ 0 w 6007652"/>
                    <a:gd name="connsiteY12" fmla="*/ 689113 h 3330713"/>
                    <a:gd name="connsiteX13" fmla="*/ 874643 w 6007652"/>
                    <a:gd name="connsiteY13" fmla="*/ 1122017 h 3330713"/>
                    <a:gd name="connsiteX0" fmla="*/ 874643 w 5942502"/>
                    <a:gd name="connsiteY0" fmla="*/ 1122017 h 3330713"/>
                    <a:gd name="connsiteX1" fmla="*/ 2341217 w 5942502"/>
                    <a:gd name="connsiteY1" fmla="*/ 2199861 h 3330713"/>
                    <a:gd name="connsiteX2" fmla="*/ 2893391 w 5942502"/>
                    <a:gd name="connsiteY2" fmla="*/ 3012661 h 3330713"/>
                    <a:gd name="connsiteX3" fmla="*/ 3953565 w 5942502"/>
                    <a:gd name="connsiteY3" fmla="*/ 3330713 h 3330713"/>
                    <a:gd name="connsiteX4" fmla="*/ 5106504 w 5942502"/>
                    <a:gd name="connsiteY4" fmla="*/ 3083339 h 3330713"/>
                    <a:gd name="connsiteX5" fmla="*/ 5464313 w 5942502"/>
                    <a:gd name="connsiteY5" fmla="*/ 2425148 h 3330713"/>
                    <a:gd name="connsiteX6" fmla="*/ 4753113 w 5942502"/>
                    <a:gd name="connsiteY6" fmla="*/ 1696278 h 3330713"/>
                    <a:gd name="connsiteX7" fmla="*/ 5881758 w 5942502"/>
                    <a:gd name="connsiteY7" fmla="*/ 1532835 h 3330713"/>
                    <a:gd name="connsiteX8" fmla="*/ 5942502 w 5942502"/>
                    <a:gd name="connsiteY8" fmla="*/ 158750 h 3330713"/>
                    <a:gd name="connsiteX9" fmla="*/ 4117008 w 5942502"/>
                    <a:gd name="connsiteY9" fmla="*/ 0 h 3330713"/>
                    <a:gd name="connsiteX10" fmla="*/ 2531165 w 5942502"/>
                    <a:gd name="connsiteY10" fmla="*/ 287130 h 3330713"/>
                    <a:gd name="connsiteX11" fmla="*/ 812800 w 5942502"/>
                    <a:gd name="connsiteY11" fmla="*/ 437322 h 3330713"/>
                    <a:gd name="connsiteX12" fmla="*/ 0 w 5942502"/>
                    <a:gd name="connsiteY12" fmla="*/ 689113 h 3330713"/>
                    <a:gd name="connsiteX13" fmla="*/ 874643 w 5942502"/>
                    <a:gd name="connsiteY13" fmla="*/ 1122017 h 3330713"/>
                    <a:gd name="connsiteX0" fmla="*/ 874643 w 5942502"/>
                    <a:gd name="connsiteY0" fmla="*/ 1122017 h 3330713"/>
                    <a:gd name="connsiteX1" fmla="*/ 2341217 w 5942502"/>
                    <a:gd name="connsiteY1" fmla="*/ 2199861 h 3330713"/>
                    <a:gd name="connsiteX2" fmla="*/ 2893391 w 5942502"/>
                    <a:gd name="connsiteY2" fmla="*/ 3012661 h 3330713"/>
                    <a:gd name="connsiteX3" fmla="*/ 3953565 w 5942502"/>
                    <a:gd name="connsiteY3" fmla="*/ 3330713 h 3330713"/>
                    <a:gd name="connsiteX4" fmla="*/ 5106504 w 5942502"/>
                    <a:gd name="connsiteY4" fmla="*/ 3083339 h 3330713"/>
                    <a:gd name="connsiteX5" fmla="*/ 5464313 w 5942502"/>
                    <a:gd name="connsiteY5" fmla="*/ 2425148 h 3330713"/>
                    <a:gd name="connsiteX6" fmla="*/ 5109813 w 5942502"/>
                    <a:gd name="connsiteY6" fmla="*/ 1712015 h 3330713"/>
                    <a:gd name="connsiteX7" fmla="*/ 5881758 w 5942502"/>
                    <a:gd name="connsiteY7" fmla="*/ 1532835 h 3330713"/>
                    <a:gd name="connsiteX8" fmla="*/ 5942502 w 5942502"/>
                    <a:gd name="connsiteY8" fmla="*/ 158750 h 3330713"/>
                    <a:gd name="connsiteX9" fmla="*/ 4117008 w 5942502"/>
                    <a:gd name="connsiteY9" fmla="*/ 0 h 3330713"/>
                    <a:gd name="connsiteX10" fmla="*/ 2531165 w 5942502"/>
                    <a:gd name="connsiteY10" fmla="*/ 287130 h 3330713"/>
                    <a:gd name="connsiteX11" fmla="*/ 812800 w 5942502"/>
                    <a:gd name="connsiteY11" fmla="*/ 437322 h 3330713"/>
                    <a:gd name="connsiteX12" fmla="*/ 0 w 5942502"/>
                    <a:gd name="connsiteY12" fmla="*/ 689113 h 3330713"/>
                    <a:gd name="connsiteX13" fmla="*/ 874643 w 5942502"/>
                    <a:gd name="connsiteY13" fmla="*/ 1122017 h 3330713"/>
                    <a:gd name="connsiteX0" fmla="*/ 874643 w 5942502"/>
                    <a:gd name="connsiteY0" fmla="*/ 1122017 h 3330713"/>
                    <a:gd name="connsiteX1" fmla="*/ 2341217 w 5942502"/>
                    <a:gd name="connsiteY1" fmla="*/ 2199861 h 3330713"/>
                    <a:gd name="connsiteX2" fmla="*/ 2893391 w 5942502"/>
                    <a:gd name="connsiteY2" fmla="*/ 3012661 h 3330713"/>
                    <a:gd name="connsiteX3" fmla="*/ 3953565 w 5942502"/>
                    <a:gd name="connsiteY3" fmla="*/ 3330713 h 3330713"/>
                    <a:gd name="connsiteX4" fmla="*/ 5106504 w 5942502"/>
                    <a:gd name="connsiteY4" fmla="*/ 3083339 h 3330713"/>
                    <a:gd name="connsiteX5" fmla="*/ 5464313 w 5942502"/>
                    <a:gd name="connsiteY5" fmla="*/ 2425148 h 3330713"/>
                    <a:gd name="connsiteX6" fmla="*/ 5235707 w 5942502"/>
                    <a:gd name="connsiteY6" fmla="*/ 1727752 h 3330713"/>
                    <a:gd name="connsiteX7" fmla="*/ 5881758 w 5942502"/>
                    <a:gd name="connsiteY7" fmla="*/ 1532835 h 3330713"/>
                    <a:gd name="connsiteX8" fmla="*/ 5942502 w 5942502"/>
                    <a:gd name="connsiteY8" fmla="*/ 158750 h 3330713"/>
                    <a:gd name="connsiteX9" fmla="*/ 4117008 w 5942502"/>
                    <a:gd name="connsiteY9" fmla="*/ 0 h 3330713"/>
                    <a:gd name="connsiteX10" fmla="*/ 2531165 w 5942502"/>
                    <a:gd name="connsiteY10" fmla="*/ 287130 h 3330713"/>
                    <a:gd name="connsiteX11" fmla="*/ 812800 w 5942502"/>
                    <a:gd name="connsiteY11" fmla="*/ 437322 h 3330713"/>
                    <a:gd name="connsiteX12" fmla="*/ 0 w 5942502"/>
                    <a:gd name="connsiteY12" fmla="*/ 689113 h 3330713"/>
                    <a:gd name="connsiteX13" fmla="*/ 874643 w 5942502"/>
                    <a:gd name="connsiteY13" fmla="*/ 1122017 h 3330713"/>
                    <a:gd name="connsiteX0" fmla="*/ 874643 w 5942502"/>
                    <a:gd name="connsiteY0" fmla="*/ 1122017 h 3330713"/>
                    <a:gd name="connsiteX1" fmla="*/ 2341217 w 5942502"/>
                    <a:gd name="connsiteY1" fmla="*/ 2199861 h 3330713"/>
                    <a:gd name="connsiteX2" fmla="*/ 2893391 w 5942502"/>
                    <a:gd name="connsiteY2" fmla="*/ 3012661 h 3330713"/>
                    <a:gd name="connsiteX3" fmla="*/ 3953565 w 5942502"/>
                    <a:gd name="connsiteY3" fmla="*/ 3330713 h 3330713"/>
                    <a:gd name="connsiteX4" fmla="*/ 5106504 w 5942502"/>
                    <a:gd name="connsiteY4" fmla="*/ 3083339 h 3330713"/>
                    <a:gd name="connsiteX5" fmla="*/ 5605944 w 5942502"/>
                    <a:gd name="connsiteY5" fmla="*/ 2472358 h 3330713"/>
                    <a:gd name="connsiteX6" fmla="*/ 5235707 w 5942502"/>
                    <a:gd name="connsiteY6" fmla="*/ 1727752 h 3330713"/>
                    <a:gd name="connsiteX7" fmla="*/ 5881758 w 5942502"/>
                    <a:gd name="connsiteY7" fmla="*/ 1532835 h 3330713"/>
                    <a:gd name="connsiteX8" fmla="*/ 5942502 w 5942502"/>
                    <a:gd name="connsiteY8" fmla="*/ 158750 h 3330713"/>
                    <a:gd name="connsiteX9" fmla="*/ 4117008 w 5942502"/>
                    <a:gd name="connsiteY9" fmla="*/ 0 h 3330713"/>
                    <a:gd name="connsiteX10" fmla="*/ 2531165 w 5942502"/>
                    <a:gd name="connsiteY10" fmla="*/ 287130 h 3330713"/>
                    <a:gd name="connsiteX11" fmla="*/ 812800 w 5942502"/>
                    <a:gd name="connsiteY11" fmla="*/ 437322 h 3330713"/>
                    <a:gd name="connsiteX12" fmla="*/ 0 w 5942502"/>
                    <a:gd name="connsiteY12" fmla="*/ 689113 h 3330713"/>
                    <a:gd name="connsiteX13" fmla="*/ 874643 w 5942502"/>
                    <a:gd name="connsiteY13" fmla="*/ 1122017 h 3330713"/>
                    <a:gd name="connsiteX0" fmla="*/ 874643 w 5942502"/>
                    <a:gd name="connsiteY0" fmla="*/ 1122017 h 3330713"/>
                    <a:gd name="connsiteX1" fmla="*/ 2341217 w 5942502"/>
                    <a:gd name="connsiteY1" fmla="*/ 2199861 h 3330713"/>
                    <a:gd name="connsiteX2" fmla="*/ 2893391 w 5942502"/>
                    <a:gd name="connsiteY2" fmla="*/ 3012661 h 3330713"/>
                    <a:gd name="connsiteX3" fmla="*/ 3953565 w 5942502"/>
                    <a:gd name="connsiteY3" fmla="*/ 3330713 h 3330713"/>
                    <a:gd name="connsiteX4" fmla="*/ 5106504 w 5942502"/>
                    <a:gd name="connsiteY4" fmla="*/ 3083339 h 3330713"/>
                    <a:gd name="connsiteX5" fmla="*/ 5605944 w 5942502"/>
                    <a:gd name="connsiteY5" fmla="*/ 2472358 h 3330713"/>
                    <a:gd name="connsiteX6" fmla="*/ 5382584 w 5942502"/>
                    <a:gd name="connsiteY6" fmla="*/ 1727752 h 3330713"/>
                    <a:gd name="connsiteX7" fmla="*/ 5881758 w 5942502"/>
                    <a:gd name="connsiteY7" fmla="*/ 1532835 h 3330713"/>
                    <a:gd name="connsiteX8" fmla="*/ 5942502 w 5942502"/>
                    <a:gd name="connsiteY8" fmla="*/ 158750 h 3330713"/>
                    <a:gd name="connsiteX9" fmla="*/ 4117008 w 5942502"/>
                    <a:gd name="connsiteY9" fmla="*/ 0 h 3330713"/>
                    <a:gd name="connsiteX10" fmla="*/ 2531165 w 5942502"/>
                    <a:gd name="connsiteY10" fmla="*/ 287130 h 3330713"/>
                    <a:gd name="connsiteX11" fmla="*/ 812800 w 5942502"/>
                    <a:gd name="connsiteY11" fmla="*/ 437322 h 3330713"/>
                    <a:gd name="connsiteX12" fmla="*/ 0 w 5942502"/>
                    <a:gd name="connsiteY12" fmla="*/ 689113 h 3330713"/>
                    <a:gd name="connsiteX13" fmla="*/ 874643 w 5942502"/>
                    <a:gd name="connsiteY13" fmla="*/ 1122017 h 3330713"/>
                    <a:gd name="connsiteX0" fmla="*/ 874643 w 5942502"/>
                    <a:gd name="connsiteY0" fmla="*/ 1122017 h 3330713"/>
                    <a:gd name="connsiteX1" fmla="*/ 2341217 w 5942502"/>
                    <a:gd name="connsiteY1" fmla="*/ 2199861 h 3330713"/>
                    <a:gd name="connsiteX2" fmla="*/ 2898637 w 5942502"/>
                    <a:gd name="connsiteY2" fmla="*/ 3091345 h 3330713"/>
                    <a:gd name="connsiteX3" fmla="*/ 3953565 w 5942502"/>
                    <a:gd name="connsiteY3" fmla="*/ 3330713 h 3330713"/>
                    <a:gd name="connsiteX4" fmla="*/ 5106504 w 5942502"/>
                    <a:gd name="connsiteY4" fmla="*/ 3083339 h 3330713"/>
                    <a:gd name="connsiteX5" fmla="*/ 5605944 w 5942502"/>
                    <a:gd name="connsiteY5" fmla="*/ 2472358 h 3330713"/>
                    <a:gd name="connsiteX6" fmla="*/ 5382584 w 5942502"/>
                    <a:gd name="connsiteY6" fmla="*/ 1727752 h 3330713"/>
                    <a:gd name="connsiteX7" fmla="*/ 5881758 w 5942502"/>
                    <a:gd name="connsiteY7" fmla="*/ 1532835 h 3330713"/>
                    <a:gd name="connsiteX8" fmla="*/ 5942502 w 5942502"/>
                    <a:gd name="connsiteY8" fmla="*/ 158750 h 3330713"/>
                    <a:gd name="connsiteX9" fmla="*/ 4117008 w 5942502"/>
                    <a:gd name="connsiteY9" fmla="*/ 0 h 3330713"/>
                    <a:gd name="connsiteX10" fmla="*/ 2531165 w 5942502"/>
                    <a:gd name="connsiteY10" fmla="*/ 287130 h 3330713"/>
                    <a:gd name="connsiteX11" fmla="*/ 812800 w 5942502"/>
                    <a:gd name="connsiteY11" fmla="*/ 437322 h 3330713"/>
                    <a:gd name="connsiteX12" fmla="*/ 0 w 5942502"/>
                    <a:gd name="connsiteY12" fmla="*/ 689113 h 3330713"/>
                    <a:gd name="connsiteX13" fmla="*/ 874643 w 5942502"/>
                    <a:gd name="connsiteY13" fmla="*/ 1122017 h 3330713"/>
                    <a:gd name="connsiteX0" fmla="*/ 874643 w 5942502"/>
                    <a:gd name="connsiteY0" fmla="*/ 996123 h 3204819"/>
                    <a:gd name="connsiteX1" fmla="*/ 2341217 w 5942502"/>
                    <a:gd name="connsiteY1" fmla="*/ 2073967 h 3204819"/>
                    <a:gd name="connsiteX2" fmla="*/ 2898637 w 5942502"/>
                    <a:gd name="connsiteY2" fmla="*/ 2965451 h 3204819"/>
                    <a:gd name="connsiteX3" fmla="*/ 3953565 w 5942502"/>
                    <a:gd name="connsiteY3" fmla="*/ 3204819 h 3204819"/>
                    <a:gd name="connsiteX4" fmla="*/ 5106504 w 5942502"/>
                    <a:gd name="connsiteY4" fmla="*/ 2957445 h 3204819"/>
                    <a:gd name="connsiteX5" fmla="*/ 5605944 w 5942502"/>
                    <a:gd name="connsiteY5" fmla="*/ 2346464 h 3204819"/>
                    <a:gd name="connsiteX6" fmla="*/ 5382584 w 5942502"/>
                    <a:gd name="connsiteY6" fmla="*/ 1601858 h 3204819"/>
                    <a:gd name="connsiteX7" fmla="*/ 5881758 w 5942502"/>
                    <a:gd name="connsiteY7" fmla="*/ 1406941 h 3204819"/>
                    <a:gd name="connsiteX8" fmla="*/ 5942502 w 5942502"/>
                    <a:gd name="connsiteY8" fmla="*/ 32856 h 3204819"/>
                    <a:gd name="connsiteX9" fmla="*/ 4169464 w 5942502"/>
                    <a:gd name="connsiteY9" fmla="*/ 0 h 3204819"/>
                    <a:gd name="connsiteX10" fmla="*/ 2531165 w 5942502"/>
                    <a:gd name="connsiteY10" fmla="*/ 161236 h 3204819"/>
                    <a:gd name="connsiteX11" fmla="*/ 812800 w 5942502"/>
                    <a:gd name="connsiteY11" fmla="*/ 311428 h 3204819"/>
                    <a:gd name="connsiteX12" fmla="*/ 0 w 5942502"/>
                    <a:gd name="connsiteY12" fmla="*/ 563219 h 3204819"/>
                    <a:gd name="connsiteX13" fmla="*/ 874643 w 5942502"/>
                    <a:gd name="connsiteY13" fmla="*/ 996123 h 3204819"/>
                    <a:gd name="connsiteX0" fmla="*/ 874643 w 5932010"/>
                    <a:gd name="connsiteY0" fmla="*/ 996123 h 3204819"/>
                    <a:gd name="connsiteX1" fmla="*/ 2341217 w 5932010"/>
                    <a:gd name="connsiteY1" fmla="*/ 2073967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605944 w 5932010"/>
                    <a:gd name="connsiteY5" fmla="*/ 2346464 h 3204819"/>
                    <a:gd name="connsiteX6" fmla="*/ 5382584 w 5932010"/>
                    <a:gd name="connsiteY6" fmla="*/ 1601858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74643 w 5932010"/>
                    <a:gd name="connsiteY13" fmla="*/ 996123 h 3204819"/>
                    <a:gd name="connsiteX0" fmla="*/ 874643 w 5932010"/>
                    <a:gd name="connsiteY0" fmla="*/ 996123 h 3204819"/>
                    <a:gd name="connsiteX1" fmla="*/ 2341217 w 5932010"/>
                    <a:gd name="connsiteY1" fmla="*/ 2073967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605944 w 5932010"/>
                    <a:gd name="connsiteY5" fmla="*/ 2346464 h 3204819"/>
                    <a:gd name="connsiteX6" fmla="*/ 5503232 w 5932010"/>
                    <a:gd name="connsiteY6" fmla="*/ 1575630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74643 w 5932010"/>
                    <a:gd name="connsiteY13" fmla="*/ 996123 h 3204819"/>
                    <a:gd name="connsiteX0" fmla="*/ 874643 w 5932010"/>
                    <a:gd name="connsiteY0" fmla="*/ 996123 h 3204819"/>
                    <a:gd name="connsiteX1" fmla="*/ 2341217 w 5932010"/>
                    <a:gd name="connsiteY1" fmla="*/ 2073967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443331 w 5932010"/>
                    <a:gd name="connsiteY5" fmla="*/ 2346464 h 3204819"/>
                    <a:gd name="connsiteX6" fmla="*/ 5503232 w 5932010"/>
                    <a:gd name="connsiteY6" fmla="*/ 1575630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74643 w 5932010"/>
                    <a:gd name="connsiteY13" fmla="*/ 996123 h 3204819"/>
                    <a:gd name="connsiteX0" fmla="*/ 874643 w 5932010"/>
                    <a:gd name="connsiteY0" fmla="*/ 996123 h 3204819"/>
                    <a:gd name="connsiteX1" fmla="*/ 2341217 w 5932010"/>
                    <a:gd name="connsiteY1" fmla="*/ 2073967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527261 w 5932010"/>
                    <a:gd name="connsiteY5" fmla="*/ 2346464 h 3204819"/>
                    <a:gd name="connsiteX6" fmla="*/ 5503232 w 5932010"/>
                    <a:gd name="connsiteY6" fmla="*/ 1575630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74643 w 5932010"/>
                    <a:gd name="connsiteY13" fmla="*/ 996123 h 3204819"/>
                    <a:gd name="connsiteX0" fmla="*/ 874643 w 5932010"/>
                    <a:gd name="connsiteY0" fmla="*/ 996123 h 3204819"/>
                    <a:gd name="connsiteX1" fmla="*/ 2341217 w 5932010"/>
                    <a:gd name="connsiteY1" fmla="*/ 2073967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527261 w 5932010"/>
                    <a:gd name="connsiteY5" fmla="*/ 2346464 h 3204819"/>
                    <a:gd name="connsiteX6" fmla="*/ 5414057 w 5932010"/>
                    <a:gd name="connsiteY6" fmla="*/ 1591367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74643 w 5932010"/>
                    <a:gd name="connsiteY13" fmla="*/ 996123 h 3204819"/>
                    <a:gd name="connsiteX0" fmla="*/ 837924 w 5932010"/>
                    <a:gd name="connsiteY0" fmla="*/ 1300366 h 3204819"/>
                    <a:gd name="connsiteX1" fmla="*/ 2341217 w 5932010"/>
                    <a:gd name="connsiteY1" fmla="*/ 2073967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527261 w 5932010"/>
                    <a:gd name="connsiteY5" fmla="*/ 2346464 h 3204819"/>
                    <a:gd name="connsiteX6" fmla="*/ 5414057 w 5932010"/>
                    <a:gd name="connsiteY6" fmla="*/ 1591367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37924 w 5932010"/>
                    <a:gd name="connsiteY13" fmla="*/ 1300366 h 3204819"/>
                    <a:gd name="connsiteX0" fmla="*/ 837924 w 5932010"/>
                    <a:gd name="connsiteY0" fmla="*/ 1300366 h 3204819"/>
                    <a:gd name="connsiteX1" fmla="*/ 2236306 w 5932010"/>
                    <a:gd name="connsiteY1" fmla="*/ 2094949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527261 w 5932010"/>
                    <a:gd name="connsiteY5" fmla="*/ 2346464 h 3204819"/>
                    <a:gd name="connsiteX6" fmla="*/ 5414057 w 5932010"/>
                    <a:gd name="connsiteY6" fmla="*/ 1591367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37924 w 5932010"/>
                    <a:gd name="connsiteY13" fmla="*/ 1300366 h 3204819"/>
                    <a:gd name="connsiteX0" fmla="*/ 837924 w 5932010"/>
                    <a:gd name="connsiteY0" fmla="*/ 1300366 h 3204819"/>
                    <a:gd name="connsiteX1" fmla="*/ 1661915 w 5932010"/>
                    <a:gd name="connsiteY1" fmla="*/ 2449025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527261 w 5932010"/>
                    <a:gd name="connsiteY5" fmla="*/ 2346464 h 3204819"/>
                    <a:gd name="connsiteX6" fmla="*/ 5414057 w 5932010"/>
                    <a:gd name="connsiteY6" fmla="*/ 1591367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37924 w 5932010"/>
                    <a:gd name="connsiteY13" fmla="*/ 1300366 h 3204819"/>
                    <a:gd name="connsiteX0" fmla="*/ 837924 w 5932010"/>
                    <a:gd name="connsiteY0" fmla="*/ 1300366 h 3204819"/>
                    <a:gd name="connsiteX1" fmla="*/ 1543890 w 5932010"/>
                    <a:gd name="connsiteY1" fmla="*/ 2449025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527261 w 5932010"/>
                    <a:gd name="connsiteY5" fmla="*/ 2346464 h 3204819"/>
                    <a:gd name="connsiteX6" fmla="*/ 5414057 w 5932010"/>
                    <a:gd name="connsiteY6" fmla="*/ 1591367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37924 w 5932010"/>
                    <a:gd name="connsiteY13" fmla="*/ 1300366 h 3204819"/>
                    <a:gd name="connsiteX0" fmla="*/ 837924 w 5932010"/>
                    <a:gd name="connsiteY0" fmla="*/ 1300366 h 3204819"/>
                    <a:gd name="connsiteX1" fmla="*/ 1543890 w 5932010"/>
                    <a:gd name="connsiteY1" fmla="*/ 2449025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527261 w 5932010"/>
                    <a:gd name="connsiteY5" fmla="*/ 2346464 h 3204819"/>
                    <a:gd name="connsiteX6" fmla="*/ 5547819 w 5932010"/>
                    <a:gd name="connsiteY6" fmla="*/ 1591367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37924 w 5932010"/>
                    <a:gd name="connsiteY13" fmla="*/ 1300366 h 3204819"/>
                    <a:gd name="connsiteX0" fmla="*/ 837924 w 6031257"/>
                    <a:gd name="connsiteY0" fmla="*/ 1300366 h 3204819"/>
                    <a:gd name="connsiteX1" fmla="*/ 1543890 w 6031257"/>
                    <a:gd name="connsiteY1" fmla="*/ 2449025 h 3204819"/>
                    <a:gd name="connsiteX2" fmla="*/ 2898637 w 6031257"/>
                    <a:gd name="connsiteY2" fmla="*/ 2965451 h 3204819"/>
                    <a:gd name="connsiteX3" fmla="*/ 3953565 w 6031257"/>
                    <a:gd name="connsiteY3" fmla="*/ 3204819 h 3204819"/>
                    <a:gd name="connsiteX4" fmla="*/ 5106504 w 6031257"/>
                    <a:gd name="connsiteY4" fmla="*/ 2957445 h 3204819"/>
                    <a:gd name="connsiteX5" fmla="*/ 5527261 w 6031257"/>
                    <a:gd name="connsiteY5" fmla="*/ 2346464 h 3204819"/>
                    <a:gd name="connsiteX6" fmla="*/ 5547819 w 6031257"/>
                    <a:gd name="connsiteY6" fmla="*/ 1591367 h 3204819"/>
                    <a:gd name="connsiteX7" fmla="*/ 6031257 w 6031257"/>
                    <a:gd name="connsiteY7" fmla="*/ 1367599 h 3204819"/>
                    <a:gd name="connsiteX8" fmla="*/ 5932010 w 6031257"/>
                    <a:gd name="connsiteY8" fmla="*/ 410537 h 3204819"/>
                    <a:gd name="connsiteX9" fmla="*/ 4169464 w 6031257"/>
                    <a:gd name="connsiteY9" fmla="*/ 0 h 3204819"/>
                    <a:gd name="connsiteX10" fmla="*/ 2531165 w 6031257"/>
                    <a:gd name="connsiteY10" fmla="*/ 161236 h 3204819"/>
                    <a:gd name="connsiteX11" fmla="*/ 812800 w 6031257"/>
                    <a:gd name="connsiteY11" fmla="*/ 311428 h 3204819"/>
                    <a:gd name="connsiteX12" fmla="*/ 0 w 6031257"/>
                    <a:gd name="connsiteY12" fmla="*/ 563219 h 3204819"/>
                    <a:gd name="connsiteX13" fmla="*/ 837924 w 6031257"/>
                    <a:gd name="connsiteY13" fmla="*/ 1300366 h 3204819"/>
                    <a:gd name="connsiteX0" fmla="*/ 837924 w 6031257"/>
                    <a:gd name="connsiteY0" fmla="*/ 1300366 h 3204819"/>
                    <a:gd name="connsiteX1" fmla="*/ 1543890 w 6031257"/>
                    <a:gd name="connsiteY1" fmla="*/ 2449025 h 3204819"/>
                    <a:gd name="connsiteX2" fmla="*/ 2898637 w 6031257"/>
                    <a:gd name="connsiteY2" fmla="*/ 2965451 h 3204819"/>
                    <a:gd name="connsiteX3" fmla="*/ 3953565 w 6031257"/>
                    <a:gd name="connsiteY3" fmla="*/ 3204819 h 3204819"/>
                    <a:gd name="connsiteX4" fmla="*/ 5106504 w 6031257"/>
                    <a:gd name="connsiteY4" fmla="*/ 2957445 h 3204819"/>
                    <a:gd name="connsiteX5" fmla="*/ 5527261 w 6031257"/>
                    <a:gd name="connsiteY5" fmla="*/ 2346464 h 3204819"/>
                    <a:gd name="connsiteX6" fmla="*/ 5547819 w 6031257"/>
                    <a:gd name="connsiteY6" fmla="*/ 1591367 h 3204819"/>
                    <a:gd name="connsiteX7" fmla="*/ 6031257 w 6031257"/>
                    <a:gd name="connsiteY7" fmla="*/ 1367599 h 3204819"/>
                    <a:gd name="connsiteX8" fmla="*/ 5994957 w 6031257"/>
                    <a:gd name="connsiteY8" fmla="*/ 166618 h 3204819"/>
                    <a:gd name="connsiteX9" fmla="*/ 4169464 w 6031257"/>
                    <a:gd name="connsiteY9" fmla="*/ 0 h 3204819"/>
                    <a:gd name="connsiteX10" fmla="*/ 2531165 w 6031257"/>
                    <a:gd name="connsiteY10" fmla="*/ 161236 h 3204819"/>
                    <a:gd name="connsiteX11" fmla="*/ 812800 w 6031257"/>
                    <a:gd name="connsiteY11" fmla="*/ 311428 h 3204819"/>
                    <a:gd name="connsiteX12" fmla="*/ 0 w 6031257"/>
                    <a:gd name="connsiteY12" fmla="*/ 563219 h 3204819"/>
                    <a:gd name="connsiteX13" fmla="*/ 837924 w 6031257"/>
                    <a:gd name="connsiteY13" fmla="*/ 1300366 h 3204819"/>
                    <a:gd name="connsiteX0" fmla="*/ 837924 w 6031257"/>
                    <a:gd name="connsiteY0" fmla="*/ 1379050 h 3283503"/>
                    <a:gd name="connsiteX1" fmla="*/ 1543890 w 6031257"/>
                    <a:gd name="connsiteY1" fmla="*/ 2527709 h 3283503"/>
                    <a:gd name="connsiteX2" fmla="*/ 2898637 w 6031257"/>
                    <a:gd name="connsiteY2" fmla="*/ 3044135 h 3283503"/>
                    <a:gd name="connsiteX3" fmla="*/ 3953565 w 6031257"/>
                    <a:gd name="connsiteY3" fmla="*/ 3283503 h 3283503"/>
                    <a:gd name="connsiteX4" fmla="*/ 5106504 w 6031257"/>
                    <a:gd name="connsiteY4" fmla="*/ 3036129 h 3283503"/>
                    <a:gd name="connsiteX5" fmla="*/ 5527261 w 6031257"/>
                    <a:gd name="connsiteY5" fmla="*/ 2425148 h 3283503"/>
                    <a:gd name="connsiteX6" fmla="*/ 5547819 w 6031257"/>
                    <a:gd name="connsiteY6" fmla="*/ 1670051 h 3283503"/>
                    <a:gd name="connsiteX7" fmla="*/ 6031257 w 6031257"/>
                    <a:gd name="connsiteY7" fmla="*/ 1446283 h 3283503"/>
                    <a:gd name="connsiteX8" fmla="*/ 5994957 w 6031257"/>
                    <a:gd name="connsiteY8" fmla="*/ 245302 h 3283503"/>
                    <a:gd name="connsiteX9" fmla="*/ 4169464 w 6031257"/>
                    <a:gd name="connsiteY9" fmla="*/ 0 h 3283503"/>
                    <a:gd name="connsiteX10" fmla="*/ 2531165 w 6031257"/>
                    <a:gd name="connsiteY10" fmla="*/ 239920 h 3283503"/>
                    <a:gd name="connsiteX11" fmla="*/ 812800 w 6031257"/>
                    <a:gd name="connsiteY11" fmla="*/ 390112 h 3283503"/>
                    <a:gd name="connsiteX12" fmla="*/ 0 w 6031257"/>
                    <a:gd name="connsiteY12" fmla="*/ 641903 h 3283503"/>
                    <a:gd name="connsiteX13" fmla="*/ 837924 w 6031257"/>
                    <a:gd name="connsiteY13" fmla="*/ 1379050 h 3283503"/>
                    <a:gd name="connsiteX0" fmla="*/ 837924 w 6031257"/>
                    <a:gd name="connsiteY0" fmla="*/ 1379050 h 3283503"/>
                    <a:gd name="connsiteX1" fmla="*/ 1543890 w 6031257"/>
                    <a:gd name="connsiteY1" fmla="*/ 2527709 h 3283503"/>
                    <a:gd name="connsiteX2" fmla="*/ 2898637 w 6031257"/>
                    <a:gd name="connsiteY2" fmla="*/ 3044135 h 3283503"/>
                    <a:gd name="connsiteX3" fmla="*/ 3953565 w 6031257"/>
                    <a:gd name="connsiteY3" fmla="*/ 3283503 h 3283503"/>
                    <a:gd name="connsiteX4" fmla="*/ 5106504 w 6031257"/>
                    <a:gd name="connsiteY4" fmla="*/ 3036129 h 3283503"/>
                    <a:gd name="connsiteX5" fmla="*/ 5527261 w 6031257"/>
                    <a:gd name="connsiteY5" fmla="*/ 2425148 h 3283503"/>
                    <a:gd name="connsiteX6" fmla="*/ 5547819 w 6031257"/>
                    <a:gd name="connsiteY6" fmla="*/ 1670051 h 3283503"/>
                    <a:gd name="connsiteX7" fmla="*/ 6031257 w 6031257"/>
                    <a:gd name="connsiteY7" fmla="*/ 1446283 h 3283503"/>
                    <a:gd name="connsiteX8" fmla="*/ 5994957 w 6031257"/>
                    <a:gd name="connsiteY8" fmla="*/ 245302 h 3283503"/>
                    <a:gd name="connsiteX9" fmla="*/ 4169464 w 6031257"/>
                    <a:gd name="connsiteY9" fmla="*/ 0 h 3283503"/>
                    <a:gd name="connsiteX10" fmla="*/ 2578375 w 6031257"/>
                    <a:gd name="connsiteY10" fmla="*/ 184842 h 3283503"/>
                    <a:gd name="connsiteX11" fmla="*/ 812800 w 6031257"/>
                    <a:gd name="connsiteY11" fmla="*/ 390112 h 3283503"/>
                    <a:gd name="connsiteX12" fmla="*/ 0 w 6031257"/>
                    <a:gd name="connsiteY12" fmla="*/ 641903 h 3283503"/>
                    <a:gd name="connsiteX13" fmla="*/ 837924 w 6031257"/>
                    <a:gd name="connsiteY13" fmla="*/ 1379050 h 3283503"/>
                    <a:gd name="connsiteX0" fmla="*/ 837924 w 6031257"/>
                    <a:gd name="connsiteY0" fmla="*/ 1194208 h 3098661"/>
                    <a:gd name="connsiteX1" fmla="*/ 1543890 w 6031257"/>
                    <a:gd name="connsiteY1" fmla="*/ 2342867 h 3098661"/>
                    <a:gd name="connsiteX2" fmla="*/ 2898637 w 6031257"/>
                    <a:gd name="connsiteY2" fmla="*/ 2859293 h 3098661"/>
                    <a:gd name="connsiteX3" fmla="*/ 3953565 w 6031257"/>
                    <a:gd name="connsiteY3" fmla="*/ 3098661 h 3098661"/>
                    <a:gd name="connsiteX4" fmla="*/ 5106504 w 6031257"/>
                    <a:gd name="connsiteY4" fmla="*/ 2851287 h 3098661"/>
                    <a:gd name="connsiteX5" fmla="*/ 5527261 w 6031257"/>
                    <a:gd name="connsiteY5" fmla="*/ 2240306 h 3098661"/>
                    <a:gd name="connsiteX6" fmla="*/ 5547819 w 6031257"/>
                    <a:gd name="connsiteY6" fmla="*/ 1485209 h 3098661"/>
                    <a:gd name="connsiteX7" fmla="*/ 6031257 w 6031257"/>
                    <a:gd name="connsiteY7" fmla="*/ 1261441 h 3098661"/>
                    <a:gd name="connsiteX8" fmla="*/ 5994957 w 6031257"/>
                    <a:gd name="connsiteY8" fmla="*/ 60460 h 3098661"/>
                    <a:gd name="connsiteX9" fmla="*/ 4158973 w 6031257"/>
                    <a:gd name="connsiteY9" fmla="*/ 339716 h 3098661"/>
                    <a:gd name="connsiteX10" fmla="*/ 2578375 w 6031257"/>
                    <a:gd name="connsiteY10" fmla="*/ 0 h 3098661"/>
                    <a:gd name="connsiteX11" fmla="*/ 812800 w 6031257"/>
                    <a:gd name="connsiteY11" fmla="*/ 205270 h 3098661"/>
                    <a:gd name="connsiteX12" fmla="*/ 0 w 6031257"/>
                    <a:gd name="connsiteY12" fmla="*/ 457061 h 3098661"/>
                    <a:gd name="connsiteX13" fmla="*/ 837924 w 6031257"/>
                    <a:gd name="connsiteY13" fmla="*/ 1194208 h 3098661"/>
                    <a:gd name="connsiteX0" fmla="*/ 837924 w 6031257"/>
                    <a:gd name="connsiteY0" fmla="*/ 1194208 h 3124057"/>
                    <a:gd name="connsiteX1" fmla="*/ 1543890 w 6031257"/>
                    <a:gd name="connsiteY1" fmla="*/ 2342867 h 3124057"/>
                    <a:gd name="connsiteX2" fmla="*/ 2898637 w 6031257"/>
                    <a:gd name="connsiteY2" fmla="*/ 2859293 h 3124057"/>
                    <a:gd name="connsiteX3" fmla="*/ 3953565 w 6031257"/>
                    <a:gd name="connsiteY3" fmla="*/ 3098661 h 3124057"/>
                    <a:gd name="connsiteX4" fmla="*/ 5421239 w 6031257"/>
                    <a:gd name="connsiteY4" fmla="*/ 3124057 h 3124057"/>
                    <a:gd name="connsiteX5" fmla="*/ 5527261 w 6031257"/>
                    <a:gd name="connsiteY5" fmla="*/ 2240306 h 3124057"/>
                    <a:gd name="connsiteX6" fmla="*/ 5547819 w 6031257"/>
                    <a:gd name="connsiteY6" fmla="*/ 1485209 h 3124057"/>
                    <a:gd name="connsiteX7" fmla="*/ 6031257 w 6031257"/>
                    <a:gd name="connsiteY7" fmla="*/ 1261441 h 3124057"/>
                    <a:gd name="connsiteX8" fmla="*/ 5994957 w 6031257"/>
                    <a:gd name="connsiteY8" fmla="*/ 60460 h 3124057"/>
                    <a:gd name="connsiteX9" fmla="*/ 4158973 w 6031257"/>
                    <a:gd name="connsiteY9" fmla="*/ 339716 h 3124057"/>
                    <a:gd name="connsiteX10" fmla="*/ 2578375 w 6031257"/>
                    <a:gd name="connsiteY10" fmla="*/ 0 h 3124057"/>
                    <a:gd name="connsiteX11" fmla="*/ 812800 w 6031257"/>
                    <a:gd name="connsiteY11" fmla="*/ 205270 h 3124057"/>
                    <a:gd name="connsiteX12" fmla="*/ 0 w 6031257"/>
                    <a:gd name="connsiteY12" fmla="*/ 457061 h 3124057"/>
                    <a:gd name="connsiteX13" fmla="*/ 837924 w 6031257"/>
                    <a:gd name="connsiteY13" fmla="*/ 1194208 h 3124057"/>
                    <a:gd name="connsiteX0" fmla="*/ 837924 w 6031257"/>
                    <a:gd name="connsiteY0" fmla="*/ 1194208 h 3124057"/>
                    <a:gd name="connsiteX1" fmla="*/ 1795677 w 6031257"/>
                    <a:gd name="connsiteY1" fmla="*/ 2295657 h 3124057"/>
                    <a:gd name="connsiteX2" fmla="*/ 2898637 w 6031257"/>
                    <a:gd name="connsiteY2" fmla="*/ 2859293 h 3124057"/>
                    <a:gd name="connsiteX3" fmla="*/ 3953565 w 6031257"/>
                    <a:gd name="connsiteY3" fmla="*/ 3098661 h 3124057"/>
                    <a:gd name="connsiteX4" fmla="*/ 5421239 w 6031257"/>
                    <a:gd name="connsiteY4" fmla="*/ 3124057 h 3124057"/>
                    <a:gd name="connsiteX5" fmla="*/ 5527261 w 6031257"/>
                    <a:gd name="connsiteY5" fmla="*/ 2240306 h 3124057"/>
                    <a:gd name="connsiteX6" fmla="*/ 5547819 w 6031257"/>
                    <a:gd name="connsiteY6" fmla="*/ 1485209 h 3124057"/>
                    <a:gd name="connsiteX7" fmla="*/ 6031257 w 6031257"/>
                    <a:gd name="connsiteY7" fmla="*/ 1261441 h 3124057"/>
                    <a:gd name="connsiteX8" fmla="*/ 5994957 w 6031257"/>
                    <a:gd name="connsiteY8" fmla="*/ 60460 h 3124057"/>
                    <a:gd name="connsiteX9" fmla="*/ 4158973 w 6031257"/>
                    <a:gd name="connsiteY9" fmla="*/ 339716 h 3124057"/>
                    <a:gd name="connsiteX10" fmla="*/ 2578375 w 6031257"/>
                    <a:gd name="connsiteY10" fmla="*/ 0 h 3124057"/>
                    <a:gd name="connsiteX11" fmla="*/ 812800 w 6031257"/>
                    <a:gd name="connsiteY11" fmla="*/ 205270 h 3124057"/>
                    <a:gd name="connsiteX12" fmla="*/ 0 w 6031257"/>
                    <a:gd name="connsiteY12" fmla="*/ 457061 h 3124057"/>
                    <a:gd name="connsiteX13" fmla="*/ 837924 w 6031257"/>
                    <a:gd name="connsiteY13" fmla="*/ 1194208 h 3124057"/>
                    <a:gd name="connsiteX0" fmla="*/ 837924 w 6031257"/>
                    <a:gd name="connsiteY0" fmla="*/ 1194208 h 3124057"/>
                    <a:gd name="connsiteX1" fmla="*/ 1795677 w 6031257"/>
                    <a:gd name="connsiteY1" fmla="*/ 2295657 h 3124057"/>
                    <a:gd name="connsiteX2" fmla="*/ 2898637 w 6031257"/>
                    <a:gd name="connsiteY2" fmla="*/ 2859293 h 3124057"/>
                    <a:gd name="connsiteX3" fmla="*/ 3953565 w 6031257"/>
                    <a:gd name="connsiteY3" fmla="*/ 3098661 h 3124057"/>
                    <a:gd name="connsiteX4" fmla="*/ 5421239 w 6031257"/>
                    <a:gd name="connsiteY4" fmla="*/ 3124057 h 3124057"/>
                    <a:gd name="connsiteX5" fmla="*/ 5527261 w 6031257"/>
                    <a:gd name="connsiteY5" fmla="*/ 2240306 h 3124057"/>
                    <a:gd name="connsiteX6" fmla="*/ 5547819 w 6031257"/>
                    <a:gd name="connsiteY6" fmla="*/ 1485209 h 3124057"/>
                    <a:gd name="connsiteX7" fmla="*/ 6031257 w 6031257"/>
                    <a:gd name="connsiteY7" fmla="*/ 1261441 h 3124057"/>
                    <a:gd name="connsiteX8" fmla="*/ 5827099 w 6031257"/>
                    <a:gd name="connsiteY8" fmla="*/ 647965 h 3124057"/>
                    <a:gd name="connsiteX9" fmla="*/ 4158973 w 6031257"/>
                    <a:gd name="connsiteY9" fmla="*/ 339716 h 3124057"/>
                    <a:gd name="connsiteX10" fmla="*/ 2578375 w 6031257"/>
                    <a:gd name="connsiteY10" fmla="*/ 0 h 3124057"/>
                    <a:gd name="connsiteX11" fmla="*/ 812800 w 6031257"/>
                    <a:gd name="connsiteY11" fmla="*/ 205270 h 3124057"/>
                    <a:gd name="connsiteX12" fmla="*/ 0 w 6031257"/>
                    <a:gd name="connsiteY12" fmla="*/ 457061 h 3124057"/>
                    <a:gd name="connsiteX13" fmla="*/ 837924 w 6031257"/>
                    <a:gd name="connsiteY13" fmla="*/ 1194208 h 3124057"/>
                    <a:gd name="connsiteX0" fmla="*/ 837924 w 6031257"/>
                    <a:gd name="connsiteY0" fmla="*/ 1194208 h 3124057"/>
                    <a:gd name="connsiteX1" fmla="*/ 2273025 w 6031257"/>
                    <a:gd name="connsiteY1" fmla="*/ 2028132 h 3124057"/>
                    <a:gd name="connsiteX2" fmla="*/ 2898637 w 6031257"/>
                    <a:gd name="connsiteY2" fmla="*/ 2859293 h 3124057"/>
                    <a:gd name="connsiteX3" fmla="*/ 3953565 w 6031257"/>
                    <a:gd name="connsiteY3" fmla="*/ 3098661 h 3124057"/>
                    <a:gd name="connsiteX4" fmla="*/ 5421239 w 6031257"/>
                    <a:gd name="connsiteY4" fmla="*/ 3124057 h 3124057"/>
                    <a:gd name="connsiteX5" fmla="*/ 5527261 w 6031257"/>
                    <a:gd name="connsiteY5" fmla="*/ 2240306 h 3124057"/>
                    <a:gd name="connsiteX6" fmla="*/ 5547819 w 6031257"/>
                    <a:gd name="connsiteY6" fmla="*/ 1485209 h 3124057"/>
                    <a:gd name="connsiteX7" fmla="*/ 6031257 w 6031257"/>
                    <a:gd name="connsiteY7" fmla="*/ 1261441 h 3124057"/>
                    <a:gd name="connsiteX8" fmla="*/ 5827099 w 6031257"/>
                    <a:gd name="connsiteY8" fmla="*/ 647965 h 3124057"/>
                    <a:gd name="connsiteX9" fmla="*/ 4158973 w 6031257"/>
                    <a:gd name="connsiteY9" fmla="*/ 339716 h 3124057"/>
                    <a:gd name="connsiteX10" fmla="*/ 2578375 w 6031257"/>
                    <a:gd name="connsiteY10" fmla="*/ 0 h 3124057"/>
                    <a:gd name="connsiteX11" fmla="*/ 812800 w 6031257"/>
                    <a:gd name="connsiteY11" fmla="*/ 205270 h 3124057"/>
                    <a:gd name="connsiteX12" fmla="*/ 0 w 6031257"/>
                    <a:gd name="connsiteY12" fmla="*/ 457061 h 3124057"/>
                    <a:gd name="connsiteX13" fmla="*/ 837924 w 6031257"/>
                    <a:gd name="connsiteY13" fmla="*/ 1194208 h 3124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31257" h="3124057">
                      <a:moveTo>
                        <a:pt x="837924" y="1194208"/>
                      </a:moveTo>
                      <a:lnTo>
                        <a:pt x="2273025" y="2028132"/>
                      </a:lnTo>
                      <a:lnTo>
                        <a:pt x="2898637" y="2859293"/>
                      </a:lnTo>
                      <a:lnTo>
                        <a:pt x="3953565" y="3098661"/>
                      </a:lnTo>
                      <a:lnTo>
                        <a:pt x="5421239" y="3124057"/>
                      </a:lnTo>
                      <a:lnTo>
                        <a:pt x="5527261" y="2240306"/>
                      </a:lnTo>
                      <a:lnTo>
                        <a:pt x="5547819" y="1485209"/>
                      </a:lnTo>
                      <a:lnTo>
                        <a:pt x="6031257" y="1261441"/>
                      </a:lnTo>
                      <a:lnTo>
                        <a:pt x="5827099" y="647965"/>
                      </a:lnTo>
                      <a:lnTo>
                        <a:pt x="4158973" y="339716"/>
                      </a:lnTo>
                      <a:lnTo>
                        <a:pt x="2578375" y="0"/>
                      </a:lnTo>
                      <a:lnTo>
                        <a:pt x="812800" y="205270"/>
                      </a:lnTo>
                      <a:lnTo>
                        <a:pt x="0" y="457061"/>
                      </a:lnTo>
                      <a:lnTo>
                        <a:pt x="837924" y="1194208"/>
                      </a:lnTo>
                      <a:close/>
                    </a:path>
                  </a:pathLst>
                </a:custGeom>
                <a:gradFill flip="none" rotWithShape="1">
                  <a:gsLst>
                    <a:gs pos="0">
                      <a:schemeClr val="accent6"/>
                    </a:gs>
                    <a:gs pos="33000">
                      <a:schemeClr val="accent6">
                        <a:lumMod val="95000"/>
                        <a:lumOff val="5000"/>
                      </a:schemeClr>
                    </a:gs>
                    <a:gs pos="77000">
                      <a:schemeClr val="accent6">
                        <a:alpha val="0"/>
                      </a:schemeClr>
                    </a:gs>
                  </a:gsLst>
                  <a:path path="circle">
                    <a:fillToRect l="50000" t="130000" r="50000" b="-30000"/>
                  </a:path>
                  <a:tileRect/>
                </a:gradFill>
                <a:ln>
                  <a:noFill/>
                </a:ln>
                <a:effectLst>
                  <a:softEdge rad="6350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GB"/>
                </a:p>
              </p:txBody>
            </p:sp>
          </p:grpSp>
          <p:sp>
            <p:nvSpPr>
              <p:cNvPr id="27" name="Rectangle 26">
                <a:extLst>
                  <a:ext uri="{FF2B5EF4-FFF2-40B4-BE49-F238E27FC236}">
                    <a16:creationId xmlns:a16="http://schemas.microsoft.com/office/drawing/2014/main" id="{FE700D76-CC81-7D0E-0F10-2CD267F8C144}"/>
                  </a:ext>
                </a:extLst>
              </p:cNvPr>
              <p:cNvSpPr/>
              <p:nvPr userDrawn="1"/>
            </p:nvSpPr>
            <p:spPr>
              <a:xfrm>
                <a:off x="-1429311" y="-803988"/>
                <a:ext cx="13621312" cy="7661988"/>
              </a:xfrm>
              <a:prstGeom prst="rect">
                <a:avLst/>
              </a:prstGeom>
              <a:gradFill flip="none" rotWithShape="1">
                <a:gsLst>
                  <a:gs pos="23000">
                    <a:srgbClr val="FFFFFF">
                      <a:alpha val="0"/>
                    </a:srgbClr>
                  </a:gs>
                  <a:gs pos="0">
                    <a:schemeClr val="bg1">
                      <a:alpha val="65000"/>
                    </a:schemeClr>
                  </a:gs>
                  <a:gs pos="72000">
                    <a:schemeClr val="bg1">
                      <a:alpha val="0"/>
                    </a:schemeClr>
                  </a:gs>
                  <a:gs pos="90000">
                    <a:schemeClr val="bg1">
                      <a:alpha val="51000"/>
                    </a:schemeClr>
                  </a:gs>
                </a:gsLst>
                <a:lin ang="18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5" name="Freeform: Shape 24">
              <a:extLst>
                <a:ext uri="{FF2B5EF4-FFF2-40B4-BE49-F238E27FC236}">
                  <a16:creationId xmlns:a16="http://schemas.microsoft.com/office/drawing/2014/main" id="{AAE9982D-FE69-B09E-C5A3-DC689A720371}"/>
                </a:ext>
              </a:extLst>
            </p:cNvPr>
            <p:cNvSpPr/>
            <p:nvPr userDrawn="1"/>
          </p:nvSpPr>
          <p:spPr>
            <a:xfrm flipH="1" flipV="1">
              <a:off x="-1429311" y="-803988"/>
              <a:ext cx="15050623" cy="8465976"/>
            </a:xfrm>
            <a:custGeom>
              <a:avLst/>
              <a:gdLst>
                <a:gd name="connsiteX0" fmla="*/ 13621312 w 15050623"/>
                <a:gd name="connsiteY0" fmla="*/ 7661988 h 8465976"/>
                <a:gd name="connsiteX1" fmla="*/ 13621312 w 15050623"/>
                <a:gd name="connsiteY1" fmla="*/ 803988 h 8465976"/>
                <a:gd name="connsiteX2" fmla="*/ 1428112 w 15050623"/>
                <a:gd name="connsiteY2" fmla="*/ 803988 h 8465976"/>
                <a:gd name="connsiteX3" fmla="*/ 1428112 w 15050623"/>
                <a:gd name="connsiteY3" fmla="*/ 7661988 h 8465976"/>
                <a:gd name="connsiteX4" fmla="*/ 15050623 w 15050623"/>
                <a:gd name="connsiteY4" fmla="*/ 8465976 h 8465976"/>
                <a:gd name="connsiteX5" fmla="*/ 0 w 15050623"/>
                <a:gd name="connsiteY5" fmla="*/ 8465976 h 8465976"/>
                <a:gd name="connsiteX6" fmla="*/ 0 w 15050623"/>
                <a:gd name="connsiteY6" fmla="*/ 0 h 8465976"/>
                <a:gd name="connsiteX7" fmla="*/ 15050623 w 15050623"/>
                <a:gd name="connsiteY7" fmla="*/ 0 h 8465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050623" h="8465976">
                  <a:moveTo>
                    <a:pt x="13621312" y="7661988"/>
                  </a:moveTo>
                  <a:lnTo>
                    <a:pt x="13621312" y="803988"/>
                  </a:lnTo>
                  <a:lnTo>
                    <a:pt x="1428112" y="803988"/>
                  </a:lnTo>
                  <a:lnTo>
                    <a:pt x="1428112" y="7661988"/>
                  </a:lnTo>
                  <a:close/>
                  <a:moveTo>
                    <a:pt x="15050623" y="8465976"/>
                  </a:moveTo>
                  <a:lnTo>
                    <a:pt x="0" y="8465976"/>
                  </a:lnTo>
                  <a:lnTo>
                    <a:pt x="0" y="0"/>
                  </a:lnTo>
                  <a:lnTo>
                    <a:pt x="15050623" y="0"/>
                  </a:lnTo>
                  <a:close/>
                </a:path>
              </a:pathLst>
            </a:custGeom>
            <a:solidFill>
              <a:srgbClr val="53555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grpSp>
      <p:sp>
        <p:nvSpPr>
          <p:cNvPr id="23" name="Text Placeholder 15">
            <a:extLst>
              <a:ext uri="{FF2B5EF4-FFF2-40B4-BE49-F238E27FC236}">
                <a16:creationId xmlns:a16="http://schemas.microsoft.com/office/drawing/2014/main" id="{4083D604-77D6-4547-817F-29796BFA9B0D}"/>
              </a:ext>
            </a:extLst>
          </p:cNvPr>
          <p:cNvSpPr>
            <a:spLocks noGrp="1"/>
          </p:cNvSpPr>
          <p:nvPr>
            <p:ph type="body" sz="quarter" idx="10" hasCustomPrompt="1"/>
          </p:nvPr>
        </p:nvSpPr>
        <p:spPr>
          <a:xfrm>
            <a:off x="1404000" y="2456662"/>
            <a:ext cx="6480000" cy="1435100"/>
          </a:xfrm>
          <a:prstGeom prst="rect">
            <a:avLst/>
          </a:prstGeom>
        </p:spPr>
        <p:txBody>
          <a:bodyPr anchor="ctr" anchorCtr="0">
            <a:noAutofit/>
          </a:bodyPr>
          <a:lstStyle>
            <a:lvl1pPr marL="0" indent="0">
              <a:buNone/>
              <a:defRPr sz="5000" b="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GB"/>
              <a:t>Enter text here</a:t>
            </a:r>
          </a:p>
        </p:txBody>
      </p:sp>
      <p:pic>
        <p:nvPicPr>
          <p:cNvPr id="12" name="Graphic 11">
            <a:extLst>
              <a:ext uri="{FF2B5EF4-FFF2-40B4-BE49-F238E27FC236}">
                <a16:creationId xmlns:a16="http://schemas.microsoft.com/office/drawing/2014/main" id="{6597C93F-DA45-1DC6-8AAF-0DF5E398934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705600" y="0"/>
            <a:ext cx="5486400" cy="6731000"/>
          </a:xfrm>
          <a:prstGeom prst="rect">
            <a:avLst/>
          </a:prstGeom>
        </p:spPr>
      </p:pic>
      <p:pic>
        <p:nvPicPr>
          <p:cNvPr id="13" name="Graphic 12">
            <a:extLst>
              <a:ext uri="{FF2B5EF4-FFF2-40B4-BE49-F238E27FC236}">
                <a16:creationId xmlns:a16="http://schemas.microsoft.com/office/drawing/2014/main" id="{CF98198F-0318-3B2D-4949-5C5356B7D1B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064625" y="6249062"/>
            <a:ext cx="2205245" cy="164288"/>
          </a:xfrm>
          <a:prstGeom prst="rect">
            <a:avLst/>
          </a:prstGeom>
        </p:spPr>
      </p:pic>
      <p:sp>
        <p:nvSpPr>
          <p:cNvPr id="3" name="Subtitle 2">
            <a:extLst>
              <a:ext uri="{FF2B5EF4-FFF2-40B4-BE49-F238E27FC236}">
                <a16:creationId xmlns:a16="http://schemas.microsoft.com/office/drawing/2014/main" id="{6359E16D-8830-5743-9FD2-53A5DD5C2FD2}"/>
              </a:ext>
            </a:extLst>
          </p:cNvPr>
          <p:cNvSpPr>
            <a:spLocks noGrp="1"/>
          </p:cNvSpPr>
          <p:nvPr>
            <p:ph type="subTitle" idx="1" hasCustomPrompt="1"/>
          </p:nvPr>
        </p:nvSpPr>
        <p:spPr>
          <a:xfrm>
            <a:off x="9064625" y="604872"/>
            <a:ext cx="2574000" cy="3366000"/>
          </a:xfrm>
          <a:prstGeom prst="rect">
            <a:avLst/>
          </a:prstGeom>
        </p:spPr>
        <p:txBody>
          <a:bodyPr anchor="t" anchorCtr="0">
            <a:noAutofit/>
          </a:bodyPr>
          <a:lstStyle>
            <a:lvl1pPr marL="0" indent="0" algn="l" defTabSz="914400" rtl="0" eaLnBrk="1" latinLnBrk="0" hangingPunct="1">
              <a:lnSpc>
                <a:spcPct val="100000"/>
              </a:lnSpc>
              <a:spcBef>
                <a:spcPts val="1800"/>
              </a:spcBef>
              <a:buNone/>
              <a:defRPr lang="en-GB" sz="1200" b="1" kern="1200" dirty="0">
                <a:solidFill>
                  <a:schemeClr val="tx2"/>
                </a:solidFill>
                <a:latin typeface="+mn-lt"/>
                <a:ea typeface="+mn-ea"/>
                <a:cs typeface="+mn-cs"/>
              </a:defRPr>
            </a:lvl1pPr>
            <a:lvl2pPr marL="0" indent="0" algn="l">
              <a:lnSpc>
                <a:spcPct val="110000"/>
              </a:lnSpc>
              <a:spcBef>
                <a:spcPts val="0"/>
              </a:spcBef>
              <a:buNone/>
              <a:defRPr sz="12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Office</a:t>
            </a:r>
          </a:p>
          <a:p>
            <a:pPr lvl="1"/>
            <a:r>
              <a:rPr lang="en-GB"/>
              <a:t>Address</a:t>
            </a:r>
          </a:p>
        </p:txBody>
      </p:sp>
      <p:pic>
        <p:nvPicPr>
          <p:cNvPr id="31" name="Graphic 30">
            <a:extLst>
              <a:ext uri="{FF2B5EF4-FFF2-40B4-BE49-F238E27FC236}">
                <a16:creationId xmlns:a16="http://schemas.microsoft.com/office/drawing/2014/main" id="{4E083158-037E-A63D-CA8A-3B89F7078167}"/>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444501" y="6246468"/>
            <a:ext cx="367200" cy="367200"/>
          </a:xfrm>
          <a:prstGeom prst="rect">
            <a:avLst/>
          </a:prstGeom>
        </p:spPr>
      </p:pic>
      <p:sp>
        <p:nvSpPr>
          <p:cNvPr id="2" name="Date Placeholder 5">
            <a:extLst>
              <a:ext uri="{FF2B5EF4-FFF2-40B4-BE49-F238E27FC236}">
                <a16:creationId xmlns:a16="http://schemas.microsoft.com/office/drawing/2014/main" id="{034CDE79-94B4-8E3D-DE62-8E1A4762EC61}"/>
              </a:ext>
            </a:extLst>
          </p:cNvPr>
          <p:cNvSpPr>
            <a:spLocks noGrp="1"/>
          </p:cNvSpPr>
          <p:nvPr>
            <p:ph type="dt" sz="half" idx="11"/>
          </p:nvPr>
        </p:nvSpPr>
        <p:spPr>
          <a:xfrm>
            <a:off x="9055100" y="6950967"/>
            <a:ext cx="1676400" cy="365125"/>
          </a:xfrm>
        </p:spPr>
        <p:txBody>
          <a:bodyPr/>
          <a:lstStyle/>
          <a:p>
            <a:fld id="{04FF9559-777C-4F36-BE28-E4212641D25B}" type="datetime1">
              <a:rPr lang="en-GB" smtClean="0"/>
              <a:t>27/01/2026</a:t>
            </a:fld>
            <a:endParaRPr lang="en-GB"/>
          </a:p>
        </p:txBody>
      </p:sp>
      <p:sp>
        <p:nvSpPr>
          <p:cNvPr id="4" name="Footer Placeholder 6">
            <a:extLst>
              <a:ext uri="{FF2B5EF4-FFF2-40B4-BE49-F238E27FC236}">
                <a16:creationId xmlns:a16="http://schemas.microsoft.com/office/drawing/2014/main" id="{DD8990D7-4AEC-6DF3-0EAE-4E890449CE3C}"/>
              </a:ext>
            </a:extLst>
          </p:cNvPr>
          <p:cNvSpPr>
            <a:spLocks noGrp="1"/>
          </p:cNvSpPr>
          <p:nvPr>
            <p:ph type="ftr" sz="quarter" idx="12"/>
          </p:nvPr>
        </p:nvSpPr>
        <p:spPr>
          <a:xfrm>
            <a:off x="4038600" y="6950967"/>
            <a:ext cx="4114800" cy="365125"/>
          </a:xfrm>
        </p:spPr>
        <p:txBody>
          <a:bodyPr/>
          <a:lstStyle/>
          <a:p>
            <a:endParaRPr lang="en-GB"/>
          </a:p>
        </p:txBody>
      </p:sp>
      <p:sp>
        <p:nvSpPr>
          <p:cNvPr id="5" name="Slide Number Placeholder 7">
            <a:extLst>
              <a:ext uri="{FF2B5EF4-FFF2-40B4-BE49-F238E27FC236}">
                <a16:creationId xmlns:a16="http://schemas.microsoft.com/office/drawing/2014/main" id="{95E04449-EA3D-40F3-026B-33C5D7A4545F}"/>
              </a:ext>
            </a:extLst>
          </p:cNvPr>
          <p:cNvSpPr>
            <a:spLocks noGrp="1"/>
          </p:cNvSpPr>
          <p:nvPr>
            <p:ph type="sldNum" sz="quarter" idx="13"/>
          </p:nvPr>
        </p:nvSpPr>
        <p:spPr>
          <a:xfrm>
            <a:off x="11017249" y="6950967"/>
            <a:ext cx="715341" cy="365125"/>
          </a:xfrm>
        </p:spPr>
        <p:txBody>
          <a:bodyPr/>
          <a:lstStyle/>
          <a:p>
            <a:fld id="{D030B88A-A586-41E9-87F5-B66E06292F0C}" type="slidenum">
              <a:rPr lang="en-GB" smtClean="0"/>
              <a:pPr/>
              <a:t>‹#›</a:t>
            </a:fld>
            <a:endParaRPr lang="en-GB"/>
          </a:p>
        </p:txBody>
      </p:sp>
    </p:spTree>
    <p:extLst>
      <p:ext uri="{BB962C8B-B14F-4D97-AF65-F5344CB8AC3E}">
        <p14:creationId xmlns:p14="http://schemas.microsoft.com/office/powerpoint/2010/main" val="26115607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rocess wheel">
    <p:spTree>
      <p:nvGrpSpPr>
        <p:cNvPr id="1" name=""/>
        <p:cNvGrpSpPr/>
        <p:nvPr/>
      </p:nvGrpSpPr>
      <p:grpSpPr>
        <a:xfrm>
          <a:off x="0" y="0"/>
          <a:ext cx="0" cy="0"/>
          <a:chOff x="0" y="0"/>
          <a:chExt cx="0" cy="0"/>
        </a:xfrm>
      </p:grpSpPr>
      <p:sp>
        <p:nvSpPr>
          <p:cNvPr id="24" name="Oval 23">
            <a:extLst>
              <a:ext uri="{FF2B5EF4-FFF2-40B4-BE49-F238E27FC236}">
                <a16:creationId xmlns:a16="http://schemas.microsoft.com/office/drawing/2014/main" id="{FEEA3CEA-6338-5EC8-AD6A-6D973D471B89}"/>
              </a:ext>
            </a:extLst>
          </p:cNvPr>
          <p:cNvSpPr/>
          <p:nvPr userDrawn="1"/>
        </p:nvSpPr>
        <p:spPr>
          <a:xfrm>
            <a:off x="4614829" y="863382"/>
            <a:ext cx="4907400" cy="4907400"/>
          </a:xfrm>
          <a:prstGeom prst="ellipse">
            <a:avLst/>
          </a:prstGeom>
          <a:no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0"/>
              </a:spcBef>
            </a:pPr>
            <a:endParaRPr lang="en-GB" sz="2400" err="1"/>
          </a:p>
        </p:txBody>
      </p:sp>
      <p:sp>
        <p:nvSpPr>
          <p:cNvPr id="2" name="Title 1">
            <a:extLst>
              <a:ext uri="{FF2B5EF4-FFF2-40B4-BE49-F238E27FC236}">
                <a16:creationId xmlns:a16="http://schemas.microsoft.com/office/drawing/2014/main" id="{780E2D2F-8389-E970-795B-7439C3462BB1}"/>
              </a:ext>
            </a:extLst>
          </p:cNvPr>
          <p:cNvSpPr>
            <a:spLocks noGrp="1"/>
          </p:cNvSpPr>
          <p:nvPr>
            <p:ph type="title"/>
          </p:nvPr>
        </p:nvSpPr>
        <p:spPr>
          <a:xfrm>
            <a:off x="459409" y="503583"/>
            <a:ext cx="3055951" cy="969617"/>
          </a:xfrm>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BAFF896-F2BA-207E-531D-9927974A353A}"/>
              </a:ext>
            </a:extLst>
          </p:cNvPr>
          <p:cNvSpPr>
            <a:spLocks noGrp="1"/>
          </p:cNvSpPr>
          <p:nvPr>
            <p:ph type="dt" sz="half" idx="10"/>
          </p:nvPr>
        </p:nvSpPr>
        <p:spPr/>
        <p:txBody>
          <a:bodyPr/>
          <a:lstStyle/>
          <a:p>
            <a:fld id="{E23B736F-144A-41A0-B460-B88F8C5F97F9}" type="datetime1">
              <a:rPr lang="en-GB" smtClean="0"/>
              <a:t>27/01/2026</a:t>
            </a:fld>
            <a:endParaRPr lang="en-GB"/>
          </a:p>
        </p:txBody>
      </p:sp>
      <p:sp>
        <p:nvSpPr>
          <p:cNvPr id="4" name="Footer Placeholder 3">
            <a:extLst>
              <a:ext uri="{FF2B5EF4-FFF2-40B4-BE49-F238E27FC236}">
                <a16:creationId xmlns:a16="http://schemas.microsoft.com/office/drawing/2014/main" id="{936F8C3E-2DA9-F7AF-8475-7F78B461BB65}"/>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AD40C114-9B67-C597-6672-CCBF3A8F624A}"/>
              </a:ext>
            </a:extLst>
          </p:cNvPr>
          <p:cNvSpPr>
            <a:spLocks noGrp="1"/>
          </p:cNvSpPr>
          <p:nvPr>
            <p:ph type="sldNum" sz="quarter" idx="12"/>
          </p:nvPr>
        </p:nvSpPr>
        <p:spPr/>
        <p:txBody>
          <a:bodyPr/>
          <a:lstStyle/>
          <a:p>
            <a:fld id="{D030B88A-A586-41E9-87F5-B66E06292F0C}" type="slidenum">
              <a:rPr lang="en-GB" smtClean="0"/>
              <a:pPr/>
              <a:t>‹#›</a:t>
            </a:fld>
            <a:endParaRPr lang="en-GB"/>
          </a:p>
        </p:txBody>
      </p:sp>
      <p:sp>
        <p:nvSpPr>
          <p:cNvPr id="6" name="Text Placeholder 20">
            <a:extLst>
              <a:ext uri="{FF2B5EF4-FFF2-40B4-BE49-F238E27FC236}">
                <a16:creationId xmlns:a16="http://schemas.microsoft.com/office/drawing/2014/main" id="{87F1530D-8671-5AD8-B36E-98E5C8E0F84A}"/>
              </a:ext>
            </a:extLst>
          </p:cNvPr>
          <p:cNvSpPr>
            <a:spLocks noGrp="1"/>
          </p:cNvSpPr>
          <p:nvPr>
            <p:ph type="body" sz="quarter" idx="13" hasCustomPrompt="1"/>
          </p:nvPr>
        </p:nvSpPr>
        <p:spPr>
          <a:xfrm>
            <a:off x="6213529" y="442913"/>
            <a:ext cx="1710000" cy="1152000"/>
          </a:xfrm>
          <a:prstGeom prst="roundRect">
            <a:avLst>
              <a:gd name="adj" fmla="val 6626"/>
            </a:avLst>
          </a:prstGeom>
          <a:solidFill>
            <a:srgbClr val="BDDDD5"/>
          </a:solidFill>
          <a:ln>
            <a:noFill/>
          </a:ln>
        </p:spPr>
        <p:txBody>
          <a:bodyPr anchor="ctr" anchorCtr="0">
            <a:normAutofit/>
          </a:bodyPr>
          <a:lstStyle>
            <a:lvl1pPr marL="0" indent="0" algn="ctr">
              <a:spcBef>
                <a:spcPts val="0"/>
              </a:spcBef>
              <a:buNone/>
              <a:defRPr sz="18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Enter text here</a:t>
            </a:r>
          </a:p>
        </p:txBody>
      </p:sp>
      <p:sp>
        <p:nvSpPr>
          <p:cNvPr id="7" name="Text Placeholder 20">
            <a:extLst>
              <a:ext uri="{FF2B5EF4-FFF2-40B4-BE49-F238E27FC236}">
                <a16:creationId xmlns:a16="http://schemas.microsoft.com/office/drawing/2014/main" id="{AA2805A8-1145-03CD-5E29-A68A268EE8E1}"/>
              </a:ext>
            </a:extLst>
          </p:cNvPr>
          <p:cNvSpPr>
            <a:spLocks noGrp="1"/>
          </p:cNvSpPr>
          <p:nvPr>
            <p:ph type="body" sz="quarter" idx="14" hasCustomPrompt="1"/>
          </p:nvPr>
        </p:nvSpPr>
        <p:spPr>
          <a:xfrm>
            <a:off x="8528623" y="1685666"/>
            <a:ext cx="1710000" cy="1152000"/>
          </a:xfrm>
          <a:prstGeom prst="roundRect">
            <a:avLst>
              <a:gd name="adj" fmla="val 6626"/>
            </a:avLst>
          </a:prstGeom>
          <a:solidFill>
            <a:schemeClr val="accent4"/>
          </a:solidFill>
          <a:ln>
            <a:noFill/>
          </a:ln>
        </p:spPr>
        <p:txBody>
          <a:bodyPr anchor="ctr" anchorCtr="0">
            <a:normAutofit/>
          </a:bodyPr>
          <a:lstStyle>
            <a:lvl1pPr marL="0" indent="0" algn="ctr">
              <a:spcBef>
                <a:spcPts val="0"/>
              </a:spcBef>
              <a:buNone/>
              <a:defRPr sz="18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Enter text here</a:t>
            </a:r>
          </a:p>
        </p:txBody>
      </p:sp>
      <p:sp>
        <p:nvSpPr>
          <p:cNvPr id="20" name="Text Placeholder 20">
            <a:extLst>
              <a:ext uri="{FF2B5EF4-FFF2-40B4-BE49-F238E27FC236}">
                <a16:creationId xmlns:a16="http://schemas.microsoft.com/office/drawing/2014/main" id="{6F279D61-07B7-1487-C86C-E974D359C12E}"/>
              </a:ext>
            </a:extLst>
          </p:cNvPr>
          <p:cNvSpPr>
            <a:spLocks noGrp="1"/>
          </p:cNvSpPr>
          <p:nvPr>
            <p:ph type="body" sz="quarter" idx="15" hasCustomPrompt="1"/>
          </p:nvPr>
        </p:nvSpPr>
        <p:spPr>
          <a:xfrm>
            <a:off x="8528623" y="3788786"/>
            <a:ext cx="1710000" cy="1152000"/>
          </a:xfrm>
          <a:prstGeom prst="roundRect">
            <a:avLst>
              <a:gd name="adj" fmla="val 6626"/>
            </a:avLst>
          </a:prstGeom>
          <a:solidFill>
            <a:schemeClr val="accent3"/>
          </a:solidFill>
          <a:ln>
            <a:noFill/>
          </a:ln>
        </p:spPr>
        <p:txBody>
          <a:bodyPr anchor="ctr" anchorCtr="0">
            <a:normAutofit/>
          </a:bodyPr>
          <a:lstStyle>
            <a:lvl1pPr marL="0" indent="0" algn="ctr">
              <a:spcBef>
                <a:spcPts val="0"/>
              </a:spcBef>
              <a:buNone/>
              <a:defRPr sz="18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Enter text here</a:t>
            </a:r>
          </a:p>
        </p:txBody>
      </p:sp>
      <p:sp>
        <p:nvSpPr>
          <p:cNvPr id="21" name="Text Placeholder 20">
            <a:extLst>
              <a:ext uri="{FF2B5EF4-FFF2-40B4-BE49-F238E27FC236}">
                <a16:creationId xmlns:a16="http://schemas.microsoft.com/office/drawing/2014/main" id="{5E8998C0-3A21-AEFB-769F-94B377649D8D}"/>
              </a:ext>
            </a:extLst>
          </p:cNvPr>
          <p:cNvSpPr>
            <a:spLocks noGrp="1"/>
          </p:cNvSpPr>
          <p:nvPr>
            <p:ph type="body" sz="quarter" idx="16" hasCustomPrompt="1"/>
          </p:nvPr>
        </p:nvSpPr>
        <p:spPr>
          <a:xfrm>
            <a:off x="6213529" y="5039250"/>
            <a:ext cx="1710000" cy="1152000"/>
          </a:xfrm>
          <a:prstGeom prst="roundRect">
            <a:avLst>
              <a:gd name="adj" fmla="val 6626"/>
            </a:avLst>
          </a:prstGeom>
          <a:solidFill>
            <a:srgbClr val="FCC29A"/>
          </a:solidFill>
          <a:ln>
            <a:noFill/>
          </a:ln>
        </p:spPr>
        <p:txBody>
          <a:bodyPr anchor="ctr" anchorCtr="0">
            <a:normAutofit/>
          </a:bodyPr>
          <a:lstStyle>
            <a:lvl1pPr marL="0" indent="0" algn="ctr">
              <a:spcBef>
                <a:spcPts val="0"/>
              </a:spcBef>
              <a:buNone/>
              <a:defRPr sz="18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Enter text here</a:t>
            </a:r>
          </a:p>
        </p:txBody>
      </p:sp>
      <p:sp>
        <p:nvSpPr>
          <p:cNvPr id="22" name="Text Placeholder 20">
            <a:extLst>
              <a:ext uri="{FF2B5EF4-FFF2-40B4-BE49-F238E27FC236}">
                <a16:creationId xmlns:a16="http://schemas.microsoft.com/office/drawing/2014/main" id="{26BEC8E9-FD4F-C2BE-9FF2-4701042FDA60}"/>
              </a:ext>
            </a:extLst>
          </p:cNvPr>
          <p:cNvSpPr>
            <a:spLocks noGrp="1"/>
          </p:cNvSpPr>
          <p:nvPr>
            <p:ph type="body" sz="quarter" idx="17" hasCustomPrompt="1"/>
          </p:nvPr>
        </p:nvSpPr>
        <p:spPr>
          <a:xfrm>
            <a:off x="3898434" y="3788786"/>
            <a:ext cx="1710000" cy="1152000"/>
          </a:xfrm>
          <a:prstGeom prst="roundRect">
            <a:avLst>
              <a:gd name="adj" fmla="val 6626"/>
            </a:avLst>
          </a:prstGeom>
          <a:solidFill>
            <a:schemeClr val="accent6"/>
          </a:solidFill>
          <a:ln>
            <a:noFill/>
          </a:ln>
        </p:spPr>
        <p:txBody>
          <a:bodyPr anchor="ctr" anchorCtr="0">
            <a:normAutofit/>
          </a:bodyPr>
          <a:lstStyle>
            <a:lvl1pPr marL="0" indent="0" algn="ctr">
              <a:spcBef>
                <a:spcPts val="0"/>
              </a:spcBef>
              <a:buNone/>
              <a:defRPr sz="18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Enter text here</a:t>
            </a:r>
          </a:p>
        </p:txBody>
      </p:sp>
      <p:sp>
        <p:nvSpPr>
          <p:cNvPr id="23" name="Text Placeholder 20">
            <a:extLst>
              <a:ext uri="{FF2B5EF4-FFF2-40B4-BE49-F238E27FC236}">
                <a16:creationId xmlns:a16="http://schemas.microsoft.com/office/drawing/2014/main" id="{ED450545-D52B-77FC-F360-602AA2CF0F7D}"/>
              </a:ext>
            </a:extLst>
          </p:cNvPr>
          <p:cNvSpPr>
            <a:spLocks noGrp="1"/>
          </p:cNvSpPr>
          <p:nvPr>
            <p:ph type="body" sz="quarter" idx="18" hasCustomPrompt="1"/>
          </p:nvPr>
        </p:nvSpPr>
        <p:spPr>
          <a:xfrm>
            <a:off x="3898434" y="1685666"/>
            <a:ext cx="1710000" cy="1152000"/>
          </a:xfrm>
          <a:prstGeom prst="roundRect">
            <a:avLst>
              <a:gd name="adj" fmla="val 6626"/>
            </a:avLst>
          </a:prstGeom>
          <a:solidFill>
            <a:srgbClr val="ACD3F9"/>
          </a:solidFill>
          <a:ln>
            <a:noFill/>
          </a:ln>
        </p:spPr>
        <p:txBody>
          <a:bodyPr anchor="ctr" anchorCtr="0">
            <a:normAutofit/>
          </a:bodyPr>
          <a:lstStyle>
            <a:lvl1pPr marL="0" indent="0" algn="ctr">
              <a:spcBef>
                <a:spcPts val="0"/>
              </a:spcBef>
              <a:buNone/>
              <a:defRPr sz="18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Enter text here</a:t>
            </a:r>
          </a:p>
        </p:txBody>
      </p:sp>
      <p:sp>
        <p:nvSpPr>
          <p:cNvPr id="27" name="Freeform: Shape 26">
            <a:extLst>
              <a:ext uri="{FF2B5EF4-FFF2-40B4-BE49-F238E27FC236}">
                <a16:creationId xmlns:a16="http://schemas.microsoft.com/office/drawing/2014/main" id="{BF13EF51-16FC-E2A5-7A24-6E064C6405BE}"/>
              </a:ext>
            </a:extLst>
          </p:cNvPr>
          <p:cNvSpPr/>
          <p:nvPr userDrawn="1"/>
        </p:nvSpPr>
        <p:spPr>
          <a:xfrm rot="2405985">
            <a:off x="8458800" y="1228298"/>
            <a:ext cx="94301" cy="190517"/>
          </a:xfrm>
          <a:custGeom>
            <a:avLst/>
            <a:gdLst>
              <a:gd name="connsiteX0" fmla="*/ 0 w 114300"/>
              <a:gd name="connsiteY0" fmla="*/ 0 h 223837"/>
              <a:gd name="connsiteX1" fmla="*/ 114300 w 114300"/>
              <a:gd name="connsiteY1" fmla="*/ 114300 h 223837"/>
              <a:gd name="connsiteX2" fmla="*/ 4763 w 114300"/>
              <a:gd name="connsiteY2" fmla="*/ 223837 h 223837"/>
            </a:gdLst>
            <a:ahLst/>
            <a:cxnLst>
              <a:cxn ang="0">
                <a:pos x="connsiteX0" y="connsiteY0"/>
              </a:cxn>
              <a:cxn ang="0">
                <a:pos x="connsiteX1" y="connsiteY1"/>
              </a:cxn>
              <a:cxn ang="0">
                <a:pos x="connsiteX2" y="connsiteY2"/>
              </a:cxn>
            </a:cxnLst>
            <a:rect l="l" t="t" r="r" b="b"/>
            <a:pathLst>
              <a:path w="114300" h="223837">
                <a:moveTo>
                  <a:pt x="0" y="0"/>
                </a:moveTo>
                <a:lnTo>
                  <a:pt x="114300" y="114300"/>
                </a:lnTo>
                <a:lnTo>
                  <a:pt x="4763" y="223837"/>
                </a:lnTo>
              </a:path>
            </a:pathLst>
          </a:custGeom>
          <a:no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0"/>
              </a:spcBef>
            </a:pPr>
            <a:endParaRPr lang="en-GB"/>
          </a:p>
        </p:txBody>
      </p:sp>
      <p:sp>
        <p:nvSpPr>
          <p:cNvPr id="28" name="Freeform: Shape 27">
            <a:extLst>
              <a:ext uri="{FF2B5EF4-FFF2-40B4-BE49-F238E27FC236}">
                <a16:creationId xmlns:a16="http://schemas.microsoft.com/office/drawing/2014/main" id="{EC30F8DC-306B-433E-FE1C-1037B07A816E}"/>
              </a:ext>
            </a:extLst>
          </p:cNvPr>
          <p:cNvSpPr/>
          <p:nvPr userDrawn="1"/>
        </p:nvSpPr>
        <p:spPr>
          <a:xfrm rot="5400000">
            <a:off x="9475078" y="3217968"/>
            <a:ext cx="94301" cy="190517"/>
          </a:xfrm>
          <a:custGeom>
            <a:avLst/>
            <a:gdLst>
              <a:gd name="connsiteX0" fmla="*/ 0 w 114300"/>
              <a:gd name="connsiteY0" fmla="*/ 0 h 223837"/>
              <a:gd name="connsiteX1" fmla="*/ 114300 w 114300"/>
              <a:gd name="connsiteY1" fmla="*/ 114300 h 223837"/>
              <a:gd name="connsiteX2" fmla="*/ 4763 w 114300"/>
              <a:gd name="connsiteY2" fmla="*/ 223837 h 223837"/>
            </a:gdLst>
            <a:ahLst/>
            <a:cxnLst>
              <a:cxn ang="0">
                <a:pos x="connsiteX0" y="connsiteY0"/>
              </a:cxn>
              <a:cxn ang="0">
                <a:pos x="connsiteX1" y="connsiteY1"/>
              </a:cxn>
              <a:cxn ang="0">
                <a:pos x="connsiteX2" y="connsiteY2"/>
              </a:cxn>
            </a:cxnLst>
            <a:rect l="l" t="t" r="r" b="b"/>
            <a:pathLst>
              <a:path w="114300" h="223837">
                <a:moveTo>
                  <a:pt x="0" y="0"/>
                </a:moveTo>
                <a:lnTo>
                  <a:pt x="114300" y="114300"/>
                </a:lnTo>
                <a:lnTo>
                  <a:pt x="4763" y="223837"/>
                </a:lnTo>
              </a:path>
            </a:pathLst>
          </a:custGeom>
          <a:no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0"/>
              </a:spcBef>
            </a:pPr>
            <a:endParaRPr lang="en-GB"/>
          </a:p>
        </p:txBody>
      </p:sp>
      <p:sp>
        <p:nvSpPr>
          <p:cNvPr id="29" name="Freeform: Shape 28">
            <a:extLst>
              <a:ext uri="{FF2B5EF4-FFF2-40B4-BE49-F238E27FC236}">
                <a16:creationId xmlns:a16="http://schemas.microsoft.com/office/drawing/2014/main" id="{9721BB00-F2DB-30E9-5134-4CAA66D14FBB}"/>
              </a:ext>
            </a:extLst>
          </p:cNvPr>
          <p:cNvSpPr/>
          <p:nvPr userDrawn="1"/>
        </p:nvSpPr>
        <p:spPr>
          <a:xfrm rot="9284143">
            <a:off x="8398176" y="5260525"/>
            <a:ext cx="94301" cy="190517"/>
          </a:xfrm>
          <a:custGeom>
            <a:avLst/>
            <a:gdLst>
              <a:gd name="connsiteX0" fmla="*/ 0 w 114300"/>
              <a:gd name="connsiteY0" fmla="*/ 0 h 223837"/>
              <a:gd name="connsiteX1" fmla="*/ 114300 w 114300"/>
              <a:gd name="connsiteY1" fmla="*/ 114300 h 223837"/>
              <a:gd name="connsiteX2" fmla="*/ 4763 w 114300"/>
              <a:gd name="connsiteY2" fmla="*/ 223837 h 223837"/>
            </a:gdLst>
            <a:ahLst/>
            <a:cxnLst>
              <a:cxn ang="0">
                <a:pos x="connsiteX0" y="connsiteY0"/>
              </a:cxn>
              <a:cxn ang="0">
                <a:pos x="connsiteX1" y="connsiteY1"/>
              </a:cxn>
              <a:cxn ang="0">
                <a:pos x="connsiteX2" y="connsiteY2"/>
              </a:cxn>
            </a:cxnLst>
            <a:rect l="l" t="t" r="r" b="b"/>
            <a:pathLst>
              <a:path w="114300" h="223837">
                <a:moveTo>
                  <a:pt x="0" y="0"/>
                </a:moveTo>
                <a:lnTo>
                  <a:pt x="114300" y="114300"/>
                </a:lnTo>
                <a:lnTo>
                  <a:pt x="4763" y="223837"/>
                </a:lnTo>
              </a:path>
            </a:pathLst>
          </a:custGeom>
          <a:no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0"/>
              </a:spcBef>
            </a:pPr>
            <a:endParaRPr lang="en-GB"/>
          </a:p>
        </p:txBody>
      </p:sp>
      <p:sp>
        <p:nvSpPr>
          <p:cNvPr id="30" name="Freeform: Shape 29">
            <a:extLst>
              <a:ext uri="{FF2B5EF4-FFF2-40B4-BE49-F238E27FC236}">
                <a16:creationId xmlns:a16="http://schemas.microsoft.com/office/drawing/2014/main" id="{67DBF81E-3E11-8C66-FC8B-A72048F0E052}"/>
              </a:ext>
            </a:extLst>
          </p:cNvPr>
          <p:cNvSpPr/>
          <p:nvPr userDrawn="1"/>
        </p:nvSpPr>
        <p:spPr>
          <a:xfrm rot="13308861">
            <a:off x="5648067" y="5264362"/>
            <a:ext cx="94301" cy="190517"/>
          </a:xfrm>
          <a:custGeom>
            <a:avLst/>
            <a:gdLst>
              <a:gd name="connsiteX0" fmla="*/ 0 w 114300"/>
              <a:gd name="connsiteY0" fmla="*/ 0 h 223837"/>
              <a:gd name="connsiteX1" fmla="*/ 114300 w 114300"/>
              <a:gd name="connsiteY1" fmla="*/ 114300 h 223837"/>
              <a:gd name="connsiteX2" fmla="*/ 4763 w 114300"/>
              <a:gd name="connsiteY2" fmla="*/ 223837 h 223837"/>
            </a:gdLst>
            <a:ahLst/>
            <a:cxnLst>
              <a:cxn ang="0">
                <a:pos x="connsiteX0" y="connsiteY0"/>
              </a:cxn>
              <a:cxn ang="0">
                <a:pos x="connsiteX1" y="connsiteY1"/>
              </a:cxn>
              <a:cxn ang="0">
                <a:pos x="connsiteX2" y="connsiteY2"/>
              </a:cxn>
            </a:cxnLst>
            <a:rect l="l" t="t" r="r" b="b"/>
            <a:pathLst>
              <a:path w="114300" h="223837">
                <a:moveTo>
                  <a:pt x="0" y="0"/>
                </a:moveTo>
                <a:lnTo>
                  <a:pt x="114300" y="114300"/>
                </a:lnTo>
                <a:lnTo>
                  <a:pt x="4763" y="223837"/>
                </a:lnTo>
              </a:path>
            </a:pathLst>
          </a:custGeom>
          <a:no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0"/>
              </a:spcBef>
            </a:pPr>
            <a:endParaRPr lang="en-GB"/>
          </a:p>
        </p:txBody>
      </p:sp>
      <p:sp>
        <p:nvSpPr>
          <p:cNvPr id="31" name="Freeform: Shape 30">
            <a:extLst>
              <a:ext uri="{FF2B5EF4-FFF2-40B4-BE49-F238E27FC236}">
                <a16:creationId xmlns:a16="http://schemas.microsoft.com/office/drawing/2014/main" id="{AE80ADE0-D9F8-A163-4009-0BA109F8394F}"/>
              </a:ext>
            </a:extLst>
          </p:cNvPr>
          <p:cNvSpPr/>
          <p:nvPr userDrawn="1"/>
        </p:nvSpPr>
        <p:spPr>
          <a:xfrm rot="16200000">
            <a:off x="4567678" y="3217967"/>
            <a:ext cx="94301" cy="190517"/>
          </a:xfrm>
          <a:custGeom>
            <a:avLst/>
            <a:gdLst>
              <a:gd name="connsiteX0" fmla="*/ 0 w 114300"/>
              <a:gd name="connsiteY0" fmla="*/ 0 h 223837"/>
              <a:gd name="connsiteX1" fmla="*/ 114300 w 114300"/>
              <a:gd name="connsiteY1" fmla="*/ 114300 h 223837"/>
              <a:gd name="connsiteX2" fmla="*/ 4763 w 114300"/>
              <a:gd name="connsiteY2" fmla="*/ 223837 h 223837"/>
            </a:gdLst>
            <a:ahLst/>
            <a:cxnLst>
              <a:cxn ang="0">
                <a:pos x="connsiteX0" y="connsiteY0"/>
              </a:cxn>
              <a:cxn ang="0">
                <a:pos x="connsiteX1" y="connsiteY1"/>
              </a:cxn>
              <a:cxn ang="0">
                <a:pos x="connsiteX2" y="connsiteY2"/>
              </a:cxn>
            </a:cxnLst>
            <a:rect l="l" t="t" r="r" b="b"/>
            <a:pathLst>
              <a:path w="114300" h="223837">
                <a:moveTo>
                  <a:pt x="0" y="0"/>
                </a:moveTo>
                <a:lnTo>
                  <a:pt x="114300" y="114300"/>
                </a:lnTo>
                <a:lnTo>
                  <a:pt x="4763" y="223837"/>
                </a:lnTo>
              </a:path>
            </a:pathLst>
          </a:custGeom>
          <a:no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0"/>
              </a:spcBef>
            </a:pPr>
            <a:endParaRPr lang="en-GB"/>
          </a:p>
        </p:txBody>
      </p:sp>
      <p:sp>
        <p:nvSpPr>
          <p:cNvPr id="32" name="Freeform: Shape 31">
            <a:extLst>
              <a:ext uri="{FF2B5EF4-FFF2-40B4-BE49-F238E27FC236}">
                <a16:creationId xmlns:a16="http://schemas.microsoft.com/office/drawing/2014/main" id="{5E6623A7-6C41-D07B-0C2A-C0AE9E74129E}"/>
              </a:ext>
            </a:extLst>
          </p:cNvPr>
          <p:cNvSpPr/>
          <p:nvPr userDrawn="1"/>
        </p:nvSpPr>
        <p:spPr>
          <a:xfrm rot="19477737">
            <a:off x="5587791" y="1230032"/>
            <a:ext cx="94301" cy="190517"/>
          </a:xfrm>
          <a:custGeom>
            <a:avLst/>
            <a:gdLst>
              <a:gd name="connsiteX0" fmla="*/ 0 w 114300"/>
              <a:gd name="connsiteY0" fmla="*/ 0 h 223837"/>
              <a:gd name="connsiteX1" fmla="*/ 114300 w 114300"/>
              <a:gd name="connsiteY1" fmla="*/ 114300 h 223837"/>
              <a:gd name="connsiteX2" fmla="*/ 4763 w 114300"/>
              <a:gd name="connsiteY2" fmla="*/ 223837 h 223837"/>
            </a:gdLst>
            <a:ahLst/>
            <a:cxnLst>
              <a:cxn ang="0">
                <a:pos x="connsiteX0" y="connsiteY0"/>
              </a:cxn>
              <a:cxn ang="0">
                <a:pos x="connsiteX1" y="connsiteY1"/>
              </a:cxn>
              <a:cxn ang="0">
                <a:pos x="connsiteX2" y="connsiteY2"/>
              </a:cxn>
            </a:cxnLst>
            <a:rect l="l" t="t" r="r" b="b"/>
            <a:pathLst>
              <a:path w="114300" h="223837">
                <a:moveTo>
                  <a:pt x="0" y="0"/>
                </a:moveTo>
                <a:lnTo>
                  <a:pt x="114300" y="114300"/>
                </a:lnTo>
                <a:lnTo>
                  <a:pt x="4763" y="223837"/>
                </a:lnTo>
              </a:path>
            </a:pathLst>
          </a:custGeom>
          <a:no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0"/>
              </a:spcBef>
            </a:pPr>
            <a:endParaRPr lang="en-GB"/>
          </a:p>
        </p:txBody>
      </p:sp>
    </p:spTree>
    <p:extLst>
      <p:ext uri="{BB962C8B-B14F-4D97-AF65-F5344CB8AC3E}">
        <p14:creationId xmlns:p14="http://schemas.microsoft.com/office/powerpoint/2010/main" val="5116647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rocess wheel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54D10F9-0388-565E-A4F7-987A4F8F5945}"/>
              </a:ext>
            </a:extLst>
          </p:cNvPr>
          <p:cNvSpPr>
            <a:spLocks noGrp="1"/>
          </p:cNvSpPr>
          <p:nvPr>
            <p:ph type="title"/>
          </p:nvPr>
        </p:nvSpPr>
        <p:spPr/>
        <p:txBody>
          <a:bodyPr/>
          <a:lstStyle/>
          <a:p>
            <a:r>
              <a:rPr lang="en-US"/>
              <a:t>Click to edit Master title style</a:t>
            </a:r>
            <a:endParaRPr lang="en-GB"/>
          </a:p>
        </p:txBody>
      </p:sp>
      <p:sp>
        <p:nvSpPr>
          <p:cNvPr id="4" name="Date Placeholder 3">
            <a:extLst>
              <a:ext uri="{FF2B5EF4-FFF2-40B4-BE49-F238E27FC236}">
                <a16:creationId xmlns:a16="http://schemas.microsoft.com/office/drawing/2014/main" id="{5D2E34B2-F790-214E-F9CC-5D363D0553B1}"/>
              </a:ext>
            </a:extLst>
          </p:cNvPr>
          <p:cNvSpPr>
            <a:spLocks noGrp="1"/>
          </p:cNvSpPr>
          <p:nvPr>
            <p:ph type="dt" sz="half" idx="10"/>
          </p:nvPr>
        </p:nvSpPr>
        <p:spPr/>
        <p:txBody>
          <a:bodyPr/>
          <a:lstStyle/>
          <a:p>
            <a:fld id="{52E074FF-6335-4D39-A164-8F422C3C4AD6}" type="datetime1">
              <a:rPr lang="en-GB" smtClean="0"/>
              <a:t>27/01/2026</a:t>
            </a:fld>
            <a:endParaRPr lang="en-GB"/>
          </a:p>
        </p:txBody>
      </p:sp>
      <p:sp>
        <p:nvSpPr>
          <p:cNvPr id="5" name="Footer Placeholder 4">
            <a:extLst>
              <a:ext uri="{FF2B5EF4-FFF2-40B4-BE49-F238E27FC236}">
                <a16:creationId xmlns:a16="http://schemas.microsoft.com/office/drawing/2014/main" id="{8D04831A-6006-7729-0489-7A77DD28602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BC907B2-C28A-A2DD-9E7C-A37ABBBB7E4C}"/>
              </a:ext>
            </a:extLst>
          </p:cNvPr>
          <p:cNvSpPr>
            <a:spLocks noGrp="1"/>
          </p:cNvSpPr>
          <p:nvPr>
            <p:ph type="sldNum" sz="quarter" idx="12"/>
          </p:nvPr>
        </p:nvSpPr>
        <p:spPr/>
        <p:txBody>
          <a:bodyPr/>
          <a:lstStyle/>
          <a:p>
            <a:fld id="{D030B88A-A586-41E9-87F5-B66E06292F0C}" type="slidenum">
              <a:rPr lang="en-GB" smtClean="0"/>
              <a:pPr/>
              <a:t>‹#›</a:t>
            </a:fld>
            <a:endParaRPr lang="en-GB"/>
          </a:p>
        </p:txBody>
      </p:sp>
      <p:sp>
        <p:nvSpPr>
          <p:cNvPr id="7" name="Text Placeholder 20">
            <a:extLst>
              <a:ext uri="{FF2B5EF4-FFF2-40B4-BE49-F238E27FC236}">
                <a16:creationId xmlns:a16="http://schemas.microsoft.com/office/drawing/2014/main" id="{DF32856F-ABAB-DFBF-D5B3-D37FE67DA811}"/>
              </a:ext>
            </a:extLst>
          </p:cNvPr>
          <p:cNvSpPr>
            <a:spLocks noGrp="1"/>
          </p:cNvSpPr>
          <p:nvPr>
            <p:ph type="body" sz="quarter" idx="13" hasCustomPrompt="1"/>
          </p:nvPr>
        </p:nvSpPr>
        <p:spPr>
          <a:xfrm>
            <a:off x="1438592" y="2328454"/>
            <a:ext cx="1861200" cy="597308"/>
          </a:xfrm>
          <a:prstGeom prst="rect">
            <a:avLst/>
          </a:prstGeom>
          <a:noFill/>
          <a:ln>
            <a:noFill/>
          </a:ln>
        </p:spPr>
        <p:txBody>
          <a:bodyPr anchor="ctr" anchorCtr="0">
            <a:normAutofit/>
          </a:bodyPr>
          <a:lstStyle>
            <a:lvl1pPr marL="0" indent="0" algn="ctr">
              <a:spcBef>
                <a:spcPts val="0"/>
              </a:spcBef>
              <a:buNone/>
              <a:defRPr sz="16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Enter text here</a:t>
            </a:r>
          </a:p>
        </p:txBody>
      </p:sp>
      <p:sp>
        <p:nvSpPr>
          <p:cNvPr id="8" name="Text Placeholder 20">
            <a:extLst>
              <a:ext uri="{FF2B5EF4-FFF2-40B4-BE49-F238E27FC236}">
                <a16:creationId xmlns:a16="http://schemas.microsoft.com/office/drawing/2014/main" id="{0D3CCBB1-A52C-4C08-D062-1BCB931690EC}"/>
              </a:ext>
            </a:extLst>
          </p:cNvPr>
          <p:cNvSpPr>
            <a:spLocks noGrp="1"/>
          </p:cNvSpPr>
          <p:nvPr>
            <p:ph type="body" sz="quarter" idx="14" hasCustomPrompt="1"/>
          </p:nvPr>
        </p:nvSpPr>
        <p:spPr>
          <a:xfrm>
            <a:off x="3301996" y="5428645"/>
            <a:ext cx="1861200" cy="597308"/>
          </a:xfrm>
          <a:prstGeom prst="rect">
            <a:avLst/>
          </a:prstGeom>
          <a:noFill/>
          <a:ln>
            <a:noFill/>
          </a:ln>
        </p:spPr>
        <p:txBody>
          <a:bodyPr anchor="ctr" anchorCtr="0">
            <a:normAutofit/>
          </a:bodyPr>
          <a:lstStyle>
            <a:lvl1pPr marL="0" indent="0" algn="ctr">
              <a:spcBef>
                <a:spcPts val="0"/>
              </a:spcBef>
              <a:buNone/>
              <a:defRPr sz="16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Enter text here</a:t>
            </a:r>
          </a:p>
        </p:txBody>
      </p:sp>
      <p:sp>
        <p:nvSpPr>
          <p:cNvPr id="9" name="Text Placeholder 20">
            <a:extLst>
              <a:ext uri="{FF2B5EF4-FFF2-40B4-BE49-F238E27FC236}">
                <a16:creationId xmlns:a16="http://schemas.microsoft.com/office/drawing/2014/main" id="{24E992DF-79E9-57C7-8445-77AB95303AAE}"/>
              </a:ext>
            </a:extLst>
          </p:cNvPr>
          <p:cNvSpPr>
            <a:spLocks noGrp="1"/>
          </p:cNvSpPr>
          <p:nvPr>
            <p:ph type="body" sz="quarter" idx="15" hasCustomPrompt="1"/>
          </p:nvPr>
        </p:nvSpPr>
        <p:spPr>
          <a:xfrm>
            <a:off x="5165400" y="2328454"/>
            <a:ext cx="1861200" cy="597308"/>
          </a:xfrm>
          <a:prstGeom prst="rect">
            <a:avLst/>
          </a:prstGeom>
          <a:noFill/>
          <a:ln>
            <a:noFill/>
          </a:ln>
        </p:spPr>
        <p:txBody>
          <a:bodyPr anchor="ctr" anchorCtr="0">
            <a:normAutofit/>
          </a:bodyPr>
          <a:lstStyle>
            <a:lvl1pPr marL="0" indent="0" algn="ctr">
              <a:spcBef>
                <a:spcPts val="0"/>
              </a:spcBef>
              <a:buNone/>
              <a:defRPr sz="16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Enter text here</a:t>
            </a:r>
          </a:p>
        </p:txBody>
      </p:sp>
      <p:sp>
        <p:nvSpPr>
          <p:cNvPr id="10" name="Text Placeholder 20">
            <a:extLst>
              <a:ext uri="{FF2B5EF4-FFF2-40B4-BE49-F238E27FC236}">
                <a16:creationId xmlns:a16="http://schemas.microsoft.com/office/drawing/2014/main" id="{0DB99BB0-1B81-4BFF-A1A3-8530F910B5A5}"/>
              </a:ext>
            </a:extLst>
          </p:cNvPr>
          <p:cNvSpPr>
            <a:spLocks noGrp="1"/>
          </p:cNvSpPr>
          <p:nvPr>
            <p:ph type="body" sz="quarter" idx="16" hasCustomPrompt="1"/>
          </p:nvPr>
        </p:nvSpPr>
        <p:spPr>
          <a:xfrm>
            <a:off x="7028804" y="5428645"/>
            <a:ext cx="1861200" cy="597308"/>
          </a:xfrm>
          <a:prstGeom prst="rect">
            <a:avLst/>
          </a:prstGeom>
          <a:noFill/>
          <a:ln>
            <a:noFill/>
          </a:ln>
        </p:spPr>
        <p:txBody>
          <a:bodyPr anchor="ctr" anchorCtr="0">
            <a:normAutofit/>
          </a:bodyPr>
          <a:lstStyle>
            <a:lvl1pPr marL="0" indent="0" algn="ctr">
              <a:spcBef>
                <a:spcPts val="0"/>
              </a:spcBef>
              <a:buNone/>
              <a:defRPr sz="16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Enter text here</a:t>
            </a:r>
          </a:p>
        </p:txBody>
      </p:sp>
      <p:sp>
        <p:nvSpPr>
          <p:cNvPr id="11" name="Text Placeholder 20">
            <a:extLst>
              <a:ext uri="{FF2B5EF4-FFF2-40B4-BE49-F238E27FC236}">
                <a16:creationId xmlns:a16="http://schemas.microsoft.com/office/drawing/2014/main" id="{0180B582-DB8B-3BDC-E058-7B4AC5AB221C}"/>
              </a:ext>
            </a:extLst>
          </p:cNvPr>
          <p:cNvSpPr>
            <a:spLocks noGrp="1"/>
          </p:cNvSpPr>
          <p:nvPr>
            <p:ph type="body" sz="quarter" idx="17" hasCustomPrompt="1"/>
          </p:nvPr>
        </p:nvSpPr>
        <p:spPr>
          <a:xfrm>
            <a:off x="8892208" y="2328454"/>
            <a:ext cx="1861200" cy="597308"/>
          </a:xfrm>
          <a:prstGeom prst="rect">
            <a:avLst/>
          </a:prstGeom>
          <a:noFill/>
          <a:ln>
            <a:noFill/>
          </a:ln>
        </p:spPr>
        <p:txBody>
          <a:bodyPr anchor="ctr" anchorCtr="0">
            <a:normAutofit/>
          </a:bodyPr>
          <a:lstStyle>
            <a:lvl1pPr marL="0" indent="0" algn="ctr">
              <a:spcBef>
                <a:spcPts val="0"/>
              </a:spcBef>
              <a:buNone/>
              <a:defRPr sz="16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Enter text here</a:t>
            </a:r>
          </a:p>
        </p:txBody>
      </p:sp>
      <p:sp>
        <p:nvSpPr>
          <p:cNvPr id="30" name="Freeform: Shape 29">
            <a:extLst>
              <a:ext uri="{FF2B5EF4-FFF2-40B4-BE49-F238E27FC236}">
                <a16:creationId xmlns:a16="http://schemas.microsoft.com/office/drawing/2014/main" id="{E990AF3E-39A2-0D7B-2E70-61C9149BCE91}"/>
              </a:ext>
            </a:extLst>
          </p:cNvPr>
          <p:cNvSpPr/>
          <p:nvPr userDrawn="1"/>
        </p:nvSpPr>
        <p:spPr>
          <a:xfrm>
            <a:off x="1438592" y="3246604"/>
            <a:ext cx="1861200" cy="930600"/>
          </a:xfrm>
          <a:custGeom>
            <a:avLst/>
            <a:gdLst>
              <a:gd name="connsiteX0" fmla="*/ 930600 w 1861200"/>
              <a:gd name="connsiteY0" fmla="*/ 0 h 930600"/>
              <a:gd name="connsiteX1" fmla="*/ 1861200 w 1861200"/>
              <a:gd name="connsiteY1" fmla="*/ 930600 h 930600"/>
              <a:gd name="connsiteX2" fmla="*/ 0 w 1861200"/>
              <a:gd name="connsiteY2" fmla="*/ 930600 h 930600"/>
              <a:gd name="connsiteX3" fmla="*/ 930600 w 1861200"/>
              <a:gd name="connsiteY3" fmla="*/ 0 h 930600"/>
            </a:gdLst>
            <a:ahLst/>
            <a:cxnLst>
              <a:cxn ang="0">
                <a:pos x="connsiteX0" y="connsiteY0"/>
              </a:cxn>
              <a:cxn ang="0">
                <a:pos x="connsiteX1" y="connsiteY1"/>
              </a:cxn>
              <a:cxn ang="0">
                <a:pos x="connsiteX2" y="connsiteY2"/>
              </a:cxn>
              <a:cxn ang="0">
                <a:pos x="connsiteX3" y="connsiteY3"/>
              </a:cxn>
            </a:cxnLst>
            <a:rect l="l" t="t" r="r" b="b"/>
            <a:pathLst>
              <a:path w="1861200" h="930600">
                <a:moveTo>
                  <a:pt x="930600" y="0"/>
                </a:moveTo>
                <a:cubicBezTo>
                  <a:pt x="1444556" y="0"/>
                  <a:pt x="1861200" y="416644"/>
                  <a:pt x="1861200" y="930600"/>
                </a:cubicBezTo>
                <a:lnTo>
                  <a:pt x="0" y="930600"/>
                </a:lnTo>
                <a:cubicBezTo>
                  <a:pt x="0" y="416644"/>
                  <a:pt x="416644" y="0"/>
                  <a:pt x="930600"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00" err="1"/>
          </a:p>
        </p:txBody>
      </p:sp>
      <p:sp>
        <p:nvSpPr>
          <p:cNvPr id="119" name="Freeform: Shape 118">
            <a:extLst>
              <a:ext uri="{FF2B5EF4-FFF2-40B4-BE49-F238E27FC236}">
                <a16:creationId xmlns:a16="http://schemas.microsoft.com/office/drawing/2014/main" id="{690944FB-5C5A-581A-8E84-63489FB28A4F}"/>
              </a:ext>
            </a:extLst>
          </p:cNvPr>
          <p:cNvSpPr/>
          <p:nvPr userDrawn="1"/>
        </p:nvSpPr>
        <p:spPr>
          <a:xfrm>
            <a:off x="3301996" y="4177204"/>
            <a:ext cx="1861200" cy="930600"/>
          </a:xfrm>
          <a:custGeom>
            <a:avLst/>
            <a:gdLst>
              <a:gd name="connsiteX0" fmla="*/ 0 w 1861200"/>
              <a:gd name="connsiteY0" fmla="*/ 0 h 930600"/>
              <a:gd name="connsiteX1" fmla="*/ 1861200 w 1861200"/>
              <a:gd name="connsiteY1" fmla="*/ 0 h 930600"/>
              <a:gd name="connsiteX2" fmla="*/ 930600 w 1861200"/>
              <a:gd name="connsiteY2" fmla="*/ 930600 h 930600"/>
              <a:gd name="connsiteX3" fmla="*/ 0 w 1861200"/>
              <a:gd name="connsiteY3" fmla="*/ 0 h 930600"/>
            </a:gdLst>
            <a:ahLst/>
            <a:cxnLst>
              <a:cxn ang="0">
                <a:pos x="connsiteX0" y="connsiteY0"/>
              </a:cxn>
              <a:cxn ang="0">
                <a:pos x="connsiteX1" y="connsiteY1"/>
              </a:cxn>
              <a:cxn ang="0">
                <a:pos x="connsiteX2" y="connsiteY2"/>
              </a:cxn>
              <a:cxn ang="0">
                <a:pos x="connsiteX3" y="connsiteY3"/>
              </a:cxn>
            </a:cxnLst>
            <a:rect l="l" t="t" r="r" b="b"/>
            <a:pathLst>
              <a:path w="1861200" h="930600">
                <a:moveTo>
                  <a:pt x="0" y="0"/>
                </a:moveTo>
                <a:lnTo>
                  <a:pt x="1861200" y="0"/>
                </a:lnTo>
                <a:cubicBezTo>
                  <a:pt x="1861200" y="513956"/>
                  <a:pt x="1444556" y="930600"/>
                  <a:pt x="930600" y="930600"/>
                </a:cubicBezTo>
                <a:cubicBezTo>
                  <a:pt x="416644" y="930600"/>
                  <a:pt x="0" y="513956"/>
                  <a:pt x="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00" err="1"/>
          </a:p>
        </p:txBody>
      </p:sp>
      <p:sp>
        <p:nvSpPr>
          <p:cNvPr id="31" name="Freeform: Shape 30">
            <a:extLst>
              <a:ext uri="{FF2B5EF4-FFF2-40B4-BE49-F238E27FC236}">
                <a16:creationId xmlns:a16="http://schemas.microsoft.com/office/drawing/2014/main" id="{BCB3538B-A5A4-BB31-9560-4D7B92267CA3}"/>
              </a:ext>
            </a:extLst>
          </p:cNvPr>
          <p:cNvSpPr/>
          <p:nvPr userDrawn="1"/>
        </p:nvSpPr>
        <p:spPr>
          <a:xfrm>
            <a:off x="5165400" y="3246604"/>
            <a:ext cx="1861200" cy="930600"/>
          </a:xfrm>
          <a:custGeom>
            <a:avLst/>
            <a:gdLst>
              <a:gd name="connsiteX0" fmla="*/ 930600 w 1861200"/>
              <a:gd name="connsiteY0" fmla="*/ 0 h 930600"/>
              <a:gd name="connsiteX1" fmla="*/ 1861200 w 1861200"/>
              <a:gd name="connsiteY1" fmla="*/ 930600 h 930600"/>
              <a:gd name="connsiteX2" fmla="*/ 0 w 1861200"/>
              <a:gd name="connsiteY2" fmla="*/ 930600 h 930600"/>
              <a:gd name="connsiteX3" fmla="*/ 930600 w 1861200"/>
              <a:gd name="connsiteY3" fmla="*/ 0 h 930600"/>
            </a:gdLst>
            <a:ahLst/>
            <a:cxnLst>
              <a:cxn ang="0">
                <a:pos x="connsiteX0" y="connsiteY0"/>
              </a:cxn>
              <a:cxn ang="0">
                <a:pos x="connsiteX1" y="connsiteY1"/>
              </a:cxn>
              <a:cxn ang="0">
                <a:pos x="connsiteX2" y="connsiteY2"/>
              </a:cxn>
              <a:cxn ang="0">
                <a:pos x="connsiteX3" y="connsiteY3"/>
              </a:cxn>
            </a:cxnLst>
            <a:rect l="l" t="t" r="r" b="b"/>
            <a:pathLst>
              <a:path w="1861200" h="930600">
                <a:moveTo>
                  <a:pt x="930600" y="0"/>
                </a:moveTo>
                <a:cubicBezTo>
                  <a:pt x="1444556" y="0"/>
                  <a:pt x="1861200" y="416644"/>
                  <a:pt x="1861200" y="930600"/>
                </a:cubicBezTo>
                <a:lnTo>
                  <a:pt x="0" y="930600"/>
                </a:lnTo>
                <a:cubicBezTo>
                  <a:pt x="0" y="416644"/>
                  <a:pt x="416644" y="0"/>
                  <a:pt x="930600"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00" err="1"/>
          </a:p>
        </p:txBody>
      </p:sp>
      <p:sp>
        <p:nvSpPr>
          <p:cNvPr id="120" name="Freeform: Shape 119">
            <a:extLst>
              <a:ext uri="{FF2B5EF4-FFF2-40B4-BE49-F238E27FC236}">
                <a16:creationId xmlns:a16="http://schemas.microsoft.com/office/drawing/2014/main" id="{E30C4A19-05FB-9622-11F2-C886FEB5C2CF}"/>
              </a:ext>
            </a:extLst>
          </p:cNvPr>
          <p:cNvSpPr/>
          <p:nvPr userDrawn="1"/>
        </p:nvSpPr>
        <p:spPr>
          <a:xfrm>
            <a:off x="7028804" y="4177204"/>
            <a:ext cx="1861200" cy="930600"/>
          </a:xfrm>
          <a:custGeom>
            <a:avLst/>
            <a:gdLst>
              <a:gd name="connsiteX0" fmla="*/ 0 w 1861200"/>
              <a:gd name="connsiteY0" fmla="*/ 0 h 930600"/>
              <a:gd name="connsiteX1" fmla="*/ 1861200 w 1861200"/>
              <a:gd name="connsiteY1" fmla="*/ 0 h 930600"/>
              <a:gd name="connsiteX2" fmla="*/ 930600 w 1861200"/>
              <a:gd name="connsiteY2" fmla="*/ 930600 h 930600"/>
              <a:gd name="connsiteX3" fmla="*/ 0 w 1861200"/>
              <a:gd name="connsiteY3" fmla="*/ 0 h 930600"/>
            </a:gdLst>
            <a:ahLst/>
            <a:cxnLst>
              <a:cxn ang="0">
                <a:pos x="connsiteX0" y="connsiteY0"/>
              </a:cxn>
              <a:cxn ang="0">
                <a:pos x="connsiteX1" y="connsiteY1"/>
              </a:cxn>
              <a:cxn ang="0">
                <a:pos x="connsiteX2" y="connsiteY2"/>
              </a:cxn>
              <a:cxn ang="0">
                <a:pos x="connsiteX3" y="connsiteY3"/>
              </a:cxn>
            </a:cxnLst>
            <a:rect l="l" t="t" r="r" b="b"/>
            <a:pathLst>
              <a:path w="1861200" h="930600">
                <a:moveTo>
                  <a:pt x="0" y="0"/>
                </a:moveTo>
                <a:lnTo>
                  <a:pt x="1861200" y="0"/>
                </a:lnTo>
                <a:cubicBezTo>
                  <a:pt x="1861200" y="513956"/>
                  <a:pt x="1444556" y="930600"/>
                  <a:pt x="930600" y="930600"/>
                </a:cubicBezTo>
                <a:cubicBezTo>
                  <a:pt x="416644" y="930600"/>
                  <a:pt x="0" y="513956"/>
                  <a:pt x="0"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00" err="1"/>
          </a:p>
        </p:txBody>
      </p:sp>
      <p:sp>
        <p:nvSpPr>
          <p:cNvPr id="118" name="Freeform: Shape 117">
            <a:extLst>
              <a:ext uri="{FF2B5EF4-FFF2-40B4-BE49-F238E27FC236}">
                <a16:creationId xmlns:a16="http://schemas.microsoft.com/office/drawing/2014/main" id="{29946898-A0E1-9C7C-2DC0-75878E0BC59F}"/>
              </a:ext>
            </a:extLst>
          </p:cNvPr>
          <p:cNvSpPr/>
          <p:nvPr userDrawn="1"/>
        </p:nvSpPr>
        <p:spPr>
          <a:xfrm>
            <a:off x="8892208" y="3246604"/>
            <a:ext cx="1861200" cy="930600"/>
          </a:xfrm>
          <a:custGeom>
            <a:avLst/>
            <a:gdLst>
              <a:gd name="connsiteX0" fmla="*/ 930600 w 1861200"/>
              <a:gd name="connsiteY0" fmla="*/ 0 h 930600"/>
              <a:gd name="connsiteX1" fmla="*/ 1861200 w 1861200"/>
              <a:gd name="connsiteY1" fmla="*/ 930600 h 930600"/>
              <a:gd name="connsiteX2" fmla="*/ 0 w 1861200"/>
              <a:gd name="connsiteY2" fmla="*/ 930600 h 930600"/>
              <a:gd name="connsiteX3" fmla="*/ 930600 w 1861200"/>
              <a:gd name="connsiteY3" fmla="*/ 0 h 930600"/>
            </a:gdLst>
            <a:ahLst/>
            <a:cxnLst>
              <a:cxn ang="0">
                <a:pos x="connsiteX0" y="connsiteY0"/>
              </a:cxn>
              <a:cxn ang="0">
                <a:pos x="connsiteX1" y="connsiteY1"/>
              </a:cxn>
              <a:cxn ang="0">
                <a:pos x="connsiteX2" y="connsiteY2"/>
              </a:cxn>
              <a:cxn ang="0">
                <a:pos x="connsiteX3" y="connsiteY3"/>
              </a:cxn>
            </a:cxnLst>
            <a:rect l="l" t="t" r="r" b="b"/>
            <a:pathLst>
              <a:path w="1861200" h="930600">
                <a:moveTo>
                  <a:pt x="930600" y="0"/>
                </a:moveTo>
                <a:cubicBezTo>
                  <a:pt x="1444556" y="0"/>
                  <a:pt x="1861200" y="416644"/>
                  <a:pt x="1861200" y="930600"/>
                </a:cubicBezTo>
                <a:lnTo>
                  <a:pt x="0" y="930600"/>
                </a:lnTo>
                <a:cubicBezTo>
                  <a:pt x="0" y="416644"/>
                  <a:pt x="416644" y="0"/>
                  <a:pt x="930600" y="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00" err="1"/>
          </a:p>
        </p:txBody>
      </p:sp>
      <p:cxnSp>
        <p:nvCxnSpPr>
          <p:cNvPr id="122" name="Straight Connector 121">
            <a:extLst>
              <a:ext uri="{FF2B5EF4-FFF2-40B4-BE49-F238E27FC236}">
                <a16:creationId xmlns:a16="http://schemas.microsoft.com/office/drawing/2014/main" id="{92E03E8D-5C8C-1731-8C9F-A187B6F7B7CC}"/>
              </a:ext>
            </a:extLst>
          </p:cNvPr>
          <p:cNvCxnSpPr>
            <a:cxnSpLocks/>
          </p:cNvCxnSpPr>
          <p:nvPr userDrawn="1"/>
        </p:nvCxnSpPr>
        <p:spPr>
          <a:xfrm flipV="1">
            <a:off x="2369192" y="2925762"/>
            <a:ext cx="0" cy="21537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F7E7A9EF-6FF0-2B36-892B-D4345ADEA6F7}"/>
              </a:ext>
            </a:extLst>
          </p:cNvPr>
          <p:cNvCxnSpPr>
            <a:cxnSpLocks/>
          </p:cNvCxnSpPr>
          <p:nvPr userDrawn="1"/>
        </p:nvCxnSpPr>
        <p:spPr>
          <a:xfrm flipV="1">
            <a:off x="6096000" y="2925762"/>
            <a:ext cx="0" cy="21537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82DF5D31-1AE6-75A4-4AEC-3864E9184C2A}"/>
              </a:ext>
            </a:extLst>
          </p:cNvPr>
          <p:cNvCxnSpPr>
            <a:cxnSpLocks/>
          </p:cNvCxnSpPr>
          <p:nvPr userDrawn="1"/>
        </p:nvCxnSpPr>
        <p:spPr>
          <a:xfrm flipV="1">
            <a:off x="9822808" y="2925762"/>
            <a:ext cx="0" cy="21537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8595EC85-6BD1-D8AA-D95B-A779AD8126D8}"/>
              </a:ext>
            </a:extLst>
          </p:cNvPr>
          <p:cNvCxnSpPr>
            <a:cxnSpLocks/>
          </p:cNvCxnSpPr>
          <p:nvPr userDrawn="1"/>
        </p:nvCxnSpPr>
        <p:spPr>
          <a:xfrm flipV="1">
            <a:off x="4232596" y="5213274"/>
            <a:ext cx="0" cy="21537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994C2C71-B351-7CDE-D475-024C99856C4F}"/>
              </a:ext>
            </a:extLst>
          </p:cNvPr>
          <p:cNvCxnSpPr>
            <a:cxnSpLocks/>
          </p:cNvCxnSpPr>
          <p:nvPr userDrawn="1"/>
        </p:nvCxnSpPr>
        <p:spPr>
          <a:xfrm flipV="1">
            <a:off x="7959404" y="5213274"/>
            <a:ext cx="0" cy="21537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00391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rocess 2">
    <p:spTree>
      <p:nvGrpSpPr>
        <p:cNvPr id="1" name=""/>
        <p:cNvGrpSpPr/>
        <p:nvPr/>
      </p:nvGrpSpPr>
      <p:grpSpPr>
        <a:xfrm>
          <a:off x="0" y="0"/>
          <a:ext cx="0" cy="0"/>
          <a:chOff x="0" y="0"/>
          <a:chExt cx="0" cy="0"/>
        </a:xfrm>
      </p:grpSpPr>
      <p:sp>
        <p:nvSpPr>
          <p:cNvPr id="29" name="Content Placeholder 2">
            <a:extLst>
              <a:ext uri="{FF2B5EF4-FFF2-40B4-BE49-F238E27FC236}">
                <a16:creationId xmlns:a16="http://schemas.microsoft.com/office/drawing/2014/main" id="{D8007427-C910-C444-96E6-8A32E073A0FC}"/>
              </a:ext>
            </a:extLst>
          </p:cNvPr>
          <p:cNvSpPr>
            <a:spLocks noGrp="1"/>
          </p:cNvSpPr>
          <p:nvPr>
            <p:ph idx="15" hasCustomPrompt="1"/>
          </p:nvPr>
        </p:nvSpPr>
        <p:spPr>
          <a:xfrm>
            <a:off x="3984325" y="1865440"/>
            <a:ext cx="1881717" cy="818552"/>
          </a:xfrm>
          <a:prstGeom prst="rect">
            <a:avLst/>
          </a:prstGeom>
        </p:spPr>
        <p:txBody>
          <a:bodyPr lIns="0" anchor="t" anchorCtr="0">
            <a:noAutofit/>
          </a:bodyPr>
          <a:lstStyle>
            <a:lvl1pPr marL="0" indent="0" algn="l" rtl="0">
              <a:spcBef>
                <a:spcPts val="0"/>
              </a:spcBef>
              <a:buNone/>
              <a:defRPr sz="1600" b="0"/>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endParaRPr lang="en-GB"/>
          </a:p>
        </p:txBody>
      </p:sp>
      <p:sp>
        <p:nvSpPr>
          <p:cNvPr id="30" name="Content Placeholder 2">
            <a:extLst>
              <a:ext uri="{FF2B5EF4-FFF2-40B4-BE49-F238E27FC236}">
                <a16:creationId xmlns:a16="http://schemas.microsoft.com/office/drawing/2014/main" id="{7502EBCD-77DD-3E49-8BD1-FD4528CCCB35}"/>
              </a:ext>
            </a:extLst>
          </p:cNvPr>
          <p:cNvSpPr>
            <a:spLocks noGrp="1"/>
          </p:cNvSpPr>
          <p:nvPr>
            <p:ph idx="16" hasCustomPrompt="1"/>
          </p:nvPr>
        </p:nvSpPr>
        <p:spPr>
          <a:xfrm>
            <a:off x="9341009" y="1865440"/>
            <a:ext cx="1881717" cy="818552"/>
          </a:xfrm>
          <a:prstGeom prst="rect">
            <a:avLst/>
          </a:prstGeom>
        </p:spPr>
        <p:txBody>
          <a:bodyPr lIns="0" anchor="t" anchorCtr="0">
            <a:noAutofit/>
          </a:bodyPr>
          <a:lstStyle>
            <a:lvl1pPr marL="0" indent="0" algn="l" rtl="0">
              <a:spcBef>
                <a:spcPts val="0"/>
              </a:spcBef>
              <a:buNone/>
              <a:defRPr sz="1600" b="0"/>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endParaRPr lang="en-GB"/>
          </a:p>
        </p:txBody>
      </p:sp>
      <p:sp>
        <p:nvSpPr>
          <p:cNvPr id="23" name="Content Placeholder 2">
            <a:extLst>
              <a:ext uri="{FF2B5EF4-FFF2-40B4-BE49-F238E27FC236}">
                <a16:creationId xmlns:a16="http://schemas.microsoft.com/office/drawing/2014/main" id="{4B071EDF-F211-B04C-AC3E-5F7D3A9E4747}"/>
              </a:ext>
            </a:extLst>
          </p:cNvPr>
          <p:cNvSpPr>
            <a:spLocks noGrp="1"/>
          </p:cNvSpPr>
          <p:nvPr>
            <p:ph idx="1" hasCustomPrompt="1"/>
          </p:nvPr>
        </p:nvSpPr>
        <p:spPr>
          <a:xfrm>
            <a:off x="1305983" y="3968048"/>
            <a:ext cx="1881717" cy="317988"/>
          </a:xfrm>
          <a:prstGeom prst="rect">
            <a:avLst/>
          </a:prstGeom>
        </p:spPr>
        <p:txBody>
          <a:bodyPr lIns="0" anchor="ctr" anchorCtr="0">
            <a:normAutofit/>
          </a:bodyPr>
          <a:lstStyle>
            <a:lvl1pPr marL="0" indent="0" algn="l" rtl="0">
              <a:buNone/>
              <a:defRPr sz="1600" b="1">
                <a:solidFill>
                  <a:schemeClr val="tx1"/>
                </a:solidFill>
              </a:defRPr>
            </a:lvl1pPr>
          </a:lstStyle>
          <a:p>
            <a:pPr lvl="0"/>
            <a:r>
              <a:rPr lang="en-GB"/>
              <a:t>Insert time here</a:t>
            </a:r>
          </a:p>
        </p:txBody>
      </p:sp>
      <p:sp>
        <p:nvSpPr>
          <p:cNvPr id="24" name="Content Placeholder 2">
            <a:extLst>
              <a:ext uri="{FF2B5EF4-FFF2-40B4-BE49-F238E27FC236}">
                <a16:creationId xmlns:a16="http://schemas.microsoft.com/office/drawing/2014/main" id="{82158EFE-EA85-4A4A-9D45-4275BC897B07}"/>
              </a:ext>
            </a:extLst>
          </p:cNvPr>
          <p:cNvSpPr>
            <a:spLocks noGrp="1"/>
          </p:cNvSpPr>
          <p:nvPr>
            <p:ph idx="10" hasCustomPrompt="1"/>
          </p:nvPr>
        </p:nvSpPr>
        <p:spPr>
          <a:xfrm>
            <a:off x="6662667" y="3968048"/>
            <a:ext cx="1881717" cy="317988"/>
          </a:xfrm>
          <a:prstGeom prst="rect">
            <a:avLst/>
          </a:prstGeom>
        </p:spPr>
        <p:txBody>
          <a:bodyPr lIns="0" anchor="ctr" anchorCtr="0">
            <a:normAutofit/>
          </a:bodyPr>
          <a:lstStyle>
            <a:lvl1pPr marL="0" indent="0" algn="l" rtl="0">
              <a:buNone/>
              <a:defRPr sz="1600" b="1">
                <a:solidFill>
                  <a:schemeClr val="tx1"/>
                </a:solidFill>
              </a:defRPr>
            </a:lvl1pPr>
          </a:lstStyle>
          <a:p>
            <a:pPr lvl="0"/>
            <a:r>
              <a:rPr lang="en-GB"/>
              <a:t>Insert time here</a:t>
            </a:r>
          </a:p>
        </p:txBody>
      </p:sp>
      <p:sp>
        <p:nvSpPr>
          <p:cNvPr id="25" name="Content Placeholder 2">
            <a:extLst>
              <a:ext uri="{FF2B5EF4-FFF2-40B4-BE49-F238E27FC236}">
                <a16:creationId xmlns:a16="http://schemas.microsoft.com/office/drawing/2014/main" id="{75B5EF44-11F0-624A-9048-33B47C406A34}"/>
              </a:ext>
            </a:extLst>
          </p:cNvPr>
          <p:cNvSpPr>
            <a:spLocks noGrp="1"/>
          </p:cNvSpPr>
          <p:nvPr>
            <p:ph idx="11" hasCustomPrompt="1"/>
          </p:nvPr>
        </p:nvSpPr>
        <p:spPr>
          <a:xfrm>
            <a:off x="3984325" y="1547452"/>
            <a:ext cx="1881717" cy="317988"/>
          </a:xfrm>
          <a:prstGeom prst="rect">
            <a:avLst/>
          </a:prstGeom>
        </p:spPr>
        <p:txBody>
          <a:bodyPr lIns="0" anchor="ctr" anchorCtr="0">
            <a:normAutofit/>
          </a:bodyPr>
          <a:lstStyle>
            <a:lvl1pPr marL="0" indent="0" algn="l" rtl="0">
              <a:buNone/>
              <a:defRPr sz="1600" b="1">
                <a:solidFill>
                  <a:schemeClr val="tx1"/>
                </a:solidFill>
              </a:defRPr>
            </a:lvl1pPr>
          </a:lstStyle>
          <a:p>
            <a:pPr lvl="0"/>
            <a:r>
              <a:rPr lang="en-GB"/>
              <a:t>Insert time here</a:t>
            </a:r>
          </a:p>
        </p:txBody>
      </p:sp>
      <p:sp>
        <p:nvSpPr>
          <p:cNvPr id="26" name="Content Placeholder 2">
            <a:extLst>
              <a:ext uri="{FF2B5EF4-FFF2-40B4-BE49-F238E27FC236}">
                <a16:creationId xmlns:a16="http://schemas.microsoft.com/office/drawing/2014/main" id="{1834F3C1-DDDC-B34B-83D7-49E141A02CF0}"/>
              </a:ext>
            </a:extLst>
          </p:cNvPr>
          <p:cNvSpPr>
            <a:spLocks noGrp="1"/>
          </p:cNvSpPr>
          <p:nvPr>
            <p:ph idx="12" hasCustomPrompt="1"/>
          </p:nvPr>
        </p:nvSpPr>
        <p:spPr>
          <a:xfrm>
            <a:off x="9341009" y="1547452"/>
            <a:ext cx="1881717" cy="317988"/>
          </a:xfrm>
          <a:prstGeom prst="rect">
            <a:avLst/>
          </a:prstGeom>
        </p:spPr>
        <p:txBody>
          <a:bodyPr lIns="0" anchor="ctr" anchorCtr="0">
            <a:normAutofit/>
          </a:bodyPr>
          <a:lstStyle>
            <a:lvl1pPr marL="0" indent="0" algn="l" rtl="0">
              <a:buNone/>
              <a:defRPr sz="1600" b="1">
                <a:solidFill>
                  <a:schemeClr val="tx1"/>
                </a:solidFill>
              </a:defRPr>
            </a:lvl1pPr>
          </a:lstStyle>
          <a:p>
            <a:pPr lvl="0"/>
            <a:r>
              <a:rPr lang="en-GB"/>
              <a:t>Insert time here</a:t>
            </a:r>
          </a:p>
        </p:txBody>
      </p:sp>
      <p:sp>
        <p:nvSpPr>
          <p:cNvPr id="27" name="Content Placeholder 2">
            <a:extLst>
              <a:ext uri="{FF2B5EF4-FFF2-40B4-BE49-F238E27FC236}">
                <a16:creationId xmlns:a16="http://schemas.microsoft.com/office/drawing/2014/main" id="{B08C9120-7048-C34A-9AB8-3E1320C983D7}"/>
              </a:ext>
            </a:extLst>
          </p:cNvPr>
          <p:cNvSpPr>
            <a:spLocks noGrp="1"/>
          </p:cNvSpPr>
          <p:nvPr>
            <p:ph idx="13" hasCustomPrompt="1"/>
          </p:nvPr>
        </p:nvSpPr>
        <p:spPr>
          <a:xfrm>
            <a:off x="1305983" y="4286036"/>
            <a:ext cx="1881717" cy="819364"/>
          </a:xfrm>
          <a:prstGeom prst="rect">
            <a:avLst/>
          </a:prstGeom>
        </p:spPr>
        <p:txBody>
          <a:bodyPr lIns="0" anchor="t" anchorCtr="0">
            <a:noAutofit/>
          </a:bodyPr>
          <a:lstStyle>
            <a:lvl1pPr marL="0" indent="0" algn="l" rtl="0">
              <a:spcBef>
                <a:spcPts val="0"/>
              </a:spcBef>
              <a:buNone/>
              <a:defRPr sz="1600" b="0"/>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endParaRPr lang="en-GB"/>
          </a:p>
        </p:txBody>
      </p:sp>
      <p:sp>
        <p:nvSpPr>
          <p:cNvPr id="28" name="Content Placeholder 2">
            <a:extLst>
              <a:ext uri="{FF2B5EF4-FFF2-40B4-BE49-F238E27FC236}">
                <a16:creationId xmlns:a16="http://schemas.microsoft.com/office/drawing/2014/main" id="{CA953CAB-2E21-9048-BE68-E49CE619DC42}"/>
              </a:ext>
            </a:extLst>
          </p:cNvPr>
          <p:cNvSpPr>
            <a:spLocks noGrp="1"/>
          </p:cNvSpPr>
          <p:nvPr>
            <p:ph idx="14" hasCustomPrompt="1"/>
          </p:nvPr>
        </p:nvSpPr>
        <p:spPr>
          <a:xfrm>
            <a:off x="6662667" y="4286036"/>
            <a:ext cx="1881717" cy="819364"/>
          </a:xfrm>
          <a:prstGeom prst="rect">
            <a:avLst/>
          </a:prstGeom>
        </p:spPr>
        <p:txBody>
          <a:bodyPr lIns="0" anchor="t" anchorCtr="0">
            <a:noAutofit/>
          </a:bodyPr>
          <a:lstStyle>
            <a:lvl1pPr marL="0" indent="0" algn="l" rtl="0">
              <a:spcBef>
                <a:spcPts val="0"/>
              </a:spcBef>
              <a:buNone/>
              <a:defRPr sz="1600" b="0"/>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endParaRPr lang="en-GB"/>
          </a:p>
        </p:txBody>
      </p:sp>
      <p:sp>
        <p:nvSpPr>
          <p:cNvPr id="3" name="Title 2">
            <a:extLst>
              <a:ext uri="{FF2B5EF4-FFF2-40B4-BE49-F238E27FC236}">
                <a16:creationId xmlns:a16="http://schemas.microsoft.com/office/drawing/2014/main" id="{8D0D9A99-F082-0103-0181-07ECDDA8EE18}"/>
              </a:ext>
            </a:extLst>
          </p:cNvPr>
          <p:cNvSpPr>
            <a:spLocks noGrp="1"/>
          </p:cNvSpPr>
          <p:nvPr>
            <p:ph type="title"/>
          </p:nvPr>
        </p:nvSpPr>
        <p:spPr>
          <a:xfrm>
            <a:off x="459409" y="503583"/>
            <a:ext cx="11273182" cy="969617"/>
          </a:xfrm>
        </p:spPr>
        <p:txBody>
          <a:bodyPr/>
          <a:lstStyle/>
          <a:p>
            <a:r>
              <a:rPr lang="en-US"/>
              <a:t>Click to edit Master title style</a:t>
            </a:r>
            <a:endParaRPr lang="en-GB"/>
          </a:p>
        </p:txBody>
      </p:sp>
      <p:pic>
        <p:nvPicPr>
          <p:cNvPr id="5" name="Graphic 4">
            <a:extLst>
              <a:ext uri="{FF2B5EF4-FFF2-40B4-BE49-F238E27FC236}">
                <a16:creationId xmlns:a16="http://schemas.microsoft.com/office/drawing/2014/main" id="{A2131429-45BE-854C-A0BE-C63FEFC7D6B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54025" y="2709392"/>
            <a:ext cx="11407775" cy="1004697"/>
          </a:xfrm>
          <a:prstGeom prst="rect">
            <a:avLst/>
          </a:prstGeom>
        </p:spPr>
      </p:pic>
      <p:sp>
        <p:nvSpPr>
          <p:cNvPr id="6" name="Date Placeholder 5">
            <a:extLst>
              <a:ext uri="{FF2B5EF4-FFF2-40B4-BE49-F238E27FC236}">
                <a16:creationId xmlns:a16="http://schemas.microsoft.com/office/drawing/2014/main" id="{D0FA0D23-B96A-D0F1-F7F1-5BDAC00FA9CB}"/>
              </a:ext>
            </a:extLst>
          </p:cNvPr>
          <p:cNvSpPr>
            <a:spLocks noGrp="1"/>
          </p:cNvSpPr>
          <p:nvPr>
            <p:ph type="dt" sz="half" idx="17"/>
          </p:nvPr>
        </p:nvSpPr>
        <p:spPr/>
        <p:txBody>
          <a:bodyPr/>
          <a:lstStyle/>
          <a:p>
            <a:fld id="{3E90DACF-73F9-49DC-A0E9-63B28964F3F0}" type="datetime1">
              <a:rPr lang="en-GB" smtClean="0"/>
              <a:t>27/01/2026</a:t>
            </a:fld>
            <a:endParaRPr lang="en-GB"/>
          </a:p>
        </p:txBody>
      </p:sp>
      <p:sp>
        <p:nvSpPr>
          <p:cNvPr id="13" name="Footer Placeholder 12">
            <a:extLst>
              <a:ext uri="{FF2B5EF4-FFF2-40B4-BE49-F238E27FC236}">
                <a16:creationId xmlns:a16="http://schemas.microsoft.com/office/drawing/2014/main" id="{9786B53E-9562-0ED7-FAFD-C131E66DB772}"/>
              </a:ext>
            </a:extLst>
          </p:cNvPr>
          <p:cNvSpPr>
            <a:spLocks noGrp="1"/>
          </p:cNvSpPr>
          <p:nvPr>
            <p:ph type="ftr" sz="quarter" idx="18"/>
          </p:nvPr>
        </p:nvSpPr>
        <p:spPr/>
        <p:txBody>
          <a:bodyPr/>
          <a:lstStyle/>
          <a:p>
            <a:endParaRPr lang="en-GB"/>
          </a:p>
        </p:txBody>
      </p:sp>
      <p:sp>
        <p:nvSpPr>
          <p:cNvPr id="14" name="Slide Number Placeholder 13">
            <a:extLst>
              <a:ext uri="{FF2B5EF4-FFF2-40B4-BE49-F238E27FC236}">
                <a16:creationId xmlns:a16="http://schemas.microsoft.com/office/drawing/2014/main" id="{58AF1E8A-7386-AE69-302D-7294FD115DD0}"/>
              </a:ext>
            </a:extLst>
          </p:cNvPr>
          <p:cNvSpPr>
            <a:spLocks noGrp="1"/>
          </p:cNvSpPr>
          <p:nvPr>
            <p:ph type="sldNum" sz="quarter" idx="19"/>
          </p:nvPr>
        </p:nvSpPr>
        <p:spPr/>
        <p:txBody>
          <a:bodyPr/>
          <a:lstStyle/>
          <a:p>
            <a:fld id="{D030B88A-A586-41E9-87F5-B66E06292F0C}" type="slidenum">
              <a:rPr lang="en-GB" smtClean="0"/>
              <a:pPr/>
              <a:t>‹#›</a:t>
            </a:fld>
            <a:endParaRPr lang="en-GB"/>
          </a:p>
        </p:txBody>
      </p:sp>
    </p:spTree>
    <p:extLst>
      <p:ext uri="{BB962C8B-B14F-4D97-AF65-F5344CB8AC3E}">
        <p14:creationId xmlns:p14="http://schemas.microsoft.com/office/powerpoint/2010/main" val="8723974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he Multi-disciplinary Qualifica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70824C-EA4D-D70B-6057-6AD70A1248CF}"/>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E72F3F5E-1377-D81D-39A4-E3A6852B428D}"/>
              </a:ext>
            </a:extLst>
          </p:cNvPr>
          <p:cNvSpPr>
            <a:spLocks noGrp="1"/>
          </p:cNvSpPr>
          <p:nvPr>
            <p:ph type="dt" sz="half" idx="10"/>
          </p:nvPr>
        </p:nvSpPr>
        <p:spPr/>
        <p:txBody>
          <a:bodyPr/>
          <a:lstStyle/>
          <a:p>
            <a:fld id="{170B32D6-1088-408B-9E34-B3CC162A51B6}" type="datetime1">
              <a:rPr lang="en-GB" smtClean="0"/>
              <a:t>27/01/2026</a:t>
            </a:fld>
            <a:endParaRPr lang="en-GB"/>
          </a:p>
        </p:txBody>
      </p:sp>
      <p:sp>
        <p:nvSpPr>
          <p:cNvPr id="4" name="Footer Placeholder 3">
            <a:extLst>
              <a:ext uri="{FF2B5EF4-FFF2-40B4-BE49-F238E27FC236}">
                <a16:creationId xmlns:a16="http://schemas.microsoft.com/office/drawing/2014/main" id="{D2EA4391-020F-EFF4-6C81-53C3FFABD5F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D0D3718A-858F-740C-A736-A07BE5D48A7C}"/>
              </a:ext>
            </a:extLst>
          </p:cNvPr>
          <p:cNvSpPr>
            <a:spLocks noGrp="1"/>
          </p:cNvSpPr>
          <p:nvPr>
            <p:ph type="sldNum" sz="quarter" idx="12"/>
          </p:nvPr>
        </p:nvSpPr>
        <p:spPr/>
        <p:txBody>
          <a:bodyPr/>
          <a:lstStyle/>
          <a:p>
            <a:fld id="{D030B88A-A586-41E9-87F5-B66E06292F0C}" type="slidenum">
              <a:rPr lang="en-GB" smtClean="0"/>
              <a:pPr/>
              <a:t>‹#›</a:t>
            </a:fld>
            <a:endParaRPr lang="en-GB"/>
          </a:p>
        </p:txBody>
      </p:sp>
      <p:sp>
        <p:nvSpPr>
          <p:cNvPr id="9" name="Freeform: Shape 8">
            <a:extLst>
              <a:ext uri="{FF2B5EF4-FFF2-40B4-BE49-F238E27FC236}">
                <a16:creationId xmlns:a16="http://schemas.microsoft.com/office/drawing/2014/main" id="{3F4706E1-1F45-C8B3-1431-FFB0DC7AE29B}"/>
              </a:ext>
            </a:extLst>
          </p:cNvPr>
          <p:cNvSpPr/>
          <p:nvPr/>
        </p:nvSpPr>
        <p:spPr>
          <a:xfrm>
            <a:off x="1861877" y="2391226"/>
            <a:ext cx="7858302" cy="1039630"/>
          </a:xfrm>
          <a:custGeom>
            <a:avLst/>
            <a:gdLst>
              <a:gd name="connsiteX0" fmla="*/ 0 w 7858302"/>
              <a:gd name="connsiteY0" fmla="*/ 0 h 1213269"/>
              <a:gd name="connsiteX1" fmla="*/ 7858303 w 7858302"/>
              <a:gd name="connsiteY1" fmla="*/ 0 h 1213269"/>
              <a:gd name="connsiteX2" fmla="*/ 7858303 w 7858302"/>
              <a:gd name="connsiteY2" fmla="*/ 1213269 h 1213269"/>
              <a:gd name="connsiteX3" fmla="*/ 0 w 7858302"/>
              <a:gd name="connsiteY3" fmla="*/ 1213269 h 1213269"/>
            </a:gdLst>
            <a:ahLst/>
            <a:cxnLst>
              <a:cxn ang="0">
                <a:pos x="connsiteX0" y="connsiteY0"/>
              </a:cxn>
              <a:cxn ang="0">
                <a:pos x="connsiteX1" y="connsiteY1"/>
              </a:cxn>
              <a:cxn ang="0">
                <a:pos x="connsiteX2" y="connsiteY2"/>
              </a:cxn>
              <a:cxn ang="0">
                <a:pos x="connsiteX3" y="connsiteY3"/>
              </a:cxn>
            </a:cxnLst>
            <a:rect l="l" t="t" r="r" b="b"/>
            <a:pathLst>
              <a:path w="7858302" h="1213269">
                <a:moveTo>
                  <a:pt x="0" y="0"/>
                </a:moveTo>
                <a:lnTo>
                  <a:pt x="7858303" y="0"/>
                </a:lnTo>
                <a:lnTo>
                  <a:pt x="7858303" y="1213269"/>
                </a:lnTo>
                <a:lnTo>
                  <a:pt x="0" y="1213269"/>
                </a:lnTo>
                <a:close/>
              </a:path>
            </a:pathLst>
          </a:custGeom>
          <a:solidFill>
            <a:srgbClr val="E3E5FA"/>
          </a:solidFill>
          <a:ln w="6675"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F19F6853-DB02-249B-9711-6444156DF494}"/>
              </a:ext>
            </a:extLst>
          </p:cNvPr>
          <p:cNvSpPr/>
          <p:nvPr/>
        </p:nvSpPr>
        <p:spPr>
          <a:xfrm>
            <a:off x="1861877" y="2050627"/>
            <a:ext cx="7858302" cy="340599"/>
          </a:xfrm>
          <a:custGeom>
            <a:avLst/>
            <a:gdLst>
              <a:gd name="connsiteX0" fmla="*/ 0 w 7858302"/>
              <a:gd name="connsiteY0" fmla="*/ 0 h 340599"/>
              <a:gd name="connsiteX1" fmla="*/ 7858303 w 7858302"/>
              <a:gd name="connsiteY1" fmla="*/ 0 h 340599"/>
              <a:gd name="connsiteX2" fmla="*/ 7858303 w 7858302"/>
              <a:gd name="connsiteY2" fmla="*/ 340600 h 340599"/>
              <a:gd name="connsiteX3" fmla="*/ 0 w 7858302"/>
              <a:gd name="connsiteY3" fmla="*/ 340600 h 340599"/>
            </a:gdLst>
            <a:ahLst/>
            <a:cxnLst>
              <a:cxn ang="0">
                <a:pos x="connsiteX0" y="connsiteY0"/>
              </a:cxn>
              <a:cxn ang="0">
                <a:pos x="connsiteX1" y="connsiteY1"/>
              </a:cxn>
              <a:cxn ang="0">
                <a:pos x="connsiteX2" y="connsiteY2"/>
              </a:cxn>
              <a:cxn ang="0">
                <a:pos x="connsiteX3" y="connsiteY3"/>
              </a:cxn>
            </a:cxnLst>
            <a:rect l="l" t="t" r="r" b="b"/>
            <a:pathLst>
              <a:path w="7858302" h="340599">
                <a:moveTo>
                  <a:pt x="0" y="0"/>
                </a:moveTo>
                <a:lnTo>
                  <a:pt x="7858303" y="0"/>
                </a:lnTo>
                <a:lnTo>
                  <a:pt x="7858303" y="340600"/>
                </a:lnTo>
                <a:lnTo>
                  <a:pt x="0" y="340600"/>
                </a:lnTo>
                <a:close/>
              </a:path>
            </a:pathLst>
          </a:custGeom>
          <a:solidFill>
            <a:srgbClr val="C8CBF6"/>
          </a:solidFill>
          <a:ln w="6675" cap="flat">
            <a:noFill/>
            <a:prstDash val="solid"/>
            <a:miter/>
          </a:ln>
        </p:spPr>
        <p:txBody>
          <a:bodyPr rtlCol="0" anchor="ctr"/>
          <a:lstStyle/>
          <a:p>
            <a:pPr algn="ctr"/>
            <a:r>
              <a:rPr lang="en-GB" sz="1600">
                <a:solidFill>
                  <a:schemeClr val="tx1"/>
                </a:solidFill>
                <a:latin typeface="Aptos SemiBold" panose="020B0004020202020204" pitchFamily="34" charset="0"/>
              </a:rPr>
              <a:t>FAE Transversal Skills</a:t>
            </a:r>
          </a:p>
        </p:txBody>
      </p:sp>
      <p:sp>
        <p:nvSpPr>
          <p:cNvPr id="32" name="Freeform: Shape 31">
            <a:extLst>
              <a:ext uri="{FF2B5EF4-FFF2-40B4-BE49-F238E27FC236}">
                <a16:creationId xmlns:a16="http://schemas.microsoft.com/office/drawing/2014/main" id="{9EE7155D-4915-5695-23C7-BF05B3206732}"/>
              </a:ext>
            </a:extLst>
          </p:cNvPr>
          <p:cNvSpPr/>
          <p:nvPr/>
        </p:nvSpPr>
        <p:spPr>
          <a:xfrm>
            <a:off x="1861877" y="3755895"/>
            <a:ext cx="7858302" cy="1055191"/>
          </a:xfrm>
          <a:custGeom>
            <a:avLst/>
            <a:gdLst>
              <a:gd name="connsiteX0" fmla="*/ 0 w 7858302"/>
              <a:gd name="connsiteY0" fmla="*/ 0 h 1213269"/>
              <a:gd name="connsiteX1" fmla="*/ 7858303 w 7858302"/>
              <a:gd name="connsiteY1" fmla="*/ 0 h 1213269"/>
              <a:gd name="connsiteX2" fmla="*/ 7858303 w 7858302"/>
              <a:gd name="connsiteY2" fmla="*/ 1213269 h 1213269"/>
              <a:gd name="connsiteX3" fmla="*/ 0 w 7858302"/>
              <a:gd name="connsiteY3" fmla="*/ 1213269 h 1213269"/>
            </a:gdLst>
            <a:ahLst/>
            <a:cxnLst>
              <a:cxn ang="0">
                <a:pos x="connsiteX0" y="connsiteY0"/>
              </a:cxn>
              <a:cxn ang="0">
                <a:pos x="connsiteX1" y="connsiteY1"/>
              </a:cxn>
              <a:cxn ang="0">
                <a:pos x="connsiteX2" y="connsiteY2"/>
              </a:cxn>
              <a:cxn ang="0">
                <a:pos x="connsiteX3" y="connsiteY3"/>
              </a:cxn>
            </a:cxnLst>
            <a:rect l="l" t="t" r="r" b="b"/>
            <a:pathLst>
              <a:path w="7858302" h="1213269">
                <a:moveTo>
                  <a:pt x="0" y="0"/>
                </a:moveTo>
                <a:lnTo>
                  <a:pt x="7858303" y="0"/>
                </a:lnTo>
                <a:lnTo>
                  <a:pt x="7858303" y="1213269"/>
                </a:lnTo>
                <a:lnTo>
                  <a:pt x="0" y="1213269"/>
                </a:lnTo>
                <a:close/>
              </a:path>
            </a:pathLst>
          </a:custGeom>
          <a:solidFill>
            <a:srgbClr val="F8E3B4"/>
          </a:solidFill>
          <a:ln w="6675"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28940CED-AA7C-5D3D-BD6B-A8117E068052}"/>
              </a:ext>
            </a:extLst>
          </p:cNvPr>
          <p:cNvSpPr/>
          <p:nvPr/>
        </p:nvSpPr>
        <p:spPr>
          <a:xfrm>
            <a:off x="1861877" y="5127177"/>
            <a:ext cx="7858302" cy="1064072"/>
          </a:xfrm>
          <a:custGeom>
            <a:avLst/>
            <a:gdLst>
              <a:gd name="connsiteX0" fmla="*/ 0 w 7858302"/>
              <a:gd name="connsiteY0" fmla="*/ 0 h 1213269"/>
              <a:gd name="connsiteX1" fmla="*/ 7858303 w 7858302"/>
              <a:gd name="connsiteY1" fmla="*/ 0 h 1213269"/>
              <a:gd name="connsiteX2" fmla="*/ 7858303 w 7858302"/>
              <a:gd name="connsiteY2" fmla="*/ 1213269 h 1213269"/>
              <a:gd name="connsiteX3" fmla="*/ 0 w 7858302"/>
              <a:gd name="connsiteY3" fmla="*/ 1213269 h 1213269"/>
            </a:gdLst>
            <a:ahLst/>
            <a:cxnLst>
              <a:cxn ang="0">
                <a:pos x="connsiteX0" y="connsiteY0"/>
              </a:cxn>
              <a:cxn ang="0">
                <a:pos x="connsiteX1" y="connsiteY1"/>
              </a:cxn>
              <a:cxn ang="0">
                <a:pos x="connsiteX2" y="connsiteY2"/>
              </a:cxn>
              <a:cxn ang="0">
                <a:pos x="connsiteX3" y="connsiteY3"/>
              </a:cxn>
            </a:cxnLst>
            <a:rect l="l" t="t" r="r" b="b"/>
            <a:pathLst>
              <a:path w="7858302" h="1213269">
                <a:moveTo>
                  <a:pt x="0" y="0"/>
                </a:moveTo>
                <a:lnTo>
                  <a:pt x="7858303" y="0"/>
                </a:lnTo>
                <a:lnTo>
                  <a:pt x="7858303" y="1213269"/>
                </a:lnTo>
                <a:lnTo>
                  <a:pt x="0" y="1213269"/>
                </a:lnTo>
                <a:close/>
              </a:path>
            </a:pathLst>
          </a:custGeom>
          <a:solidFill>
            <a:srgbClr val="DAEEEB"/>
          </a:solidFill>
          <a:ln w="6675"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07D87A79-7889-39B1-4E74-AA0128BD299D}"/>
              </a:ext>
            </a:extLst>
          </p:cNvPr>
          <p:cNvSpPr/>
          <p:nvPr/>
        </p:nvSpPr>
        <p:spPr>
          <a:xfrm>
            <a:off x="9720180" y="2050627"/>
            <a:ext cx="2014680" cy="4140623"/>
          </a:xfrm>
          <a:custGeom>
            <a:avLst/>
            <a:gdLst>
              <a:gd name="connsiteX0" fmla="*/ 0 w 2014680"/>
              <a:gd name="connsiteY0" fmla="*/ 0 h 4140623"/>
              <a:gd name="connsiteX1" fmla="*/ 2014681 w 2014680"/>
              <a:gd name="connsiteY1" fmla="*/ 0 h 4140623"/>
              <a:gd name="connsiteX2" fmla="*/ 2014681 w 2014680"/>
              <a:gd name="connsiteY2" fmla="*/ 4140623 h 4140623"/>
              <a:gd name="connsiteX3" fmla="*/ 0 w 2014680"/>
              <a:gd name="connsiteY3" fmla="*/ 4140623 h 4140623"/>
            </a:gdLst>
            <a:ahLst/>
            <a:cxnLst>
              <a:cxn ang="0">
                <a:pos x="connsiteX0" y="connsiteY0"/>
              </a:cxn>
              <a:cxn ang="0">
                <a:pos x="connsiteX1" y="connsiteY1"/>
              </a:cxn>
              <a:cxn ang="0">
                <a:pos x="connsiteX2" y="connsiteY2"/>
              </a:cxn>
              <a:cxn ang="0">
                <a:pos x="connsiteX3" y="connsiteY3"/>
              </a:cxn>
            </a:cxnLst>
            <a:rect l="l" t="t" r="r" b="b"/>
            <a:pathLst>
              <a:path w="2014680" h="4140623">
                <a:moveTo>
                  <a:pt x="0" y="0"/>
                </a:moveTo>
                <a:lnTo>
                  <a:pt x="2014681" y="0"/>
                </a:lnTo>
                <a:lnTo>
                  <a:pt x="2014681" y="4140623"/>
                </a:lnTo>
                <a:lnTo>
                  <a:pt x="0" y="4140623"/>
                </a:lnTo>
                <a:close/>
              </a:path>
            </a:pathLst>
          </a:custGeom>
          <a:solidFill>
            <a:srgbClr val="E5E5E5"/>
          </a:solidFill>
          <a:ln w="6675"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FCC8055B-01B8-289F-913D-BB2877F6AE88}"/>
              </a:ext>
            </a:extLst>
          </p:cNvPr>
          <p:cNvSpPr/>
          <p:nvPr/>
        </p:nvSpPr>
        <p:spPr>
          <a:xfrm>
            <a:off x="459408" y="2217587"/>
            <a:ext cx="1202116" cy="1202116"/>
          </a:xfrm>
          <a:custGeom>
            <a:avLst/>
            <a:gdLst>
              <a:gd name="connsiteX0" fmla="*/ 601058 w 1202116"/>
              <a:gd name="connsiteY0" fmla="*/ 1202116 h 1202116"/>
              <a:gd name="connsiteX1" fmla="*/ 1202117 w 1202116"/>
              <a:gd name="connsiteY1" fmla="*/ 601058 h 1202116"/>
              <a:gd name="connsiteX2" fmla="*/ 601058 w 1202116"/>
              <a:gd name="connsiteY2" fmla="*/ 0 h 1202116"/>
              <a:gd name="connsiteX3" fmla="*/ 0 w 1202116"/>
              <a:gd name="connsiteY3" fmla="*/ 601058 h 1202116"/>
              <a:gd name="connsiteX4" fmla="*/ 601058 w 1202116"/>
              <a:gd name="connsiteY4" fmla="*/ 1202116 h 12021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2116" h="1202116">
                <a:moveTo>
                  <a:pt x="601058" y="1202116"/>
                </a:moveTo>
                <a:cubicBezTo>
                  <a:pt x="933043" y="1202116"/>
                  <a:pt x="1202117" y="933043"/>
                  <a:pt x="1202117" y="601058"/>
                </a:cubicBezTo>
                <a:cubicBezTo>
                  <a:pt x="1202117" y="269074"/>
                  <a:pt x="933043" y="0"/>
                  <a:pt x="601058" y="0"/>
                </a:cubicBezTo>
                <a:cubicBezTo>
                  <a:pt x="269074" y="0"/>
                  <a:pt x="0" y="269141"/>
                  <a:pt x="0" y="601058"/>
                </a:cubicBezTo>
                <a:cubicBezTo>
                  <a:pt x="0" y="932976"/>
                  <a:pt x="269074" y="1202116"/>
                  <a:pt x="601058" y="1202116"/>
                </a:cubicBezTo>
              </a:path>
            </a:pathLst>
          </a:custGeom>
          <a:solidFill>
            <a:srgbClr val="C8CBF6"/>
          </a:solidFill>
          <a:ln w="6675" cap="flat">
            <a:noFill/>
            <a:prstDash val="solid"/>
            <a:miter/>
          </a:ln>
        </p:spPr>
        <p:txBody>
          <a:bodyPr rtlCol="0" anchor="ctr"/>
          <a:lstStyle/>
          <a:p>
            <a:pPr algn="ctr"/>
            <a:r>
              <a:rPr lang="en-GB" sz="1600">
                <a:solidFill>
                  <a:schemeClr val="tx1"/>
                </a:solidFill>
                <a:latin typeface="Aptos SemiBold" panose="020B0004020202020204" pitchFamily="34" charset="0"/>
              </a:rPr>
              <a:t>FAE</a:t>
            </a:r>
          </a:p>
        </p:txBody>
      </p:sp>
      <p:sp>
        <p:nvSpPr>
          <p:cNvPr id="40" name="Freeform: Shape 39">
            <a:extLst>
              <a:ext uri="{FF2B5EF4-FFF2-40B4-BE49-F238E27FC236}">
                <a16:creationId xmlns:a16="http://schemas.microsoft.com/office/drawing/2014/main" id="{C47BF654-2670-239F-09AA-55F661F9BB12}"/>
              </a:ext>
            </a:extLst>
          </p:cNvPr>
          <p:cNvSpPr/>
          <p:nvPr/>
        </p:nvSpPr>
        <p:spPr>
          <a:xfrm>
            <a:off x="459408" y="3597817"/>
            <a:ext cx="1202116" cy="1202116"/>
          </a:xfrm>
          <a:custGeom>
            <a:avLst/>
            <a:gdLst>
              <a:gd name="connsiteX0" fmla="*/ 601058 w 1202116"/>
              <a:gd name="connsiteY0" fmla="*/ 1202117 h 1202116"/>
              <a:gd name="connsiteX1" fmla="*/ 1202117 w 1202116"/>
              <a:gd name="connsiteY1" fmla="*/ 601058 h 1202116"/>
              <a:gd name="connsiteX2" fmla="*/ 601058 w 1202116"/>
              <a:gd name="connsiteY2" fmla="*/ 0 h 1202116"/>
              <a:gd name="connsiteX3" fmla="*/ 0 w 1202116"/>
              <a:gd name="connsiteY3" fmla="*/ 601058 h 1202116"/>
              <a:gd name="connsiteX4" fmla="*/ 601058 w 1202116"/>
              <a:gd name="connsiteY4" fmla="*/ 1202117 h 12021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2116" h="1202116">
                <a:moveTo>
                  <a:pt x="601058" y="1202117"/>
                </a:moveTo>
                <a:cubicBezTo>
                  <a:pt x="933043" y="1202117"/>
                  <a:pt x="1202117" y="933043"/>
                  <a:pt x="1202117" y="601058"/>
                </a:cubicBezTo>
                <a:cubicBezTo>
                  <a:pt x="1202117" y="269074"/>
                  <a:pt x="933043" y="0"/>
                  <a:pt x="601058" y="0"/>
                </a:cubicBezTo>
                <a:cubicBezTo>
                  <a:pt x="269074" y="0"/>
                  <a:pt x="0" y="269074"/>
                  <a:pt x="0" y="601058"/>
                </a:cubicBezTo>
                <a:cubicBezTo>
                  <a:pt x="0" y="933043"/>
                  <a:pt x="269074" y="1202117"/>
                  <a:pt x="601058" y="1202117"/>
                </a:cubicBezTo>
              </a:path>
            </a:pathLst>
          </a:custGeom>
          <a:solidFill>
            <a:srgbClr val="F2CD73"/>
          </a:solidFill>
          <a:ln w="6675" cap="flat">
            <a:noFill/>
            <a:prstDash val="solid"/>
            <a:miter/>
          </a:ln>
        </p:spPr>
        <p:txBody>
          <a:bodyPr rtlCol="0" anchor="ctr"/>
          <a:lstStyle/>
          <a:p>
            <a:pPr algn="ctr"/>
            <a:r>
              <a:rPr lang="en-GB" sz="1600">
                <a:solidFill>
                  <a:schemeClr val="tx1"/>
                </a:solidFill>
                <a:latin typeface="Aptos SemiBold" panose="020B0004020202020204" pitchFamily="34" charset="0"/>
              </a:rPr>
              <a:t>CAP2</a:t>
            </a:r>
          </a:p>
        </p:txBody>
      </p:sp>
      <p:sp>
        <p:nvSpPr>
          <p:cNvPr id="46" name="Freeform: Shape 45">
            <a:extLst>
              <a:ext uri="{FF2B5EF4-FFF2-40B4-BE49-F238E27FC236}">
                <a16:creationId xmlns:a16="http://schemas.microsoft.com/office/drawing/2014/main" id="{327F442E-64C7-27E7-A5CE-12B7B2899A8B}"/>
              </a:ext>
            </a:extLst>
          </p:cNvPr>
          <p:cNvSpPr/>
          <p:nvPr/>
        </p:nvSpPr>
        <p:spPr>
          <a:xfrm>
            <a:off x="459408" y="4977980"/>
            <a:ext cx="1202116" cy="1202116"/>
          </a:xfrm>
          <a:custGeom>
            <a:avLst/>
            <a:gdLst>
              <a:gd name="connsiteX0" fmla="*/ 601058 w 1202116"/>
              <a:gd name="connsiteY0" fmla="*/ 1202117 h 1202116"/>
              <a:gd name="connsiteX1" fmla="*/ 1202117 w 1202116"/>
              <a:gd name="connsiteY1" fmla="*/ 601058 h 1202116"/>
              <a:gd name="connsiteX2" fmla="*/ 601058 w 1202116"/>
              <a:gd name="connsiteY2" fmla="*/ 0 h 1202116"/>
              <a:gd name="connsiteX3" fmla="*/ 0 w 1202116"/>
              <a:gd name="connsiteY3" fmla="*/ 601058 h 1202116"/>
              <a:gd name="connsiteX4" fmla="*/ 601058 w 1202116"/>
              <a:gd name="connsiteY4" fmla="*/ 1202117 h 12021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2116" h="1202116">
                <a:moveTo>
                  <a:pt x="601058" y="1202117"/>
                </a:moveTo>
                <a:cubicBezTo>
                  <a:pt x="933043" y="1202117"/>
                  <a:pt x="1202117" y="933043"/>
                  <a:pt x="1202117" y="601058"/>
                </a:cubicBezTo>
                <a:cubicBezTo>
                  <a:pt x="1202117" y="269074"/>
                  <a:pt x="933043" y="0"/>
                  <a:pt x="601058" y="0"/>
                </a:cubicBezTo>
                <a:cubicBezTo>
                  <a:pt x="269074" y="0"/>
                  <a:pt x="0" y="269141"/>
                  <a:pt x="0" y="601058"/>
                </a:cubicBezTo>
                <a:cubicBezTo>
                  <a:pt x="0" y="932976"/>
                  <a:pt x="269074" y="1202117"/>
                  <a:pt x="601058" y="1202117"/>
                </a:cubicBezTo>
              </a:path>
            </a:pathLst>
          </a:custGeom>
          <a:solidFill>
            <a:srgbClr val="B5DED6"/>
          </a:solidFill>
          <a:ln w="6675" cap="flat">
            <a:noFill/>
            <a:prstDash val="solid"/>
            <a:miter/>
          </a:ln>
        </p:spPr>
        <p:txBody>
          <a:bodyPr rtlCol="0" anchor="ctr"/>
          <a:lstStyle/>
          <a:p>
            <a:pPr algn="ctr"/>
            <a:r>
              <a:rPr lang="en-GB" sz="1600">
                <a:solidFill>
                  <a:schemeClr val="tx1"/>
                </a:solidFill>
                <a:latin typeface="Aptos SemiBold" panose="020B0004020202020204" pitchFamily="34" charset="0"/>
              </a:rPr>
              <a:t>CAP1</a:t>
            </a:r>
          </a:p>
        </p:txBody>
      </p:sp>
      <p:sp>
        <p:nvSpPr>
          <p:cNvPr id="52" name="Freeform: Shape 51">
            <a:extLst>
              <a:ext uri="{FF2B5EF4-FFF2-40B4-BE49-F238E27FC236}">
                <a16:creationId xmlns:a16="http://schemas.microsoft.com/office/drawing/2014/main" id="{FD95153D-0851-F6D0-ED22-BED22FB84B3D}"/>
              </a:ext>
            </a:extLst>
          </p:cNvPr>
          <p:cNvSpPr/>
          <p:nvPr/>
        </p:nvSpPr>
        <p:spPr>
          <a:xfrm>
            <a:off x="1861877" y="3430856"/>
            <a:ext cx="7858302" cy="340599"/>
          </a:xfrm>
          <a:custGeom>
            <a:avLst/>
            <a:gdLst>
              <a:gd name="connsiteX0" fmla="*/ 0 w 7858302"/>
              <a:gd name="connsiteY0" fmla="*/ 0 h 340599"/>
              <a:gd name="connsiteX1" fmla="*/ 7858303 w 7858302"/>
              <a:gd name="connsiteY1" fmla="*/ 0 h 340599"/>
              <a:gd name="connsiteX2" fmla="*/ 7858303 w 7858302"/>
              <a:gd name="connsiteY2" fmla="*/ 340600 h 340599"/>
              <a:gd name="connsiteX3" fmla="*/ 0 w 7858302"/>
              <a:gd name="connsiteY3" fmla="*/ 340600 h 340599"/>
            </a:gdLst>
            <a:ahLst/>
            <a:cxnLst>
              <a:cxn ang="0">
                <a:pos x="connsiteX0" y="connsiteY0"/>
              </a:cxn>
              <a:cxn ang="0">
                <a:pos x="connsiteX1" y="connsiteY1"/>
              </a:cxn>
              <a:cxn ang="0">
                <a:pos x="connsiteX2" y="connsiteY2"/>
              </a:cxn>
              <a:cxn ang="0">
                <a:pos x="connsiteX3" y="connsiteY3"/>
              </a:cxn>
            </a:cxnLst>
            <a:rect l="l" t="t" r="r" b="b"/>
            <a:pathLst>
              <a:path w="7858302" h="340599">
                <a:moveTo>
                  <a:pt x="0" y="0"/>
                </a:moveTo>
                <a:lnTo>
                  <a:pt x="7858303" y="0"/>
                </a:lnTo>
                <a:lnTo>
                  <a:pt x="7858303" y="340600"/>
                </a:lnTo>
                <a:lnTo>
                  <a:pt x="0" y="340600"/>
                </a:lnTo>
                <a:close/>
              </a:path>
            </a:pathLst>
          </a:custGeom>
          <a:solidFill>
            <a:srgbClr val="F2CD73"/>
          </a:solidFill>
          <a:ln w="6675" cap="flat">
            <a:noFill/>
            <a:prstDash val="solid"/>
            <a:miter/>
          </a:ln>
        </p:spPr>
        <p:txBody>
          <a:bodyPr rtlCol="0" anchor="ctr"/>
          <a:lstStyle/>
          <a:p>
            <a:pPr algn="ctr"/>
            <a:r>
              <a:rPr lang="en-GB" sz="1600">
                <a:solidFill>
                  <a:schemeClr val="tx1"/>
                </a:solidFill>
                <a:latin typeface="Aptos SemiBold" panose="020B0004020202020204" pitchFamily="34" charset="0"/>
              </a:rPr>
              <a:t>CAP2 Transversal Skills</a:t>
            </a:r>
          </a:p>
        </p:txBody>
      </p:sp>
      <p:sp>
        <p:nvSpPr>
          <p:cNvPr id="75" name="Freeform: Shape 74">
            <a:extLst>
              <a:ext uri="{FF2B5EF4-FFF2-40B4-BE49-F238E27FC236}">
                <a16:creationId xmlns:a16="http://schemas.microsoft.com/office/drawing/2014/main" id="{6B7DBD95-7FFD-B97F-7A00-A6EF8156084E}"/>
              </a:ext>
            </a:extLst>
          </p:cNvPr>
          <p:cNvSpPr/>
          <p:nvPr/>
        </p:nvSpPr>
        <p:spPr>
          <a:xfrm>
            <a:off x="1861877" y="4811020"/>
            <a:ext cx="7858302" cy="340599"/>
          </a:xfrm>
          <a:custGeom>
            <a:avLst/>
            <a:gdLst>
              <a:gd name="connsiteX0" fmla="*/ 0 w 7858302"/>
              <a:gd name="connsiteY0" fmla="*/ 0 h 340599"/>
              <a:gd name="connsiteX1" fmla="*/ 7858303 w 7858302"/>
              <a:gd name="connsiteY1" fmla="*/ 0 h 340599"/>
              <a:gd name="connsiteX2" fmla="*/ 7858303 w 7858302"/>
              <a:gd name="connsiteY2" fmla="*/ 340600 h 340599"/>
              <a:gd name="connsiteX3" fmla="*/ 0 w 7858302"/>
              <a:gd name="connsiteY3" fmla="*/ 340600 h 340599"/>
            </a:gdLst>
            <a:ahLst/>
            <a:cxnLst>
              <a:cxn ang="0">
                <a:pos x="connsiteX0" y="connsiteY0"/>
              </a:cxn>
              <a:cxn ang="0">
                <a:pos x="connsiteX1" y="connsiteY1"/>
              </a:cxn>
              <a:cxn ang="0">
                <a:pos x="connsiteX2" y="connsiteY2"/>
              </a:cxn>
              <a:cxn ang="0">
                <a:pos x="connsiteX3" y="connsiteY3"/>
              </a:cxn>
            </a:cxnLst>
            <a:rect l="l" t="t" r="r" b="b"/>
            <a:pathLst>
              <a:path w="7858302" h="340599">
                <a:moveTo>
                  <a:pt x="0" y="0"/>
                </a:moveTo>
                <a:lnTo>
                  <a:pt x="7858303" y="0"/>
                </a:lnTo>
                <a:lnTo>
                  <a:pt x="7858303" y="340600"/>
                </a:lnTo>
                <a:lnTo>
                  <a:pt x="0" y="340600"/>
                </a:lnTo>
                <a:close/>
              </a:path>
            </a:pathLst>
          </a:custGeom>
          <a:solidFill>
            <a:srgbClr val="B5DED6"/>
          </a:solidFill>
          <a:ln w="6675" cap="flat">
            <a:noFill/>
            <a:prstDash val="solid"/>
            <a:miter/>
          </a:ln>
        </p:spPr>
        <p:txBody>
          <a:bodyPr rtlCol="0" anchor="ctr"/>
          <a:lstStyle/>
          <a:p>
            <a:pPr algn="ctr"/>
            <a:r>
              <a:rPr lang="en-GB" sz="1600">
                <a:solidFill>
                  <a:schemeClr val="tx1"/>
                </a:solidFill>
                <a:latin typeface="Aptos SemiBold" panose="020B0004020202020204" pitchFamily="34" charset="0"/>
              </a:rPr>
              <a:t>CAP 1 Transversal Skills</a:t>
            </a:r>
          </a:p>
        </p:txBody>
      </p:sp>
      <p:sp>
        <p:nvSpPr>
          <p:cNvPr id="98" name="Freeform: Shape 97">
            <a:extLst>
              <a:ext uri="{FF2B5EF4-FFF2-40B4-BE49-F238E27FC236}">
                <a16:creationId xmlns:a16="http://schemas.microsoft.com/office/drawing/2014/main" id="{C626CC16-963E-4EA1-F1FF-F9FD1E885EC7}"/>
              </a:ext>
            </a:extLst>
          </p:cNvPr>
          <p:cNvSpPr/>
          <p:nvPr/>
        </p:nvSpPr>
        <p:spPr>
          <a:xfrm>
            <a:off x="4041314" y="2721808"/>
            <a:ext cx="1242120" cy="371721"/>
          </a:xfrm>
          <a:custGeom>
            <a:avLst/>
            <a:gdLst>
              <a:gd name="connsiteX0" fmla="*/ 185860 w 1242120"/>
              <a:gd name="connsiteY0" fmla="*/ 0 h 371721"/>
              <a:gd name="connsiteX1" fmla="*/ 0 w 1242120"/>
              <a:gd name="connsiteY1" fmla="*/ 185861 h 371721"/>
              <a:gd name="connsiteX2" fmla="*/ 185860 w 1242120"/>
              <a:gd name="connsiteY2" fmla="*/ 371721 h 371721"/>
              <a:gd name="connsiteX3" fmla="*/ 1056260 w 1242120"/>
              <a:gd name="connsiteY3" fmla="*/ 371721 h 371721"/>
              <a:gd name="connsiteX4" fmla="*/ 1242120 w 1242120"/>
              <a:gd name="connsiteY4" fmla="*/ 185861 h 371721"/>
              <a:gd name="connsiteX5" fmla="*/ 1056260 w 1242120"/>
              <a:gd name="connsiteY5" fmla="*/ 0 h 371721"/>
              <a:gd name="connsiteX6" fmla="*/ 185860 w 1242120"/>
              <a:gd name="connsiteY6" fmla="*/ 0 h 371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2120" h="371721">
                <a:moveTo>
                  <a:pt x="185860" y="0"/>
                </a:moveTo>
                <a:cubicBezTo>
                  <a:pt x="83213" y="0"/>
                  <a:pt x="0" y="83213"/>
                  <a:pt x="0" y="185861"/>
                </a:cubicBezTo>
                <a:cubicBezTo>
                  <a:pt x="0" y="288508"/>
                  <a:pt x="83213" y="371721"/>
                  <a:pt x="185860" y="371721"/>
                </a:cubicBezTo>
                <a:lnTo>
                  <a:pt x="1056260" y="371721"/>
                </a:lnTo>
                <a:cubicBezTo>
                  <a:pt x="1158907" y="371721"/>
                  <a:pt x="1242120" y="288508"/>
                  <a:pt x="1242120" y="185861"/>
                </a:cubicBezTo>
                <a:cubicBezTo>
                  <a:pt x="1242120" y="83213"/>
                  <a:pt x="1158907" y="0"/>
                  <a:pt x="1056260" y="0"/>
                </a:cubicBezTo>
                <a:lnTo>
                  <a:pt x="185860" y="0"/>
                </a:lnTo>
                <a:close/>
              </a:path>
            </a:pathLst>
          </a:custGeom>
          <a:solidFill>
            <a:srgbClr val="FFFFFF"/>
          </a:solidFill>
          <a:ln w="6675" cap="flat">
            <a:noFill/>
            <a:prstDash val="solid"/>
            <a:miter/>
          </a:ln>
        </p:spPr>
        <p:txBody>
          <a:bodyPr rtlCol="0" anchor="ctr"/>
          <a:lstStyle/>
          <a:p>
            <a:pPr algn="ctr"/>
            <a:r>
              <a:rPr lang="en-GB" sz="1200">
                <a:solidFill>
                  <a:schemeClr val="tx1"/>
                </a:solidFill>
              </a:rPr>
              <a:t>FAE CORE</a:t>
            </a:r>
          </a:p>
        </p:txBody>
      </p:sp>
      <p:sp>
        <p:nvSpPr>
          <p:cNvPr id="107" name="Freeform: Shape 106">
            <a:extLst>
              <a:ext uri="{FF2B5EF4-FFF2-40B4-BE49-F238E27FC236}">
                <a16:creationId xmlns:a16="http://schemas.microsoft.com/office/drawing/2014/main" id="{E702E03E-F40D-9D07-48CE-FC66FF032AB8}"/>
              </a:ext>
            </a:extLst>
          </p:cNvPr>
          <p:cNvSpPr/>
          <p:nvPr/>
        </p:nvSpPr>
        <p:spPr>
          <a:xfrm>
            <a:off x="2252565" y="4080867"/>
            <a:ext cx="2430946" cy="445250"/>
          </a:xfrm>
          <a:custGeom>
            <a:avLst/>
            <a:gdLst>
              <a:gd name="connsiteX0" fmla="*/ 2230594 w 2430946"/>
              <a:gd name="connsiteY0" fmla="*/ 0 h 445250"/>
              <a:gd name="connsiteX1" fmla="*/ 2430947 w 2430946"/>
              <a:gd name="connsiteY1" fmla="*/ 200353 h 445250"/>
              <a:gd name="connsiteX2" fmla="*/ 2430947 w 2430946"/>
              <a:gd name="connsiteY2" fmla="*/ 244898 h 445250"/>
              <a:gd name="connsiteX3" fmla="*/ 2230594 w 2430946"/>
              <a:gd name="connsiteY3" fmla="*/ 445251 h 445250"/>
              <a:gd name="connsiteX4" fmla="*/ 200353 w 2430946"/>
              <a:gd name="connsiteY4" fmla="*/ 445251 h 445250"/>
              <a:gd name="connsiteX5" fmla="*/ 0 w 2430946"/>
              <a:gd name="connsiteY5" fmla="*/ 244898 h 445250"/>
              <a:gd name="connsiteX6" fmla="*/ 0 w 2430946"/>
              <a:gd name="connsiteY6" fmla="*/ 200353 h 445250"/>
              <a:gd name="connsiteX7" fmla="*/ 200353 w 2430946"/>
              <a:gd name="connsiteY7" fmla="*/ 0 h 44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30946" h="445250">
                <a:moveTo>
                  <a:pt x="2230594" y="0"/>
                </a:moveTo>
                <a:cubicBezTo>
                  <a:pt x="2341246" y="0"/>
                  <a:pt x="2430947" y="89701"/>
                  <a:pt x="2430947" y="200353"/>
                </a:cubicBezTo>
                <a:lnTo>
                  <a:pt x="2430947" y="244898"/>
                </a:lnTo>
                <a:cubicBezTo>
                  <a:pt x="2430947" y="355550"/>
                  <a:pt x="2341246" y="445251"/>
                  <a:pt x="2230594" y="445251"/>
                </a:cubicBezTo>
                <a:lnTo>
                  <a:pt x="200353" y="445251"/>
                </a:lnTo>
                <a:cubicBezTo>
                  <a:pt x="89701" y="445251"/>
                  <a:pt x="0" y="355550"/>
                  <a:pt x="0" y="244898"/>
                </a:cubicBezTo>
                <a:lnTo>
                  <a:pt x="0" y="200353"/>
                </a:lnTo>
                <a:cubicBezTo>
                  <a:pt x="0" y="89701"/>
                  <a:pt x="89701" y="0"/>
                  <a:pt x="200353" y="0"/>
                </a:cubicBezTo>
                <a:close/>
              </a:path>
            </a:pathLst>
          </a:custGeom>
          <a:solidFill>
            <a:srgbClr val="FFFFFF"/>
          </a:solidFill>
          <a:ln w="6675" cap="flat">
            <a:noFill/>
            <a:prstDash val="solid"/>
            <a:miter/>
          </a:ln>
        </p:spPr>
        <p:txBody>
          <a:bodyPr rtlCol="0" anchor="ctr"/>
          <a:lstStyle/>
          <a:p>
            <a:pPr algn="ctr"/>
            <a:r>
              <a:rPr lang="en-GB" sz="1200">
                <a:solidFill>
                  <a:schemeClr val="tx1"/>
                </a:solidFill>
              </a:rPr>
              <a:t>Strategic Finance &amp;</a:t>
            </a:r>
            <a:br>
              <a:rPr lang="en-GB" sz="1200">
                <a:solidFill>
                  <a:schemeClr val="tx1"/>
                </a:solidFill>
              </a:rPr>
            </a:br>
            <a:r>
              <a:rPr lang="en-GB" sz="1200">
                <a:solidFill>
                  <a:schemeClr val="tx1"/>
                </a:solidFill>
              </a:rPr>
              <a:t>Management Accounting</a:t>
            </a:r>
          </a:p>
        </p:txBody>
      </p:sp>
      <p:sp>
        <p:nvSpPr>
          <p:cNvPr id="147" name="Freeform: Shape 146">
            <a:extLst>
              <a:ext uri="{FF2B5EF4-FFF2-40B4-BE49-F238E27FC236}">
                <a16:creationId xmlns:a16="http://schemas.microsoft.com/office/drawing/2014/main" id="{90E2A54B-72B7-F771-0951-99ED31139749}"/>
              </a:ext>
            </a:extLst>
          </p:cNvPr>
          <p:cNvSpPr/>
          <p:nvPr/>
        </p:nvSpPr>
        <p:spPr>
          <a:xfrm>
            <a:off x="2252565" y="5501168"/>
            <a:ext cx="1027342" cy="371721"/>
          </a:xfrm>
          <a:custGeom>
            <a:avLst/>
            <a:gdLst>
              <a:gd name="connsiteX0" fmla="*/ 185860 w 1027342"/>
              <a:gd name="connsiteY0" fmla="*/ 0 h 371721"/>
              <a:gd name="connsiteX1" fmla="*/ 0 w 1027342"/>
              <a:gd name="connsiteY1" fmla="*/ 185861 h 371721"/>
              <a:gd name="connsiteX2" fmla="*/ 185860 w 1027342"/>
              <a:gd name="connsiteY2" fmla="*/ 371721 h 371721"/>
              <a:gd name="connsiteX3" fmla="*/ 841482 w 1027342"/>
              <a:gd name="connsiteY3" fmla="*/ 371721 h 371721"/>
              <a:gd name="connsiteX4" fmla="*/ 1027342 w 1027342"/>
              <a:gd name="connsiteY4" fmla="*/ 185861 h 371721"/>
              <a:gd name="connsiteX5" fmla="*/ 841482 w 1027342"/>
              <a:gd name="connsiteY5" fmla="*/ 0 h 371721"/>
              <a:gd name="connsiteX6" fmla="*/ 185860 w 1027342"/>
              <a:gd name="connsiteY6" fmla="*/ 0 h 371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27342" h="371721">
                <a:moveTo>
                  <a:pt x="185860" y="0"/>
                </a:moveTo>
                <a:cubicBezTo>
                  <a:pt x="83213" y="0"/>
                  <a:pt x="0" y="83213"/>
                  <a:pt x="0" y="185861"/>
                </a:cubicBezTo>
                <a:cubicBezTo>
                  <a:pt x="0" y="288508"/>
                  <a:pt x="83213" y="371721"/>
                  <a:pt x="185860" y="371721"/>
                </a:cubicBezTo>
                <a:lnTo>
                  <a:pt x="841482" y="371721"/>
                </a:lnTo>
                <a:cubicBezTo>
                  <a:pt x="944129" y="371721"/>
                  <a:pt x="1027342" y="288508"/>
                  <a:pt x="1027342" y="185861"/>
                </a:cubicBezTo>
                <a:cubicBezTo>
                  <a:pt x="1027342" y="83213"/>
                  <a:pt x="944129" y="0"/>
                  <a:pt x="841482" y="0"/>
                </a:cubicBezTo>
                <a:lnTo>
                  <a:pt x="185860" y="0"/>
                </a:lnTo>
                <a:close/>
              </a:path>
            </a:pathLst>
          </a:custGeom>
          <a:solidFill>
            <a:srgbClr val="FFFFFF"/>
          </a:solidFill>
          <a:ln w="6675" cap="flat">
            <a:noFill/>
            <a:prstDash val="solid"/>
            <a:miter/>
          </a:ln>
        </p:spPr>
        <p:txBody>
          <a:bodyPr rtlCol="0" anchor="ctr"/>
          <a:lstStyle/>
          <a:p>
            <a:pPr algn="ctr"/>
            <a:r>
              <a:rPr lang="en-GB" sz="1200">
                <a:solidFill>
                  <a:schemeClr val="tx1"/>
                </a:solidFill>
              </a:rPr>
              <a:t>Finance</a:t>
            </a:r>
          </a:p>
        </p:txBody>
      </p:sp>
      <p:sp>
        <p:nvSpPr>
          <p:cNvPr id="156" name="Freeform: Shape 155">
            <a:extLst>
              <a:ext uri="{FF2B5EF4-FFF2-40B4-BE49-F238E27FC236}">
                <a16:creationId xmlns:a16="http://schemas.microsoft.com/office/drawing/2014/main" id="{E5F41582-75CF-ACAD-1426-781FCCDC77A4}"/>
              </a:ext>
            </a:extLst>
          </p:cNvPr>
          <p:cNvSpPr/>
          <p:nvPr/>
        </p:nvSpPr>
        <p:spPr>
          <a:xfrm>
            <a:off x="5911273" y="2721808"/>
            <a:ext cx="1562684" cy="371721"/>
          </a:xfrm>
          <a:custGeom>
            <a:avLst/>
            <a:gdLst>
              <a:gd name="connsiteX0" fmla="*/ 185860 w 1562684"/>
              <a:gd name="connsiteY0" fmla="*/ 0 h 371721"/>
              <a:gd name="connsiteX1" fmla="*/ 0 w 1562684"/>
              <a:gd name="connsiteY1" fmla="*/ 185861 h 371721"/>
              <a:gd name="connsiteX2" fmla="*/ 185860 w 1562684"/>
              <a:gd name="connsiteY2" fmla="*/ 371721 h 371721"/>
              <a:gd name="connsiteX3" fmla="*/ 1376824 w 1562684"/>
              <a:gd name="connsiteY3" fmla="*/ 371721 h 371721"/>
              <a:gd name="connsiteX4" fmla="*/ 1562684 w 1562684"/>
              <a:gd name="connsiteY4" fmla="*/ 185861 h 371721"/>
              <a:gd name="connsiteX5" fmla="*/ 1376824 w 1562684"/>
              <a:gd name="connsiteY5" fmla="*/ 0 h 371721"/>
              <a:gd name="connsiteX6" fmla="*/ 185860 w 1562684"/>
              <a:gd name="connsiteY6" fmla="*/ 0 h 371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62684" h="371721">
                <a:moveTo>
                  <a:pt x="185860" y="0"/>
                </a:moveTo>
                <a:cubicBezTo>
                  <a:pt x="83213" y="0"/>
                  <a:pt x="0" y="83213"/>
                  <a:pt x="0" y="185861"/>
                </a:cubicBezTo>
                <a:cubicBezTo>
                  <a:pt x="0" y="288508"/>
                  <a:pt x="83213" y="371721"/>
                  <a:pt x="185860" y="371721"/>
                </a:cubicBezTo>
                <a:lnTo>
                  <a:pt x="1376824" y="371721"/>
                </a:lnTo>
                <a:cubicBezTo>
                  <a:pt x="1479471" y="371721"/>
                  <a:pt x="1562684" y="288508"/>
                  <a:pt x="1562684" y="185861"/>
                </a:cubicBezTo>
                <a:cubicBezTo>
                  <a:pt x="1562684" y="83213"/>
                  <a:pt x="1479471" y="0"/>
                  <a:pt x="1376824" y="0"/>
                </a:cubicBezTo>
                <a:lnTo>
                  <a:pt x="185860" y="0"/>
                </a:lnTo>
                <a:close/>
              </a:path>
            </a:pathLst>
          </a:custGeom>
          <a:solidFill>
            <a:srgbClr val="FFFFFF"/>
          </a:solidFill>
          <a:ln w="6675" cap="flat">
            <a:noFill/>
            <a:prstDash val="solid"/>
            <a:miter/>
          </a:ln>
        </p:spPr>
        <p:txBody>
          <a:bodyPr rtlCol="0" anchor="ctr"/>
          <a:lstStyle/>
          <a:p>
            <a:pPr algn="ctr"/>
            <a:r>
              <a:rPr lang="en-GB" sz="1200">
                <a:solidFill>
                  <a:schemeClr val="tx1"/>
                </a:solidFill>
              </a:rPr>
              <a:t>FAE Elective</a:t>
            </a:r>
          </a:p>
        </p:txBody>
      </p:sp>
      <p:sp>
        <p:nvSpPr>
          <p:cNvPr id="169" name="Freeform: Shape 168">
            <a:extLst>
              <a:ext uri="{FF2B5EF4-FFF2-40B4-BE49-F238E27FC236}">
                <a16:creationId xmlns:a16="http://schemas.microsoft.com/office/drawing/2014/main" id="{E995EC69-09DD-953F-B16E-519364318EB1}"/>
              </a:ext>
            </a:extLst>
          </p:cNvPr>
          <p:cNvSpPr/>
          <p:nvPr/>
        </p:nvSpPr>
        <p:spPr>
          <a:xfrm>
            <a:off x="5015229" y="4080867"/>
            <a:ext cx="1242187" cy="445250"/>
          </a:xfrm>
          <a:custGeom>
            <a:avLst/>
            <a:gdLst>
              <a:gd name="connsiteX0" fmla="*/ 1041834 w 1242187"/>
              <a:gd name="connsiteY0" fmla="*/ 0 h 445250"/>
              <a:gd name="connsiteX1" fmla="*/ 1242187 w 1242187"/>
              <a:gd name="connsiteY1" fmla="*/ 200353 h 445250"/>
              <a:gd name="connsiteX2" fmla="*/ 1242187 w 1242187"/>
              <a:gd name="connsiteY2" fmla="*/ 244898 h 445250"/>
              <a:gd name="connsiteX3" fmla="*/ 1041834 w 1242187"/>
              <a:gd name="connsiteY3" fmla="*/ 445251 h 445250"/>
              <a:gd name="connsiteX4" fmla="*/ 200353 w 1242187"/>
              <a:gd name="connsiteY4" fmla="*/ 445251 h 445250"/>
              <a:gd name="connsiteX5" fmla="*/ 0 w 1242187"/>
              <a:gd name="connsiteY5" fmla="*/ 244898 h 445250"/>
              <a:gd name="connsiteX6" fmla="*/ 0 w 1242187"/>
              <a:gd name="connsiteY6" fmla="*/ 200353 h 445250"/>
              <a:gd name="connsiteX7" fmla="*/ 200353 w 1242187"/>
              <a:gd name="connsiteY7" fmla="*/ 0 h 44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42187" h="445250">
                <a:moveTo>
                  <a:pt x="1041834" y="0"/>
                </a:moveTo>
                <a:cubicBezTo>
                  <a:pt x="1152486" y="0"/>
                  <a:pt x="1242187" y="89701"/>
                  <a:pt x="1242187" y="200353"/>
                </a:cubicBezTo>
                <a:lnTo>
                  <a:pt x="1242187" y="244898"/>
                </a:lnTo>
                <a:cubicBezTo>
                  <a:pt x="1242187" y="355550"/>
                  <a:pt x="1152486" y="445251"/>
                  <a:pt x="1041834" y="445251"/>
                </a:cubicBezTo>
                <a:lnTo>
                  <a:pt x="200353" y="445251"/>
                </a:lnTo>
                <a:cubicBezTo>
                  <a:pt x="89701" y="445251"/>
                  <a:pt x="0" y="355550"/>
                  <a:pt x="0" y="244898"/>
                </a:cubicBezTo>
                <a:lnTo>
                  <a:pt x="0" y="200353"/>
                </a:lnTo>
                <a:cubicBezTo>
                  <a:pt x="0" y="89701"/>
                  <a:pt x="89701" y="0"/>
                  <a:pt x="200353" y="0"/>
                </a:cubicBezTo>
                <a:close/>
              </a:path>
            </a:pathLst>
          </a:custGeom>
          <a:solidFill>
            <a:srgbClr val="FFFFFF"/>
          </a:solidFill>
          <a:ln w="6675" cap="flat">
            <a:noFill/>
            <a:prstDash val="solid"/>
            <a:miter/>
          </a:ln>
        </p:spPr>
        <p:txBody>
          <a:bodyPr rtlCol="0" anchor="ctr"/>
          <a:lstStyle/>
          <a:p>
            <a:pPr algn="ctr"/>
            <a:r>
              <a:rPr lang="en-GB" sz="1200">
                <a:solidFill>
                  <a:schemeClr val="tx1"/>
                </a:solidFill>
              </a:rPr>
              <a:t>Financial Reporting</a:t>
            </a:r>
          </a:p>
        </p:txBody>
      </p:sp>
      <p:sp>
        <p:nvSpPr>
          <p:cNvPr id="190" name="Freeform: Shape 189">
            <a:extLst>
              <a:ext uri="{FF2B5EF4-FFF2-40B4-BE49-F238E27FC236}">
                <a16:creationId xmlns:a16="http://schemas.microsoft.com/office/drawing/2014/main" id="{F5FC41CE-A2E7-3149-9ADC-9EAE542F4477}"/>
              </a:ext>
            </a:extLst>
          </p:cNvPr>
          <p:cNvSpPr/>
          <p:nvPr/>
        </p:nvSpPr>
        <p:spPr>
          <a:xfrm>
            <a:off x="3600471" y="5476658"/>
            <a:ext cx="1242187" cy="463015"/>
          </a:xfrm>
          <a:custGeom>
            <a:avLst/>
            <a:gdLst>
              <a:gd name="connsiteX0" fmla="*/ 1041835 w 1242187"/>
              <a:gd name="connsiteY0" fmla="*/ 0 h 463015"/>
              <a:gd name="connsiteX1" fmla="*/ 1242187 w 1242187"/>
              <a:gd name="connsiteY1" fmla="*/ 200353 h 463015"/>
              <a:gd name="connsiteX2" fmla="*/ 1242187 w 1242187"/>
              <a:gd name="connsiteY2" fmla="*/ 262663 h 463015"/>
              <a:gd name="connsiteX3" fmla="*/ 1041835 w 1242187"/>
              <a:gd name="connsiteY3" fmla="*/ 463015 h 463015"/>
              <a:gd name="connsiteX4" fmla="*/ 200353 w 1242187"/>
              <a:gd name="connsiteY4" fmla="*/ 463015 h 463015"/>
              <a:gd name="connsiteX5" fmla="*/ 0 w 1242187"/>
              <a:gd name="connsiteY5" fmla="*/ 262663 h 463015"/>
              <a:gd name="connsiteX6" fmla="*/ 0 w 1242187"/>
              <a:gd name="connsiteY6" fmla="*/ 200353 h 463015"/>
              <a:gd name="connsiteX7" fmla="*/ 200353 w 1242187"/>
              <a:gd name="connsiteY7" fmla="*/ 0 h 463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42187" h="463015">
                <a:moveTo>
                  <a:pt x="1041835" y="0"/>
                </a:moveTo>
                <a:cubicBezTo>
                  <a:pt x="1152486" y="0"/>
                  <a:pt x="1242187" y="89701"/>
                  <a:pt x="1242187" y="200353"/>
                </a:cubicBezTo>
                <a:lnTo>
                  <a:pt x="1242187" y="262663"/>
                </a:lnTo>
                <a:cubicBezTo>
                  <a:pt x="1242187" y="373314"/>
                  <a:pt x="1152486" y="463015"/>
                  <a:pt x="1041835" y="463015"/>
                </a:cubicBezTo>
                <a:lnTo>
                  <a:pt x="200353" y="463015"/>
                </a:lnTo>
                <a:cubicBezTo>
                  <a:pt x="89701" y="463015"/>
                  <a:pt x="0" y="373314"/>
                  <a:pt x="0" y="262663"/>
                </a:cubicBezTo>
                <a:lnTo>
                  <a:pt x="0" y="200353"/>
                </a:lnTo>
                <a:cubicBezTo>
                  <a:pt x="0" y="89701"/>
                  <a:pt x="89701" y="0"/>
                  <a:pt x="200353" y="0"/>
                </a:cubicBezTo>
                <a:close/>
              </a:path>
            </a:pathLst>
          </a:custGeom>
          <a:solidFill>
            <a:srgbClr val="FFFFFF"/>
          </a:solidFill>
          <a:ln w="6675" cap="flat">
            <a:noFill/>
            <a:prstDash val="solid"/>
            <a:miter/>
          </a:ln>
        </p:spPr>
        <p:txBody>
          <a:bodyPr rtlCol="0" anchor="ctr"/>
          <a:lstStyle/>
          <a:p>
            <a:pPr algn="ctr"/>
            <a:r>
              <a:rPr lang="en-GB" sz="1200">
                <a:solidFill>
                  <a:schemeClr val="tx1"/>
                </a:solidFill>
              </a:rPr>
              <a:t>Management Accounting</a:t>
            </a:r>
          </a:p>
        </p:txBody>
      </p:sp>
      <p:sp>
        <p:nvSpPr>
          <p:cNvPr id="213" name="Freeform: Shape 212">
            <a:extLst>
              <a:ext uri="{FF2B5EF4-FFF2-40B4-BE49-F238E27FC236}">
                <a16:creationId xmlns:a16="http://schemas.microsoft.com/office/drawing/2014/main" id="{00FAF45E-45AB-2298-9899-B4B3A8FAE3D2}"/>
              </a:ext>
            </a:extLst>
          </p:cNvPr>
          <p:cNvSpPr/>
          <p:nvPr/>
        </p:nvSpPr>
        <p:spPr>
          <a:xfrm>
            <a:off x="6663665" y="4080867"/>
            <a:ext cx="1242187" cy="445250"/>
          </a:xfrm>
          <a:custGeom>
            <a:avLst/>
            <a:gdLst>
              <a:gd name="connsiteX0" fmla="*/ 1041834 w 1242187"/>
              <a:gd name="connsiteY0" fmla="*/ 0 h 445250"/>
              <a:gd name="connsiteX1" fmla="*/ 1242187 w 1242187"/>
              <a:gd name="connsiteY1" fmla="*/ 200353 h 445250"/>
              <a:gd name="connsiteX2" fmla="*/ 1242187 w 1242187"/>
              <a:gd name="connsiteY2" fmla="*/ 244898 h 445250"/>
              <a:gd name="connsiteX3" fmla="*/ 1041834 w 1242187"/>
              <a:gd name="connsiteY3" fmla="*/ 445251 h 445250"/>
              <a:gd name="connsiteX4" fmla="*/ 200353 w 1242187"/>
              <a:gd name="connsiteY4" fmla="*/ 445251 h 445250"/>
              <a:gd name="connsiteX5" fmla="*/ 0 w 1242187"/>
              <a:gd name="connsiteY5" fmla="*/ 244898 h 445250"/>
              <a:gd name="connsiteX6" fmla="*/ 0 w 1242187"/>
              <a:gd name="connsiteY6" fmla="*/ 200353 h 445250"/>
              <a:gd name="connsiteX7" fmla="*/ 200353 w 1242187"/>
              <a:gd name="connsiteY7" fmla="*/ 0 h 44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42187" h="445250">
                <a:moveTo>
                  <a:pt x="1041834" y="0"/>
                </a:moveTo>
                <a:cubicBezTo>
                  <a:pt x="1152487" y="0"/>
                  <a:pt x="1242187" y="89701"/>
                  <a:pt x="1242187" y="200353"/>
                </a:cubicBezTo>
                <a:lnTo>
                  <a:pt x="1242187" y="244898"/>
                </a:lnTo>
                <a:cubicBezTo>
                  <a:pt x="1242187" y="355550"/>
                  <a:pt x="1152487" y="445251"/>
                  <a:pt x="1041834" y="445251"/>
                </a:cubicBezTo>
                <a:lnTo>
                  <a:pt x="200353" y="445251"/>
                </a:lnTo>
                <a:cubicBezTo>
                  <a:pt x="89701" y="445251"/>
                  <a:pt x="0" y="355550"/>
                  <a:pt x="0" y="244898"/>
                </a:cubicBezTo>
                <a:lnTo>
                  <a:pt x="0" y="200353"/>
                </a:lnTo>
                <a:cubicBezTo>
                  <a:pt x="0" y="89701"/>
                  <a:pt x="89701" y="0"/>
                  <a:pt x="200353" y="0"/>
                </a:cubicBezTo>
                <a:close/>
              </a:path>
            </a:pathLst>
          </a:custGeom>
          <a:solidFill>
            <a:srgbClr val="FFFFFF"/>
          </a:solidFill>
          <a:ln w="6675" cap="flat">
            <a:noFill/>
            <a:prstDash val="solid"/>
            <a:miter/>
          </a:ln>
        </p:spPr>
        <p:txBody>
          <a:bodyPr rtlCol="0" anchor="ctr"/>
          <a:lstStyle/>
          <a:p>
            <a:pPr algn="ctr"/>
            <a:r>
              <a:rPr lang="en-GB" sz="1200">
                <a:solidFill>
                  <a:schemeClr val="tx1"/>
                </a:solidFill>
              </a:rPr>
              <a:t>Audit &amp; Assurance</a:t>
            </a:r>
          </a:p>
        </p:txBody>
      </p:sp>
      <p:sp>
        <p:nvSpPr>
          <p:cNvPr id="231" name="Freeform: Shape 230">
            <a:extLst>
              <a:ext uri="{FF2B5EF4-FFF2-40B4-BE49-F238E27FC236}">
                <a16:creationId xmlns:a16="http://schemas.microsoft.com/office/drawing/2014/main" id="{A39556AD-5758-834D-3E81-7CF3CE0800BC}"/>
              </a:ext>
            </a:extLst>
          </p:cNvPr>
          <p:cNvSpPr/>
          <p:nvPr/>
        </p:nvSpPr>
        <p:spPr>
          <a:xfrm>
            <a:off x="5243364" y="5476658"/>
            <a:ext cx="1242187" cy="463015"/>
          </a:xfrm>
          <a:custGeom>
            <a:avLst/>
            <a:gdLst>
              <a:gd name="connsiteX0" fmla="*/ 1041835 w 1242187"/>
              <a:gd name="connsiteY0" fmla="*/ 0 h 463015"/>
              <a:gd name="connsiteX1" fmla="*/ 1242187 w 1242187"/>
              <a:gd name="connsiteY1" fmla="*/ 200353 h 463015"/>
              <a:gd name="connsiteX2" fmla="*/ 1242187 w 1242187"/>
              <a:gd name="connsiteY2" fmla="*/ 262663 h 463015"/>
              <a:gd name="connsiteX3" fmla="*/ 1041835 w 1242187"/>
              <a:gd name="connsiteY3" fmla="*/ 463015 h 463015"/>
              <a:gd name="connsiteX4" fmla="*/ 200353 w 1242187"/>
              <a:gd name="connsiteY4" fmla="*/ 463015 h 463015"/>
              <a:gd name="connsiteX5" fmla="*/ 0 w 1242187"/>
              <a:gd name="connsiteY5" fmla="*/ 262663 h 463015"/>
              <a:gd name="connsiteX6" fmla="*/ 0 w 1242187"/>
              <a:gd name="connsiteY6" fmla="*/ 200353 h 463015"/>
              <a:gd name="connsiteX7" fmla="*/ 200353 w 1242187"/>
              <a:gd name="connsiteY7" fmla="*/ 0 h 463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42187" h="463015">
                <a:moveTo>
                  <a:pt x="1041835" y="0"/>
                </a:moveTo>
                <a:cubicBezTo>
                  <a:pt x="1152486" y="0"/>
                  <a:pt x="1242187" y="89701"/>
                  <a:pt x="1242187" y="200353"/>
                </a:cubicBezTo>
                <a:lnTo>
                  <a:pt x="1242187" y="262663"/>
                </a:lnTo>
                <a:cubicBezTo>
                  <a:pt x="1242187" y="373314"/>
                  <a:pt x="1152486" y="463015"/>
                  <a:pt x="1041835" y="463015"/>
                </a:cubicBezTo>
                <a:lnTo>
                  <a:pt x="200353" y="463015"/>
                </a:lnTo>
                <a:cubicBezTo>
                  <a:pt x="89701" y="463015"/>
                  <a:pt x="0" y="373314"/>
                  <a:pt x="0" y="262663"/>
                </a:cubicBezTo>
                <a:lnTo>
                  <a:pt x="0" y="200353"/>
                </a:lnTo>
                <a:cubicBezTo>
                  <a:pt x="0" y="89701"/>
                  <a:pt x="89701" y="0"/>
                  <a:pt x="200353" y="0"/>
                </a:cubicBezTo>
                <a:close/>
              </a:path>
            </a:pathLst>
          </a:custGeom>
          <a:solidFill>
            <a:srgbClr val="FFFFFF"/>
          </a:solidFill>
          <a:ln w="6675" cap="flat">
            <a:noFill/>
            <a:prstDash val="solid"/>
            <a:miter/>
          </a:ln>
        </p:spPr>
        <p:txBody>
          <a:bodyPr rtlCol="0" anchor="ctr"/>
          <a:lstStyle/>
          <a:p>
            <a:pPr algn="ctr"/>
            <a:r>
              <a:rPr lang="en-GB" sz="1200">
                <a:solidFill>
                  <a:schemeClr val="tx1"/>
                </a:solidFill>
              </a:rPr>
              <a:t>Financial Accounting</a:t>
            </a:r>
          </a:p>
        </p:txBody>
      </p:sp>
      <p:sp>
        <p:nvSpPr>
          <p:cNvPr id="253" name="Freeform: Shape 252">
            <a:extLst>
              <a:ext uri="{FF2B5EF4-FFF2-40B4-BE49-F238E27FC236}">
                <a16:creationId xmlns:a16="http://schemas.microsoft.com/office/drawing/2014/main" id="{15A728E2-C743-631A-8CCE-5C5F9B203733}"/>
              </a:ext>
            </a:extLst>
          </p:cNvPr>
          <p:cNvSpPr/>
          <p:nvPr/>
        </p:nvSpPr>
        <p:spPr>
          <a:xfrm>
            <a:off x="8292132" y="4087546"/>
            <a:ext cx="1242120" cy="371721"/>
          </a:xfrm>
          <a:custGeom>
            <a:avLst/>
            <a:gdLst>
              <a:gd name="connsiteX0" fmla="*/ 185861 w 1242120"/>
              <a:gd name="connsiteY0" fmla="*/ 0 h 371721"/>
              <a:gd name="connsiteX1" fmla="*/ 0 w 1242120"/>
              <a:gd name="connsiteY1" fmla="*/ 185860 h 371721"/>
              <a:gd name="connsiteX2" fmla="*/ 185861 w 1242120"/>
              <a:gd name="connsiteY2" fmla="*/ 371721 h 371721"/>
              <a:gd name="connsiteX3" fmla="*/ 1056260 w 1242120"/>
              <a:gd name="connsiteY3" fmla="*/ 371721 h 371721"/>
              <a:gd name="connsiteX4" fmla="*/ 1242120 w 1242120"/>
              <a:gd name="connsiteY4" fmla="*/ 185860 h 371721"/>
              <a:gd name="connsiteX5" fmla="*/ 1056260 w 1242120"/>
              <a:gd name="connsiteY5" fmla="*/ 0 h 371721"/>
              <a:gd name="connsiteX6" fmla="*/ 185861 w 1242120"/>
              <a:gd name="connsiteY6" fmla="*/ 0 h 371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2120" h="371721">
                <a:moveTo>
                  <a:pt x="185861" y="0"/>
                </a:moveTo>
                <a:cubicBezTo>
                  <a:pt x="83214" y="0"/>
                  <a:pt x="0" y="83213"/>
                  <a:pt x="0" y="185860"/>
                </a:cubicBezTo>
                <a:cubicBezTo>
                  <a:pt x="0" y="288508"/>
                  <a:pt x="83214" y="371721"/>
                  <a:pt x="185861" y="371721"/>
                </a:cubicBezTo>
                <a:lnTo>
                  <a:pt x="1056260" y="371721"/>
                </a:lnTo>
                <a:cubicBezTo>
                  <a:pt x="1158907" y="371721"/>
                  <a:pt x="1242120" y="288508"/>
                  <a:pt x="1242120" y="185860"/>
                </a:cubicBezTo>
                <a:cubicBezTo>
                  <a:pt x="1242120" y="83213"/>
                  <a:pt x="1158907" y="0"/>
                  <a:pt x="1056260" y="0"/>
                </a:cubicBezTo>
                <a:lnTo>
                  <a:pt x="185861" y="0"/>
                </a:lnTo>
                <a:close/>
              </a:path>
            </a:pathLst>
          </a:custGeom>
          <a:solidFill>
            <a:srgbClr val="FFFFFF"/>
          </a:solidFill>
          <a:ln w="6675" cap="flat">
            <a:noFill/>
            <a:prstDash val="solid"/>
            <a:miter/>
          </a:ln>
        </p:spPr>
        <p:txBody>
          <a:bodyPr rtlCol="0" anchor="ctr"/>
          <a:lstStyle/>
          <a:p>
            <a:pPr algn="ctr"/>
            <a:r>
              <a:rPr lang="en-GB" sz="1200">
                <a:solidFill>
                  <a:schemeClr val="tx1"/>
                </a:solidFill>
              </a:rPr>
              <a:t>Taxation</a:t>
            </a:r>
          </a:p>
        </p:txBody>
      </p:sp>
      <p:sp>
        <p:nvSpPr>
          <p:cNvPr id="263" name="Freeform: Shape 262">
            <a:extLst>
              <a:ext uri="{FF2B5EF4-FFF2-40B4-BE49-F238E27FC236}">
                <a16:creationId xmlns:a16="http://schemas.microsoft.com/office/drawing/2014/main" id="{D7D9B8AF-9088-1E26-C58F-9D189D935B86}"/>
              </a:ext>
            </a:extLst>
          </p:cNvPr>
          <p:cNvSpPr/>
          <p:nvPr/>
        </p:nvSpPr>
        <p:spPr>
          <a:xfrm>
            <a:off x="9998403" y="3745811"/>
            <a:ext cx="1547190" cy="1084108"/>
          </a:xfrm>
          <a:custGeom>
            <a:avLst/>
            <a:gdLst>
              <a:gd name="connsiteX0" fmla="*/ 1073023 w 1547190"/>
              <a:gd name="connsiteY0" fmla="*/ 0 h 1084108"/>
              <a:gd name="connsiteX1" fmla="*/ 1547191 w 1547190"/>
              <a:gd name="connsiteY1" fmla="*/ 474168 h 1084108"/>
              <a:gd name="connsiteX2" fmla="*/ 1547191 w 1547190"/>
              <a:gd name="connsiteY2" fmla="*/ 609941 h 1084108"/>
              <a:gd name="connsiteX3" fmla="*/ 1073023 w 1547190"/>
              <a:gd name="connsiteY3" fmla="*/ 1084109 h 1084108"/>
              <a:gd name="connsiteX4" fmla="*/ 474168 w 1547190"/>
              <a:gd name="connsiteY4" fmla="*/ 1084109 h 1084108"/>
              <a:gd name="connsiteX5" fmla="*/ 0 w 1547190"/>
              <a:gd name="connsiteY5" fmla="*/ 609941 h 1084108"/>
              <a:gd name="connsiteX6" fmla="*/ 0 w 1547190"/>
              <a:gd name="connsiteY6" fmla="*/ 474168 h 1084108"/>
              <a:gd name="connsiteX7" fmla="*/ 474168 w 1547190"/>
              <a:gd name="connsiteY7" fmla="*/ 0 h 1084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7190" h="1084108">
                <a:moveTo>
                  <a:pt x="1073023" y="0"/>
                </a:moveTo>
                <a:cubicBezTo>
                  <a:pt x="1334898" y="0"/>
                  <a:pt x="1547191" y="212292"/>
                  <a:pt x="1547191" y="474168"/>
                </a:cubicBezTo>
                <a:lnTo>
                  <a:pt x="1547191" y="609941"/>
                </a:lnTo>
                <a:cubicBezTo>
                  <a:pt x="1547191" y="871816"/>
                  <a:pt x="1334898" y="1084109"/>
                  <a:pt x="1073023" y="1084109"/>
                </a:cubicBezTo>
                <a:lnTo>
                  <a:pt x="474168" y="1084109"/>
                </a:lnTo>
                <a:cubicBezTo>
                  <a:pt x="212292" y="1084109"/>
                  <a:pt x="0" y="871816"/>
                  <a:pt x="0" y="609941"/>
                </a:cubicBezTo>
                <a:lnTo>
                  <a:pt x="0" y="474168"/>
                </a:lnTo>
                <a:cubicBezTo>
                  <a:pt x="0" y="212292"/>
                  <a:pt x="212292" y="0"/>
                  <a:pt x="474168" y="0"/>
                </a:cubicBezTo>
                <a:close/>
              </a:path>
            </a:pathLst>
          </a:custGeom>
          <a:solidFill>
            <a:srgbClr val="FFFFFF"/>
          </a:solidFill>
          <a:ln w="6675" cap="flat">
            <a:noFill/>
            <a:prstDash val="solid"/>
            <a:miter/>
          </a:ln>
        </p:spPr>
        <p:txBody>
          <a:bodyPr rtlCol="0" anchor="ctr"/>
          <a:lstStyle/>
          <a:p>
            <a:pPr algn="ctr"/>
            <a:r>
              <a:rPr lang="en-US" sz="1200">
                <a:solidFill>
                  <a:schemeClr val="tx1"/>
                </a:solidFill>
              </a:rPr>
              <a:t>Work Experience Online CA Diary</a:t>
            </a:r>
            <a:endParaRPr lang="en-GB" sz="1200">
              <a:solidFill>
                <a:schemeClr val="tx1"/>
              </a:solidFill>
            </a:endParaRPr>
          </a:p>
        </p:txBody>
      </p:sp>
      <p:sp>
        <p:nvSpPr>
          <p:cNvPr id="293" name="Freeform: Shape 292">
            <a:extLst>
              <a:ext uri="{FF2B5EF4-FFF2-40B4-BE49-F238E27FC236}">
                <a16:creationId xmlns:a16="http://schemas.microsoft.com/office/drawing/2014/main" id="{AACA6831-84DC-AAF2-A50E-6ED3DDD93FB1}"/>
              </a:ext>
            </a:extLst>
          </p:cNvPr>
          <p:cNvSpPr/>
          <p:nvPr/>
        </p:nvSpPr>
        <p:spPr>
          <a:xfrm>
            <a:off x="6797233" y="5501168"/>
            <a:ext cx="1242120" cy="371721"/>
          </a:xfrm>
          <a:custGeom>
            <a:avLst/>
            <a:gdLst>
              <a:gd name="connsiteX0" fmla="*/ 185861 w 1242120"/>
              <a:gd name="connsiteY0" fmla="*/ 0 h 371721"/>
              <a:gd name="connsiteX1" fmla="*/ 0 w 1242120"/>
              <a:gd name="connsiteY1" fmla="*/ 185861 h 371721"/>
              <a:gd name="connsiteX2" fmla="*/ 185861 w 1242120"/>
              <a:gd name="connsiteY2" fmla="*/ 371721 h 371721"/>
              <a:gd name="connsiteX3" fmla="*/ 1056260 w 1242120"/>
              <a:gd name="connsiteY3" fmla="*/ 371721 h 371721"/>
              <a:gd name="connsiteX4" fmla="*/ 1242120 w 1242120"/>
              <a:gd name="connsiteY4" fmla="*/ 185861 h 371721"/>
              <a:gd name="connsiteX5" fmla="*/ 1056260 w 1242120"/>
              <a:gd name="connsiteY5" fmla="*/ 0 h 371721"/>
              <a:gd name="connsiteX6" fmla="*/ 185861 w 1242120"/>
              <a:gd name="connsiteY6" fmla="*/ 0 h 371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2120" h="371721">
                <a:moveTo>
                  <a:pt x="185861" y="0"/>
                </a:moveTo>
                <a:cubicBezTo>
                  <a:pt x="83213" y="0"/>
                  <a:pt x="0" y="83213"/>
                  <a:pt x="0" y="185861"/>
                </a:cubicBezTo>
                <a:cubicBezTo>
                  <a:pt x="0" y="288508"/>
                  <a:pt x="83213" y="371721"/>
                  <a:pt x="185861" y="371721"/>
                </a:cubicBezTo>
                <a:lnTo>
                  <a:pt x="1056260" y="371721"/>
                </a:lnTo>
                <a:cubicBezTo>
                  <a:pt x="1158907" y="371721"/>
                  <a:pt x="1242120" y="288508"/>
                  <a:pt x="1242120" y="185861"/>
                </a:cubicBezTo>
                <a:cubicBezTo>
                  <a:pt x="1242120" y="83213"/>
                  <a:pt x="1158907" y="0"/>
                  <a:pt x="1056260" y="0"/>
                </a:cubicBezTo>
                <a:lnTo>
                  <a:pt x="185861" y="0"/>
                </a:lnTo>
                <a:close/>
              </a:path>
            </a:pathLst>
          </a:custGeom>
          <a:solidFill>
            <a:srgbClr val="FFFFFF"/>
          </a:solidFill>
          <a:ln w="6675" cap="flat">
            <a:noFill/>
            <a:prstDash val="solid"/>
            <a:miter/>
          </a:ln>
        </p:spPr>
        <p:txBody>
          <a:bodyPr rtlCol="0" anchor="ctr"/>
          <a:lstStyle/>
          <a:p>
            <a:pPr algn="ctr"/>
            <a:r>
              <a:rPr lang="en-GB" sz="1200">
                <a:solidFill>
                  <a:schemeClr val="tx1"/>
                </a:solidFill>
              </a:rPr>
              <a:t>Taxation</a:t>
            </a:r>
          </a:p>
        </p:txBody>
      </p:sp>
      <p:sp>
        <p:nvSpPr>
          <p:cNvPr id="303" name="Freeform: Shape 302">
            <a:extLst>
              <a:ext uri="{FF2B5EF4-FFF2-40B4-BE49-F238E27FC236}">
                <a16:creationId xmlns:a16="http://schemas.microsoft.com/office/drawing/2014/main" id="{231AE24E-85CA-DD4B-07E2-6C94AF6EDC58}"/>
              </a:ext>
            </a:extLst>
          </p:cNvPr>
          <p:cNvSpPr/>
          <p:nvPr/>
        </p:nvSpPr>
        <p:spPr>
          <a:xfrm>
            <a:off x="8327193" y="5501168"/>
            <a:ext cx="771291" cy="371721"/>
          </a:xfrm>
          <a:custGeom>
            <a:avLst/>
            <a:gdLst>
              <a:gd name="connsiteX0" fmla="*/ 185861 w 771291"/>
              <a:gd name="connsiteY0" fmla="*/ 0 h 371721"/>
              <a:gd name="connsiteX1" fmla="*/ 0 w 771291"/>
              <a:gd name="connsiteY1" fmla="*/ 185861 h 371721"/>
              <a:gd name="connsiteX2" fmla="*/ 185861 w 771291"/>
              <a:gd name="connsiteY2" fmla="*/ 371721 h 371721"/>
              <a:gd name="connsiteX3" fmla="*/ 585431 w 771291"/>
              <a:gd name="connsiteY3" fmla="*/ 371721 h 371721"/>
              <a:gd name="connsiteX4" fmla="*/ 771291 w 771291"/>
              <a:gd name="connsiteY4" fmla="*/ 185861 h 371721"/>
              <a:gd name="connsiteX5" fmla="*/ 585431 w 771291"/>
              <a:gd name="connsiteY5" fmla="*/ 0 h 371721"/>
              <a:gd name="connsiteX6" fmla="*/ 185861 w 771291"/>
              <a:gd name="connsiteY6" fmla="*/ 0 h 371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71291" h="371721">
                <a:moveTo>
                  <a:pt x="185861" y="0"/>
                </a:moveTo>
                <a:cubicBezTo>
                  <a:pt x="83214" y="0"/>
                  <a:pt x="0" y="83213"/>
                  <a:pt x="0" y="185861"/>
                </a:cubicBezTo>
                <a:cubicBezTo>
                  <a:pt x="0" y="288508"/>
                  <a:pt x="83214" y="371721"/>
                  <a:pt x="185861" y="371721"/>
                </a:cubicBezTo>
                <a:lnTo>
                  <a:pt x="585431" y="371721"/>
                </a:lnTo>
                <a:cubicBezTo>
                  <a:pt x="688078" y="371721"/>
                  <a:pt x="771291" y="288508"/>
                  <a:pt x="771291" y="185861"/>
                </a:cubicBezTo>
                <a:cubicBezTo>
                  <a:pt x="771291" y="83213"/>
                  <a:pt x="688078" y="0"/>
                  <a:pt x="585431" y="0"/>
                </a:cubicBezTo>
                <a:lnTo>
                  <a:pt x="185861" y="0"/>
                </a:lnTo>
                <a:close/>
              </a:path>
            </a:pathLst>
          </a:custGeom>
          <a:solidFill>
            <a:srgbClr val="FFFFFF"/>
          </a:solidFill>
          <a:ln w="6675" cap="flat">
            <a:noFill/>
            <a:prstDash val="solid"/>
            <a:miter/>
          </a:ln>
        </p:spPr>
        <p:txBody>
          <a:bodyPr rtlCol="0" anchor="ctr"/>
          <a:lstStyle/>
          <a:p>
            <a:pPr algn="ctr"/>
            <a:r>
              <a:rPr lang="en-GB" sz="1200">
                <a:solidFill>
                  <a:schemeClr val="tx1"/>
                </a:solidFill>
              </a:rPr>
              <a:t>Law</a:t>
            </a:r>
          </a:p>
        </p:txBody>
      </p:sp>
    </p:spTree>
    <p:extLst>
      <p:ext uri="{BB962C8B-B14F-4D97-AF65-F5344CB8AC3E}">
        <p14:creationId xmlns:p14="http://schemas.microsoft.com/office/powerpoint/2010/main" val="28268219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Regular text slide 1 column">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266EE548-0570-FE4E-BF2F-4E730FFCAFB3}"/>
              </a:ext>
            </a:extLst>
          </p:cNvPr>
          <p:cNvSpPr>
            <a:spLocks noGrp="1"/>
          </p:cNvSpPr>
          <p:nvPr>
            <p:ph idx="1" hasCustomPrompt="1"/>
          </p:nvPr>
        </p:nvSpPr>
        <p:spPr>
          <a:xfrm>
            <a:off x="454025" y="1768475"/>
            <a:ext cx="11273182" cy="4422776"/>
          </a:xfrm>
          <a:prstGeom prst="rect">
            <a:avLst/>
          </a:prstGeom>
        </p:spPr>
        <p:txBody>
          <a:bodyPr/>
          <a:lstStyle/>
          <a:p>
            <a:pPr lvl="0"/>
            <a:r>
              <a:rPr lang="en-GB"/>
              <a:t>Enter your text here</a:t>
            </a:r>
          </a:p>
          <a:p>
            <a:pPr lvl="1"/>
            <a:r>
              <a:rPr lang="en-GB"/>
              <a:t>Second level</a:t>
            </a:r>
          </a:p>
          <a:p>
            <a:pPr lvl="2"/>
            <a:r>
              <a:rPr lang="en-GB"/>
              <a:t>Third level</a:t>
            </a:r>
          </a:p>
          <a:p>
            <a:pPr lvl="3"/>
            <a:r>
              <a:rPr lang="en-GB"/>
              <a:t>Fourth level</a:t>
            </a:r>
          </a:p>
          <a:p>
            <a:pPr lvl="4"/>
            <a:r>
              <a:rPr lang="en-GB"/>
              <a:t>Fifth level</a:t>
            </a:r>
          </a:p>
        </p:txBody>
      </p:sp>
      <p:sp>
        <p:nvSpPr>
          <p:cNvPr id="3" name="Title 2">
            <a:extLst>
              <a:ext uri="{FF2B5EF4-FFF2-40B4-BE49-F238E27FC236}">
                <a16:creationId xmlns:a16="http://schemas.microsoft.com/office/drawing/2014/main" id="{F21F1ECB-FA3B-39A6-7F15-4A5BF9BC89A4}"/>
              </a:ext>
            </a:extLst>
          </p:cNvPr>
          <p:cNvSpPr>
            <a:spLocks noGrp="1"/>
          </p:cNvSpPr>
          <p:nvPr>
            <p:ph type="title"/>
          </p:nvPr>
        </p:nvSpPr>
        <p:spPr/>
        <p:txBody>
          <a:bodyPr/>
          <a:lstStyle/>
          <a:p>
            <a:r>
              <a:rPr lang="en-US"/>
              <a:t>Click to edit Master title style</a:t>
            </a:r>
            <a:endParaRPr lang="en-GB"/>
          </a:p>
        </p:txBody>
      </p:sp>
      <p:sp>
        <p:nvSpPr>
          <p:cNvPr id="2" name="Date Placeholder 1">
            <a:extLst>
              <a:ext uri="{FF2B5EF4-FFF2-40B4-BE49-F238E27FC236}">
                <a16:creationId xmlns:a16="http://schemas.microsoft.com/office/drawing/2014/main" id="{DD7D3050-DA89-1D03-9F08-BD0A6696A7D0}"/>
              </a:ext>
            </a:extLst>
          </p:cNvPr>
          <p:cNvSpPr>
            <a:spLocks noGrp="1"/>
          </p:cNvSpPr>
          <p:nvPr>
            <p:ph type="dt" sz="half" idx="10"/>
          </p:nvPr>
        </p:nvSpPr>
        <p:spPr/>
        <p:txBody>
          <a:bodyPr/>
          <a:lstStyle/>
          <a:p>
            <a:fld id="{6B636F93-64BE-4AB0-B339-A4A14FE8FECE}" type="datetime1">
              <a:rPr lang="en-GB" smtClean="0"/>
              <a:t>27/01/2026</a:t>
            </a:fld>
            <a:endParaRPr lang="en-GB"/>
          </a:p>
        </p:txBody>
      </p:sp>
      <p:sp>
        <p:nvSpPr>
          <p:cNvPr id="4" name="Footer Placeholder 3">
            <a:extLst>
              <a:ext uri="{FF2B5EF4-FFF2-40B4-BE49-F238E27FC236}">
                <a16:creationId xmlns:a16="http://schemas.microsoft.com/office/drawing/2014/main" id="{10C50461-F22F-23FF-F9EB-29F4494B991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113215C4-5195-F97F-DF4C-2BEA4557D379}"/>
              </a:ext>
            </a:extLst>
          </p:cNvPr>
          <p:cNvSpPr>
            <a:spLocks noGrp="1"/>
          </p:cNvSpPr>
          <p:nvPr>
            <p:ph type="sldNum" sz="quarter" idx="12"/>
          </p:nvPr>
        </p:nvSpPr>
        <p:spPr/>
        <p:txBody>
          <a:bodyPr/>
          <a:lstStyle/>
          <a:p>
            <a:fld id="{D030B88A-A586-41E9-87F5-B66E06292F0C}" type="slidenum">
              <a:rPr lang="en-GB" smtClean="0"/>
              <a:pPr/>
              <a:t>‹#›</a:t>
            </a:fld>
            <a:endParaRPr lang="en-GB"/>
          </a:p>
        </p:txBody>
      </p:sp>
    </p:spTree>
    <p:extLst>
      <p:ext uri="{BB962C8B-B14F-4D97-AF65-F5344CB8AC3E}">
        <p14:creationId xmlns:p14="http://schemas.microsoft.com/office/powerpoint/2010/main" val="24953823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nsert your own process here">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8CFB55B4-AE08-7C47-955E-EBCCC5C0027B}"/>
              </a:ext>
            </a:extLst>
          </p:cNvPr>
          <p:cNvGrpSpPr/>
          <p:nvPr userDrawn="1"/>
        </p:nvGrpSpPr>
        <p:grpSpPr>
          <a:xfrm>
            <a:off x="9592054" y="5029200"/>
            <a:ext cx="2599946" cy="1828800"/>
            <a:chOff x="7865484" y="3814732"/>
            <a:chExt cx="4326516" cy="3043268"/>
          </a:xfrm>
        </p:grpSpPr>
        <p:sp>
          <p:nvSpPr>
            <p:cNvPr id="7" name="Freeform 6">
              <a:extLst>
                <a:ext uri="{FF2B5EF4-FFF2-40B4-BE49-F238E27FC236}">
                  <a16:creationId xmlns:a16="http://schemas.microsoft.com/office/drawing/2014/main" id="{7160FFB9-024F-7040-92E1-597431B9E0F7}"/>
                </a:ext>
              </a:extLst>
            </p:cNvPr>
            <p:cNvSpPr/>
            <p:nvPr/>
          </p:nvSpPr>
          <p:spPr>
            <a:xfrm>
              <a:off x="10608993" y="5234077"/>
              <a:ext cx="1583007" cy="1623923"/>
            </a:xfrm>
            <a:custGeom>
              <a:avLst/>
              <a:gdLst>
                <a:gd name="connsiteX0" fmla="*/ 3193091 w 3193091"/>
                <a:gd name="connsiteY0" fmla="*/ 0 h 3275621"/>
                <a:gd name="connsiteX1" fmla="*/ 3193091 w 3193091"/>
                <a:gd name="connsiteY1" fmla="*/ 1608185 h 3275621"/>
                <a:gd name="connsiteX2" fmla="*/ 3193091 w 3193091"/>
                <a:gd name="connsiteY2" fmla="*/ 2861176 h 3275621"/>
                <a:gd name="connsiteX3" fmla="*/ 2789877 w 3193091"/>
                <a:gd name="connsiteY3" fmla="*/ 3275621 h 3275621"/>
                <a:gd name="connsiteX4" fmla="*/ 0 w 3193091"/>
                <a:gd name="connsiteY4" fmla="*/ 3275621 h 3275621"/>
                <a:gd name="connsiteX5" fmla="*/ 1622246 w 3193091"/>
                <a:gd name="connsiteY5" fmla="*/ 1608187 h 3275621"/>
                <a:gd name="connsiteX6" fmla="*/ 1628486 w 3193091"/>
                <a:gd name="connsiteY6" fmla="*/ 1608187 h 3275621"/>
                <a:gd name="connsiteX7" fmla="*/ 1628488 w 3193091"/>
                <a:gd name="connsiteY7" fmla="*/ 1608185 h 3275621"/>
                <a:gd name="connsiteX8" fmla="*/ 3193091 w 3193091"/>
                <a:gd name="connsiteY8" fmla="*/ 0 h 3275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93091" h="3275621">
                  <a:moveTo>
                    <a:pt x="3193091" y="0"/>
                  </a:moveTo>
                  <a:lnTo>
                    <a:pt x="3193091" y="1608185"/>
                  </a:lnTo>
                  <a:lnTo>
                    <a:pt x="3193091" y="2861176"/>
                  </a:lnTo>
                  <a:lnTo>
                    <a:pt x="2789877" y="3275621"/>
                  </a:lnTo>
                  <a:lnTo>
                    <a:pt x="0" y="3275621"/>
                  </a:lnTo>
                  <a:lnTo>
                    <a:pt x="1622246" y="1608187"/>
                  </a:lnTo>
                  <a:lnTo>
                    <a:pt x="1628486" y="1608187"/>
                  </a:lnTo>
                  <a:lnTo>
                    <a:pt x="1628488" y="1608185"/>
                  </a:lnTo>
                  <a:lnTo>
                    <a:pt x="3193091"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8" name="Freeform 7">
              <a:extLst>
                <a:ext uri="{FF2B5EF4-FFF2-40B4-BE49-F238E27FC236}">
                  <a16:creationId xmlns:a16="http://schemas.microsoft.com/office/drawing/2014/main" id="{B37AF704-4BDD-214E-98E0-8E3EB35A26F0}"/>
                </a:ext>
              </a:extLst>
            </p:cNvPr>
            <p:cNvSpPr/>
            <p:nvPr/>
          </p:nvSpPr>
          <p:spPr>
            <a:xfrm>
              <a:off x="10947295" y="3814732"/>
              <a:ext cx="1244705" cy="1276639"/>
            </a:xfrm>
            <a:custGeom>
              <a:avLst/>
              <a:gdLst>
                <a:gd name="connsiteX0" fmla="*/ 2510699 w 2510699"/>
                <a:gd name="connsiteY0" fmla="*/ 0 h 2575114"/>
                <a:gd name="connsiteX1" fmla="*/ 2510699 w 2510699"/>
                <a:gd name="connsiteY1" fmla="*/ 679078 h 2575114"/>
                <a:gd name="connsiteX2" fmla="*/ 2510699 w 2510699"/>
                <a:gd name="connsiteY2" fmla="*/ 2575114 h 2575114"/>
                <a:gd name="connsiteX3" fmla="*/ 0 w 2510699"/>
                <a:gd name="connsiteY3" fmla="*/ 2575114 h 2575114"/>
                <a:gd name="connsiteX4" fmla="*/ 1844653 w 2510699"/>
                <a:gd name="connsiteY4" fmla="*/ 679078 h 2575114"/>
                <a:gd name="connsiteX5" fmla="*/ 1850024 w 2510699"/>
                <a:gd name="connsiteY5" fmla="*/ 679078 h 2575114"/>
                <a:gd name="connsiteX6" fmla="*/ 2510699 w 2510699"/>
                <a:gd name="connsiteY6" fmla="*/ 0 h 2575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10699" h="2575114">
                  <a:moveTo>
                    <a:pt x="2510699" y="0"/>
                  </a:moveTo>
                  <a:lnTo>
                    <a:pt x="2510699" y="679078"/>
                  </a:lnTo>
                  <a:lnTo>
                    <a:pt x="2510699" y="2575114"/>
                  </a:lnTo>
                  <a:lnTo>
                    <a:pt x="0" y="2575114"/>
                  </a:lnTo>
                  <a:lnTo>
                    <a:pt x="1844653" y="679078"/>
                  </a:lnTo>
                  <a:lnTo>
                    <a:pt x="1850024" y="679078"/>
                  </a:lnTo>
                  <a:lnTo>
                    <a:pt x="2510699" y="0"/>
                  </a:lnTo>
                  <a:close/>
                </a:path>
              </a:pathLst>
            </a:custGeom>
            <a:solidFill>
              <a:schemeClr val="bg1">
                <a:lumMod val="9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0" name="Freeform 9">
              <a:extLst>
                <a:ext uri="{FF2B5EF4-FFF2-40B4-BE49-F238E27FC236}">
                  <a16:creationId xmlns:a16="http://schemas.microsoft.com/office/drawing/2014/main" id="{5B32A23F-783F-4E4E-B008-B01576C37E18}"/>
                </a:ext>
              </a:extLst>
            </p:cNvPr>
            <p:cNvSpPr/>
            <p:nvPr/>
          </p:nvSpPr>
          <p:spPr>
            <a:xfrm>
              <a:off x="8676754" y="5091373"/>
              <a:ext cx="2284188" cy="939979"/>
            </a:xfrm>
            <a:custGeom>
              <a:avLst/>
              <a:gdLst>
                <a:gd name="connsiteX0" fmla="*/ 1844652 w 4607446"/>
                <a:gd name="connsiteY0" fmla="*/ 0 h 1896036"/>
                <a:gd name="connsiteX1" fmla="*/ 4607446 w 4607446"/>
                <a:gd name="connsiteY1" fmla="*/ 0 h 1896036"/>
                <a:gd name="connsiteX2" fmla="*/ 2762794 w 4607446"/>
                <a:gd name="connsiteY2" fmla="*/ 1896035 h 1896036"/>
                <a:gd name="connsiteX3" fmla="*/ 2762793 w 4607446"/>
                <a:gd name="connsiteY3" fmla="*/ 1896036 h 1896036"/>
                <a:gd name="connsiteX4" fmla="*/ 2756553 w 4607446"/>
                <a:gd name="connsiteY4" fmla="*/ 1896036 h 1896036"/>
                <a:gd name="connsiteX5" fmla="*/ 2756554 w 4607446"/>
                <a:gd name="connsiteY5" fmla="*/ 1896035 h 1896036"/>
                <a:gd name="connsiteX6" fmla="*/ 0 w 4607446"/>
                <a:gd name="connsiteY6" fmla="*/ 1896035 h 1896036"/>
                <a:gd name="connsiteX7" fmla="*/ 1844652 w 4607446"/>
                <a:gd name="connsiteY7" fmla="*/ 0 h 1896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07446" h="1896036">
                  <a:moveTo>
                    <a:pt x="1844652" y="0"/>
                  </a:moveTo>
                  <a:lnTo>
                    <a:pt x="4607446" y="0"/>
                  </a:lnTo>
                  <a:lnTo>
                    <a:pt x="2762794" y="1896035"/>
                  </a:lnTo>
                  <a:lnTo>
                    <a:pt x="2762793" y="1896036"/>
                  </a:lnTo>
                  <a:lnTo>
                    <a:pt x="2756553" y="1896036"/>
                  </a:lnTo>
                  <a:lnTo>
                    <a:pt x="2756554" y="1896035"/>
                  </a:lnTo>
                  <a:lnTo>
                    <a:pt x="0" y="1896035"/>
                  </a:lnTo>
                  <a:lnTo>
                    <a:pt x="1844652" y="0"/>
                  </a:lnTo>
                  <a:close/>
                </a:path>
              </a:pathLst>
            </a:custGeom>
            <a:solidFill>
              <a:schemeClr val="bg1">
                <a:lumMod val="95000"/>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1" name="Freeform 10">
              <a:extLst>
                <a:ext uri="{FF2B5EF4-FFF2-40B4-BE49-F238E27FC236}">
                  <a16:creationId xmlns:a16="http://schemas.microsoft.com/office/drawing/2014/main" id="{E3530EB9-E972-2A44-9CFB-A117A9AEA172}"/>
                </a:ext>
              </a:extLst>
            </p:cNvPr>
            <p:cNvSpPr/>
            <p:nvPr/>
          </p:nvSpPr>
          <p:spPr>
            <a:xfrm>
              <a:off x="10046648" y="5091373"/>
              <a:ext cx="2145352" cy="939979"/>
            </a:xfrm>
            <a:custGeom>
              <a:avLst/>
              <a:gdLst>
                <a:gd name="connsiteX0" fmla="*/ 1844652 w 4327398"/>
                <a:gd name="connsiteY0" fmla="*/ 0 h 1896035"/>
                <a:gd name="connsiteX1" fmla="*/ 4327398 w 4327398"/>
                <a:gd name="connsiteY1" fmla="*/ 0 h 1896035"/>
                <a:gd name="connsiteX2" fmla="*/ 4327398 w 4327398"/>
                <a:gd name="connsiteY2" fmla="*/ 281433 h 1896035"/>
                <a:gd name="connsiteX3" fmla="*/ 2756553 w 4327398"/>
                <a:gd name="connsiteY3" fmla="*/ 1896034 h 1896035"/>
                <a:gd name="connsiteX4" fmla="*/ 2750315 w 4327398"/>
                <a:gd name="connsiteY4" fmla="*/ 1896034 h 1896035"/>
                <a:gd name="connsiteX5" fmla="*/ 2750314 w 4327398"/>
                <a:gd name="connsiteY5" fmla="*/ 1896035 h 1896035"/>
                <a:gd name="connsiteX6" fmla="*/ 0 w 4327398"/>
                <a:gd name="connsiteY6" fmla="*/ 1896035 h 1896035"/>
                <a:gd name="connsiteX7" fmla="*/ 1844652 w 4327398"/>
                <a:gd name="connsiteY7" fmla="*/ 0 h 1896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27398" h="1896035">
                  <a:moveTo>
                    <a:pt x="1844652" y="0"/>
                  </a:moveTo>
                  <a:lnTo>
                    <a:pt x="4327398" y="0"/>
                  </a:lnTo>
                  <a:lnTo>
                    <a:pt x="4327398" y="281433"/>
                  </a:lnTo>
                  <a:lnTo>
                    <a:pt x="2756553" y="1896034"/>
                  </a:lnTo>
                  <a:lnTo>
                    <a:pt x="2750315" y="1896034"/>
                  </a:lnTo>
                  <a:lnTo>
                    <a:pt x="2750314" y="1896035"/>
                  </a:lnTo>
                  <a:lnTo>
                    <a:pt x="0" y="1896035"/>
                  </a:lnTo>
                  <a:lnTo>
                    <a:pt x="1844652" y="0"/>
                  </a:lnTo>
                  <a:close/>
                </a:path>
              </a:pathLst>
            </a:custGeom>
            <a:solidFill>
              <a:schemeClr val="bg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3" name="Freeform 12">
              <a:extLst>
                <a:ext uri="{FF2B5EF4-FFF2-40B4-BE49-F238E27FC236}">
                  <a16:creationId xmlns:a16="http://schemas.microsoft.com/office/drawing/2014/main" id="{B9EA8587-831F-4742-9896-E059F0408043}"/>
                </a:ext>
              </a:extLst>
            </p:cNvPr>
            <p:cNvSpPr/>
            <p:nvPr/>
          </p:nvSpPr>
          <p:spPr>
            <a:xfrm>
              <a:off x="7865484" y="6031352"/>
              <a:ext cx="2173928" cy="826648"/>
            </a:xfrm>
            <a:custGeom>
              <a:avLst/>
              <a:gdLst>
                <a:gd name="connsiteX0" fmla="*/ 1622247 w 4385039"/>
                <a:gd name="connsiteY0" fmla="*/ 0 h 1667435"/>
                <a:gd name="connsiteX1" fmla="*/ 1628486 w 4385039"/>
                <a:gd name="connsiteY1" fmla="*/ 0 h 1667435"/>
                <a:gd name="connsiteX2" fmla="*/ 1628485 w 4385039"/>
                <a:gd name="connsiteY2" fmla="*/ 1 h 1667435"/>
                <a:gd name="connsiteX3" fmla="*/ 4385039 w 4385039"/>
                <a:gd name="connsiteY3" fmla="*/ 1 h 1667435"/>
                <a:gd name="connsiteX4" fmla="*/ 2762793 w 4385039"/>
                <a:gd name="connsiteY4" fmla="*/ 1667435 h 1667435"/>
                <a:gd name="connsiteX5" fmla="*/ 0 w 4385039"/>
                <a:gd name="connsiteY5" fmla="*/ 1667435 h 1667435"/>
                <a:gd name="connsiteX6" fmla="*/ 1622247 w 4385039"/>
                <a:gd name="connsiteY6" fmla="*/ 0 h 1667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5039" h="1667435">
                  <a:moveTo>
                    <a:pt x="1622247" y="0"/>
                  </a:moveTo>
                  <a:lnTo>
                    <a:pt x="1628486" y="0"/>
                  </a:lnTo>
                  <a:lnTo>
                    <a:pt x="1628485" y="1"/>
                  </a:lnTo>
                  <a:lnTo>
                    <a:pt x="4385039" y="1"/>
                  </a:lnTo>
                  <a:lnTo>
                    <a:pt x="2762793" y="1667435"/>
                  </a:lnTo>
                  <a:lnTo>
                    <a:pt x="0" y="1667435"/>
                  </a:lnTo>
                  <a:lnTo>
                    <a:pt x="1622247"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4" name="Freeform 13">
              <a:extLst>
                <a:ext uri="{FF2B5EF4-FFF2-40B4-BE49-F238E27FC236}">
                  <a16:creationId xmlns:a16="http://schemas.microsoft.com/office/drawing/2014/main" id="{1C000CF4-5AA6-5F40-9F01-0B1186CBA919}"/>
                </a:ext>
              </a:extLst>
            </p:cNvPr>
            <p:cNvSpPr/>
            <p:nvPr/>
          </p:nvSpPr>
          <p:spPr>
            <a:xfrm>
              <a:off x="9239310" y="6031352"/>
              <a:ext cx="2170834" cy="826648"/>
            </a:xfrm>
            <a:custGeom>
              <a:avLst/>
              <a:gdLst>
                <a:gd name="connsiteX0" fmla="*/ 1622247 w 4378799"/>
                <a:gd name="connsiteY0" fmla="*/ 0 h 1667435"/>
                <a:gd name="connsiteX1" fmla="*/ 1628486 w 4378799"/>
                <a:gd name="connsiteY1" fmla="*/ 0 h 1667435"/>
                <a:gd name="connsiteX2" fmla="*/ 1628485 w 4378799"/>
                <a:gd name="connsiteY2" fmla="*/ 1 h 1667435"/>
                <a:gd name="connsiteX3" fmla="*/ 4378799 w 4378799"/>
                <a:gd name="connsiteY3" fmla="*/ 1 h 1667435"/>
                <a:gd name="connsiteX4" fmla="*/ 2756553 w 4378799"/>
                <a:gd name="connsiteY4" fmla="*/ 1667435 h 1667435"/>
                <a:gd name="connsiteX5" fmla="*/ 0 w 4378799"/>
                <a:gd name="connsiteY5" fmla="*/ 1667435 h 1667435"/>
                <a:gd name="connsiteX6" fmla="*/ 1622246 w 4378799"/>
                <a:gd name="connsiteY6" fmla="*/ 1 h 1667435"/>
                <a:gd name="connsiteX7" fmla="*/ 1622247 w 4378799"/>
                <a:gd name="connsiteY7" fmla="*/ 0 h 1667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78799" h="1667435">
                  <a:moveTo>
                    <a:pt x="1622247" y="0"/>
                  </a:moveTo>
                  <a:lnTo>
                    <a:pt x="1628486" y="0"/>
                  </a:lnTo>
                  <a:lnTo>
                    <a:pt x="1628485" y="1"/>
                  </a:lnTo>
                  <a:lnTo>
                    <a:pt x="4378799" y="1"/>
                  </a:lnTo>
                  <a:lnTo>
                    <a:pt x="2756553" y="1667435"/>
                  </a:lnTo>
                  <a:lnTo>
                    <a:pt x="0" y="1667435"/>
                  </a:lnTo>
                  <a:lnTo>
                    <a:pt x="1622246" y="1"/>
                  </a:lnTo>
                  <a:lnTo>
                    <a:pt x="1622247" y="0"/>
                  </a:lnTo>
                  <a:close/>
                </a:path>
              </a:pathLst>
            </a:custGeom>
            <a:solidFill>
              <a:schemeClr val="bg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5" name="Freeform 14">
              <a:extLst>
                <a:ext uri="{FF2B5EF4-FFF2-40B4-BE49-F238E27FC236}">
                  <a16:creationId xmlns:a16="http://schemas.microsoft.com/office/drawing/2014/main" id="{BB5B78E7-DA85-524D-B345-C815F71E17B3}"/>
                </a:ext>
              </a:extLst>
            </p:cNvPr>
            <p:cNvSpPr/>
            <p:nvPr/>
          </p:nvSpPr>
          <p:spPr>
            <a:xfrm>
              <a:off x="11992103" y="6652535"/>
              <a:ext cx="199897" cy="205465"/>
            </a:xfrm>
            <a:custGeom>
              <a:avLst/>
              <a:gdLst>
                <a:gd name="connsiteX0" fmla="*/ 403214 w 403214"/>
                <a:gd name="connsiteY0" fmla="*/ 0 h 414445"/>
                <a:gd name="connsiteX1" fmla="*/ 403214 w 403214"/>
                <a:gd name="connsiteY1" fmla="*/ 414445 h 414445"/>
                <a:gd name="connsiteX2" fmla="*/ 0 w 403214"/>
                <a:gd name="connsiteY2" fmla="*/ 414445 h 414445"/>
                <a:gd name="connsiteX3" fmla="*/ 403214 w 403214"/>
                <a:gd name="connsiteY3" fmla="*/ 0 h 414445"/>
              </a:gdLst>
              <a:ahLst/>
              <a:cxnLst>
                <a:cxn ang="0">
                  <a:pos x="connsiteX0" y="connsiteY0"/>
                </a:cxn>
                <a:cxn ang="0">
                  <a:pos x="connsiteX1" y="connsiteY1"/>
                </a:cxn>
                <a:cxn ang="0">
                  <a:pos x="connsiteX2" y="connsiteY2"/>
                </a:cxn>
                <a:cxn ang="0">
                  <a:pos x="connsiteX3" y="connsiteY3"/>
                </a:cxn>
              </a:cxnLst>
              <a:rect l="l" t="t" r="r" b="b"/>
              <a:pathLst>
                <a:path w="403214" h="414445">
                  <a:moveTo>
                    <a:pt x="403214" y="0"/>
                  </a:moveTo>
                  <a:lnTo>
                    <a:pt x="403214" y="414445"/>
                  </a:lnTo>
                  <a:lnTo>
                    <a:pt x="0" y="414445"/>
                  </a:lnTo>
                  <a:lnTo>
                    <a:pt x="403214"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grpSp>
      <p:sp>
        <p:nvSpPr>
          <p:cNvPr id="3" name="Title 2">
            <a:extLst>
              <a:ext uri="{FF2B5EF4-FFF2-40B4-BE49-F238E27FC236}">
                <a16:creationId xmlns:a16="http://schemas.microsoft.com/office/drawing/2014/main" id="{775DC0DA-16EC-DD01-7CF4-A50DAFE99D3A}"/>
              </a:ext>
            </a:extLst>
          </p:cNvPr>
          <p:cNvSpPr>
            <a:spLocks noGrp="1"/>
          </p:cNvSpPr>
          <p:nvPr>
            <p:ph type="title"/>
          </p:nvPr>
        </p:nvSpPr>
        <p:spPr/>
        <p:txBody>
          <a:bodyPr/>
          <a:lstStyle/>
          <a:p>
            <a:r>
              <a:rPr lang="en-US"/>
              <a:t>Click to edit Master title style</a:t>
            </a:r>
            <a:endParaRPr lang="en-GB"/>
          </a:p>
        </p:txBody>
      </p:sp>
      <p:sp>
        <p:nvSpPr>
          <p:cNvPr id="4" name="Date Placeholder 3">
            <a:extLst>
              <a:ext uri="{FF2B5EF4-FFF2-40B4-BE49-F238E27FC236}">
                <a16:creationId xmlns:a16="http://schemas.microsoft.com/office/drawing/2014/main" id="{2E2C2024-7C56-96E8-5942-4D3B0B56A6DD}"/>
              </a:ext>
            </a:extLst>
          </p:cNvPr>
          <p:cNvSpPr>
            <a:spLocks noGrp="1"/>
          </p:cNvSpPr>
          <p:nvPr>
            <p:ph type="dt" sz="half" idx="10"/>
          </p:nvPr>
        </p:nvSpPr>
        <p:spPr/>
        <p:txBody>
          <a:bodyPr/>
          <a:lstStyle/>
          <a:p>
            <a:fld id="{BA41551D-9FF8-468D-BEE4-9F2D0B6842CB}" type="datetime1">
              <a:rPr lang="en-GB" smtClean="0"/>
              <a:t>27/01/2026</a:t>
            </a:fld>
            <a:endParaRPr lang="en-GB"/>
          </a:p>
        </p:txBody>
      </p:sp>
      <p:sp>
        <p:nvSpPr>
          <p:cNvPr id="5" name="Footer Placeholder 4">
            <a:extLst>
              <a:ext uri="{FF2B5EF4-FFF2-40B4-BE49-F238E27FC236}">
                <a16:creationId xmlns:a16="http://schemas.microsoft.com/office/drawing/2014/main" id="{3FA2E86C-14FB-108B-17D9-96265D431437}"/>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F1881BBA-EC52-6439-3D53-2E52BE87F5CC}"/>
              </a:ext>
            </a:extLst>
          </p:cNvPr>
          <p:cNvSpPr>
            <a:spLocks noGrp="1"/>
          </p:cNvSpPr>
          <p:nvPr>
            <p:ph type="sldNum" sz="quarter" idx="12"/>
          </p:nvPr>
        </p:nvSpPr>
        <p:spPr/>
        <p:txBody>
          <a:bodyPr/>
          <a:lstStyle/>
          <a:p>
            <a:fld id="{D030B88A-A586-41E9-87F5-B66E06292F0C}" type="slidenum">
              <a:rPr lang="en-GB" smtClean="0"/>
              <a:pPr/>
              <a:t>‹#›</a:t>
            </a:fld>
            <a:endParaRPr lang="en-GB"/>
          </a:p>
        </p:txBody>
      </p:sp>
    </p:spTree>
    <p:extLst>
      <p:ext uri="{BB962C8B-B14F-4D97-AF65-F5344CB8AC3E}">
        <p14:creationId xmlns:p14="http://schemas.microsoft.com/office/powerpoint/2010/main" val="10177967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meline 4">
    <p:spTree>
      <p:nvGrpSpPr>
        <p:cNvPr id="1" name=""/>
        <p:cNvGrpSpPr/>
        <p:nvPr/>
      </p:nvGrpSpPr>
      <p:grpSpPr>
        <a:xfrm>
          <a:off x="0" y="0"/>
          <a:ext cx="0" cy="0"/>
          <a:chOff x="0" y="0"/>
          <a:chExt cx="0" cy="0"/>
        </a:xfrm>
      </p:grpSpPr>
      <p:sp>
        <p:nvSpPr>
          <p:cNvPr id="31" name="Text Placeholder 31">
            <a:extLst>
              <a:ext uri="{FF2B5EF4-FFF2-40B4-BE49-F238E27FC236}">
                <a16:creationId xmlns:a16="http://schemas.microsoft.com/office/drawing/2014/main" id="{B0C8629D-25C9-1E41-9878-38B48B6AE7A9}"/>
              </a:ext>
            </a:extLst>
          </p:cNvPr>
          <p:cNvSpPr>
            <a:spLocks noGrp="1" noChangeAspect="1"/>
          </p:cNvSpPr>
          <p:nvPr>
            <p:ph type="body" sz="quarter" idx="17" hasCustomPrompt="1"/>
          </p:nvPr>
        </p:nvSpPr>
        <p:spPr>
          <a:xfrm>
            <a:off x="587030" y="3535386"/>
            <a:ext cx="810000" cy="810000"/>
          </a:xfrm>
          <a:prstGeom prst="ellipse">
            <a:avLst/>
          </a:prstGeom>
          <a:solidFill>
            <a:srgbClr val="ACD3F9"/>
          </a:solidFill>
        </p:spPr>
        <p:txBody>
          <a:bodyPr anchor="ctr" anchorCtr="0">
            <a:normAutofit/>
          </a:bodyPr>
          <a:lstStyle>
            <a:lvl1pPr marL="0" indent="0" algn="ctr" rtl="0">
              <a:buNone/>
              <a:defRPr sz="3600">
                <a:solidFill>
                  <a:schemeClr val="tx1"/>
                </a:solidFill>
              </a:defRPr>
            </a:lvl1pPr>
          </a:lstStyle>
          <a:p>
            <a:pPr lvl="0"/>
            <a:r>
              <a:rPr lang="en-GB"/>
              <a:t>#</a:t>
            </a:r>
          </a:p>
        </p:txBody>
      </p:sp>
      <p:sp>
        <p:nvSpPr>
          <p:cNvPr id="32" name="Text Placeholder 31">
            <a:extLst>
              <a:ext uri="{FF2B5EF4-FFF2-40B4-BE49-F238E27FC236}">
                <a16:creationId xmlns:a16="http://schemas.microsoft.com/office/drawing/2014/main" id="{A1D97CEE-3373-1F40-BE82-30CDF319C944}"/>
              </a:ext>
            </a:extLst>
          </p:cNvPr>
          <p:cNvSpPr>
            <a:spLocks noGrp="1" noChangeAspect="1"/>
          </p:cNvSpPr>
          <p:nvPr>
            <p:ph type="body" sz="quarter" idx="18" hasCustomPrompt="1"/>
          </p:nvPr>
        </p:nvSpPr>
        <p:spPr>
          <a:xfrm>
            <a:off x="3513022" y="3535386"/>
            <a:ext cx="810000" cy="810000"/>
          </a:xfrm>
          <a:prstGeom prst="ellipse">
            <a:avLst/>
          </a:prstGeom>
          <a:solidFill>
            <a:srgbClr val="FCC29A"/>
          </a:solidFill>
        </p:spPr>
        <p:txBody>
          <a:bodyPr anchor="ctr" anchorCtr="0">
            <a:normAutofit/>
          </a:bodyPr>
          <a:lstStyle>
            <a:lvl1pPr marL="0" indent="0" algn="ctr" rtl="0">
              <a:buNone/>
              <a:defRPr sz="3600">
                <a:solidFill>
                  <a:schemeClr val="tx1"/>
                </a:solidFill>
              </a:defRPr>
            </a:lvl1pPr>
          </a:lstStyle>
          <a:p>
            <a:pPr lvl="0"/>
            <a:r>
              <a:rPr lang="en-GB"/>
              <a:t>#</a:t>
            </a:r>
          </a:p>
        </p:txBody>
      </p:sp>
      <p:sp>
        <p:nvSpPr>
          <p:cNvPr id="33" name="Text Placeholder 31">
            <a:extLst>
              <a:ext uri="{FF2B5EF4-FFF2-40B4-BE49-F238E27FC236}">
                <a16:creationId xmlns:a16="http://schemas.microsoft.com/office/drawing/2014/main" id="{49D18D9A-1C60-D643-B3F5-A70065370FEA}"/>
              </a:ext>
            </a:extLst>
          </p:cNvPr>
          <p:cNvSpPr>
            <a:spLocks noGrp="1" noChangeAspect="1"/>
          </p:cNvSpPr>
          <p:nvPr>
            <p:ph type="body" sz="quarter" idx="19" hasCustomPrompt="1"/>
          </p:nvPr>
        </p:nvSpPr>
        <p:spPr>
          <a:xfrm>
            <a:off x="6439014" y="3535386"/>
            <a:ext cx="810000" cy="810000"/>
          </a:xfrm>
          <a:prstGeom prst="ellipse">
            <a:avLst/>
          </a:prstGeom>
          <a:solidFill>
            <a:srgbClr val="F9CB61"/>
          </a:solidFill>
        </p:spPr>
        <p:txBody>
          <a:bodyPr anchor="ctr" anchorCtr="0">
            <a:normAutofit/>
          </a:bodyPr>
          <a:lstStyle>
            <a:lvl1pPr marL="0" indent="0" algn="ctr" rtl="0">
              <a:buNone/>
              <a:defRPr sz="3600">
                <a:solidFill>
                  <a:schemeClr val="tx1"/>
                </a:solidFill>
              </a:defRPr>
            </a:lvl1pPr>
          </a:lstStyle>
          <a:p>
            <a:pPr lvl="0"/>
            <a:r>
              <a:rPr lang="en-GB"/>
              <a:t>#</a:t>
            </a:r>
          </a:p>
        </p:txBody>
      </p:sp>
      <p:sp>
        <p:nvSpPr>
          <p:cNvPr id="34" name="Text Placeholder 31">
            <a:extLst>
              <a:ext uri="{FF2B5EF4-FFF2-40B4-BE49-F238E27FC236}">
                <a16:creationId xmlns:a16="http://schemas.microsoft.com/office/drawing/2014/main" id="{1AE76990-1903-BB40-BAB0-3A8933C7D930}"/>
              </a:ext>
            </a:extLst>
          </p:cNvPr>
          <p:cNvSpPr>
            <a:spLocks noGrp="1" noChangeAspect="1"/>
          </p:cNvSpPr>
          <p:nvPr>
            <p:ph type="body" sz="quarter" idx="20" hasCustomPrompt="1"/>
          </p:nvPr>
        </p:nvSpPr>
        <p:spPr>
          <a:xfrm>
            <a:off x="9365006" y="3535386"/>
            <a:ext cx="810000" cy="810000"/>
          </a:xfrm>
          <a:prstGeom prst="ellipse">
            <a:avLst/>
          </a:prstGeom>
          <a:solidFill>
            <a:srgbClr val="B5DED6"/>
          </a:solidFill>
        </p:spPr>
        <p:txBody>
          <a:bodyPr anchor="ctr" anchorCtr="0">
            <a:normAutofit/>
          </a:bodyPr>
          <a:lstStyle>
            <a:lvl1pPr marL="0" indent="0" algn="ctr" rtl="0">
              <a:buNone/>
              <a:defRPr sz="3600">
                <a:solidFill>
                  <a:schemeClr val="tx1"/>
                </a:solidFill>
              </a:defRPr>
            </a:lvl1pPr>
          </a:lstStyle>
          <a:p>
            <a:pPr lvl="0"/>
            <a:r>
              <a:rPr lang="en-GB"/>
              <a:t>#</a:t>
            </a:r>
          </a:p>
        </p:txBody>
      </p:sp>
      <p:sp>
        <p:nvSpPr>
          <p:cNvPr id="29" name="Content Placeholder 2">
            <a:extLst>
              <a:ext uri="{FF2B5EF4-FFF2-40B4-BE49-F238E27FC236}">
                <a16:creationId xmlns:a16="http://schemas.microsoft.com/office/drawing/2014/main" id="{D8007427-C910-C444-96E6-8A32E073A0FC}"/>
              </a:ext>
            </a:extLst>
          </p:cNvPr>
          <p:cNvSpPr>
            <a:spLocks noGrp="1"/>
          </p:cNvSpPr>
          <p:nvPr>
            <p:ph idx="15" hasCustomPrompt="1"/>
          </p:nvPr>
        </p:nvSpPr>
        <p:spPr>
          <a:xfrm>
            <a:off x="3393007" y="5000366"/>
            <a:ext cx="2487600" cy="1072800"/>
          </a:xfrm>
          <a:prstGeom prst="rect">
            <a:avLst/>
          </a:prstGeom>
        </p:spPr>
        <p:txBody>
          <a:bodyPr lIns="0" anchor="t" anchorCtr="0">
            <a:noAutofit/>
          </a:bodyPr>
          <a:lstStyle>
            <a:lvl1pPr marL="0" indent="0" algn="l" rtl="0">
              <a:spcBef>
                <a:spcPts val="0"/>
              </a:spcBef>
              <a:buNone/>
              <a:defRPr sz="1600" b="0"/>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do </a:t>
            </a:r>
            <a:r>
              <a:rPr lang="en-GB" err="1"/>
              <a:t>eiusmod</a:t>
            </a:r>
            <a:r>
              <a:rPr lang="en-GB"/>
              <a:t> </a:t>
            </a:r>
            <a:r>
              <a:rPr lang="en-GB" err="1"/>
              <a:t>tempor</a:t>
            </a:r>
            <a:endParaRPr lang="en-GB"/>
          </a:p>
        </p:txBody>
      </p:sp>
      <p:sp>
        <p:nvSpPr>
          <p:cNvPr id="30" name="Content Placeholder 2">
            <a:extLst>
              <a:ext uri="{FF2B5EF4-FFF2-40B4-BE49-F238E27FC236}">
                <a16:creationId xmlns:a16="http://schemas.microsoft.com/office/drawing/2014/main" id="{7502EBCD-77DD-3E49-8BD1-FD4528CCCB35}"/>
              </a:ext>
            </a:extLst>
          </p:cNvPr>
          <p:cNvSpPr>
            <a:spLocks noGrp="1"/>
          </p:cNvSpPr>
          <p:nvPr>
            <p:ph idx="16" hasCustomPrompt="1"/>
          </p:nvPr>
        </p:nvSpPr>
        <p:spPr>
          <a:xfrm>
            <a:off x="9244991" y="5000366"/>
            <a:ext cx="2487600" cy="1072800"/>
          </a:xfrm>
          <a:prstGeom prst="rect">
            <a:avLst/>
          </a:prstGeom>
        </p:spPr>
        <p:txBody>
          <a:bodyPr lIns="0" anchor="t" anchorCtr="0">
            <a:noAutofit/>
          </a:bodyPr>
          <a:lstStyle>
            <a:lvl1pPr marL="0" indent="0" algn="l" rtl="0">
              <a:spcBef>
                <a:spcPts val="0"/>
              </a:spcBef>
              <a:buNone/>
              <a:defRPr sz="1600" b="0"/>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do </a:t>
            </a:r>
            <a:r>
              <a:rPr lang="en-GB" err="1"/>
              <a:t>eiusmod</a:t>
            </a:r>
            <a:r>
              <a:rPr lang="en-GB"/>
              <a:t> </a:t>
            </a:r>
            <a:r>
              <a:rPr lang="en-GB" err="1"/>
              <a:t>tempor</a:t>
            </a:r>
            <a:endParaRPr lang="en-GB"/>
          </a:p>
        </p:txBody>
      </p:sp>
      <p:sp>
        <p:nvSpPr>
          <p:cNvPr id="23" name="Content Placeholder 2">
            <a:extLst>
              <a:ext uri="{FF2B5EF4-FFF2-40B4-BE49-F238E27FC236}">
                <a16:creationId xmlns:a16="http://schemas.microsoft.com/office/drawing/2014/main" id="{4B071EDF-F211-B04C-AC3E-5F7D3A9E4747}"/>
              </a:ext>
            </a:extLst>
          </p:cNvPr>
          <p:cNvSpPr>
            <a:spLocks noGrp="1"/>
          </p:cNvSpPr>
          <p:nvPr>
            <p:ph idx="1" hasCustomPrompt="1"/>
          </p:nvPr>
        </p:nvSpPr>
        <p:spPr>
          <a:xfrm>
            <a:off x="467015" y="2880802"/>
            <a:ext cx="2487600" cy="494350"/>
          </a:xfrm>
          <a:prstGeom prst="rect">
            <a:avLst/>
          </a:prstGeom>
        </p:spPr>
        <p:txBody>
          <a:bodyPr lIns="0" anchor="ctr" anchorCtr="0">
            <a:normAutofit/>
          </a:bodyPr>
          <a:lstStyle>
            <a:lvl1pPr marL="0" indent="0" algn="l" rtl="0">
              <a:spcBef>
                <a:spcPts val="0"/>
              </a:spcBef>
              <a:buNone/>
              <a:defRPr sz="1600" b="1">
                <a:solidFill>
                  <a:schemeClr val="tx1"/>
                </a:solidFill>
              </a:defRPr>
            </a:lvl1pPr>
          </a:lstStyle>
          <a:p>
            <a:pPr lvl="0"/>
            <a:r>
              <a:rPr lang="en-GB"/>
              <a:t>Insert time here</a:t>
            </a:r>
          </a:p>
        </p:txBody>
      </p:sp>
      <p:sp>
        <p:nvSpPr>
          <p:cNvPr id="24" name="Content Placeholder 2">
            <a:extLst>
              <a:ext uri="{FF2B5EF4-FFF2-40B4-BE49-F238E27FC236}">
                <a16:creationId xmlns:a16="http://schemas.microsoft.com/office/drawing/2014/main" id="{82158EFE-EA85-4A4A-9D45-4275BC897B07}"/>
              </a:ext>
            </a:extLst>
          </p:cNvPr>
          <p:cNvSpPr>
            <a:spLocks noGrp="1"/>
          </p:cNvSpPr>
          <p:nvPr>
            <p:ph idx="10" hasCustomPrompt="1"/>
          </p:nvPr>
        </p:nvSpPr>
        <p:spPr>
          <a:xfrm>
            <a:off x="6318999" y="2880802"/>
            <a:ext cx="2487600" cy="494350"/>
          </a:xfrm>
          <a:prstGeom prst="rect">
            <a:avLst/>
          </a:prstGeom>
        </p:spPr>
        <p:txBody>
          <a:bodyPr lIns="0" anchor="ctr" anchorCtr="0">
            <a:normAutofit/>
          </a:bodyPr>
          <a:lstStyle>
            <a:lvl1pPr marL="0" indent="0" algn="l" rtl="0">
              <a:spcBef>
                <a:spcPts val="0"/>
              </a:spcBef>
              <a:buNone/>
              <a:defRPr sz="1600" b="1">
                <a:solidFill>
                  <a:schemeClr val="tx1"/>
                </a:solidFill>
              </a:defRPr>
            </a:lvl1pPr>
          </a:lstStyle>
          <a:p>
            <a:pPr lvl="0"/>
            <a:r>
              <a:rPr lang="en-GB"/>
              <a:t>Insert time here</a:t>
            </a:r>
          </a:p>
        </p:txBody>
      </p:sp>
      <p:sp>
        <p:nvSpPr>
          <p:cNvPr id="25" name="Content Placeholder 2">
            <a:extLst>
              <a:ext uri="{FF2B5EF4-FFF2-40B4-BE49-F238E27FC236}">
                <a16:creationId xmlns:a16="http://schemas.microsoft.com/office/drawing/2014/main" id="{75B5EF44-11F0-624A-9048-33B47C406A34}"/>
              </a:ext>
            </a:extLst>
          </p:cNvPr>
          <p:cNvSpPr>
            <a:spLocks noGrp="1"/>
          </p:cNvSpPr>
          <p:nvPr>
            <p:ph idx="11" hasCustomPrompt="1"/>
          </p:nvPr>
        </p:nvSpPr>
        <p:spPr>
          <a:xfrm>
            <a:off x="3393007" y="4509191"/>
            <a:ext cx="2487600" cy="494350"/>
          </a:xfrm>
          <a:prstGeom prst="rect">
            <a:avLst/>
          </a:prstGeom>
        </p:spPr>
        <p:txBody>
          <a:bodyPr lIns="0" anchor="ctr" anchorCtr="0">
            <a:normAutofit/>
          </a:bodyPr>
          <a:lstStyle>
            <a:lvl1pPr marL="0" indent="0" algn="l" rtl="0">
              <a:spcBef>
                <a:spcPts val="0"/>
              </a:spcBef>
              <a:buNone/>
              <a:defRPr sz="1600" b="1">
                <a:solidFill>
                  <a:schemeClr val="tx1"/>
                </a:solidFill>
              </a:defRPr>
            </a:lvl1pPr>
          </a:lstStyle>
          <a:p>
            <a:pPr lvl="0"/>
            <a:r>
              <a:rPr lang="en-GB"/>
              <a:t>Insert time here</a:t>
            </a:r>
          </a:p>
        </p:txBody>
      </p:sp>
      <p:sp>
        <p:nvSpPr>
          <p:cNvPr id="26" name="Content Placeholder 2">
            <a:extLst>
              <a:ext uri="{FF2B5EF4-FFF2-40B4-BE49-F238E27FC236}">
                <a16:creationId xmlns:a16="http://schemas.microsoft.com/office/drawing/2014/main" id="{1834F3C1-DDDC-B34B-83D7-49E141A02CF0}"/>
              </a:ext>
            </a:extLst>
          </p:cNvPr>
          <p:cNvSpPr>
            <a:spLocks noGrp="1"/>
          </p:cNvSpPr>
          <p:nvPr>
            <p:ph idx="12" hasCustomPrompt="1"/>
          </p:nvPr>
        </p:nvSpPr>
        <p:spPr>
          <a:xfrm>
            <a:off x="9244991" y="4509191"/>
            <a:ext cx="2487600" cy="494350"/>
          </a:xfrm>
          <a:prstGeom prst="rect">
            <a:avLst/>
          </a:prstGeom>
        </p:spPr>
        <p:txBody>
          <a:bodyPr lIns="0" anchor="ctr" anchorCtr="0">
            <a:normAutofit/>
          </a:bodyPr>
          <a:lstStyle>
            <a:lvl1pPr marL="0" indent="0" algn="l" rtl="0">
              <a:spcBef>
                <a:spcPts val="0"/>
              </a:spcBef>
              <a:buNone/>
              <a:defRPr sz="1600" b="1">
                <a:solidFill>
                  <a:schemeClr val="tx1"/>
                </a:solidFill>
              </a:defRPr>
            </a:lvl1pPr>
          </a:lstStyle>
          <a:p>
            <a:pPr lvl="0"/>
            <a:r>
              <a:rPr lang="en-GB"/>
              <a:t>Insert time here</a:t>
            </a:r>
          </a:p>
        </p:txBody>
      </p:sp>
      <p:sp>
        <p:nvSpPr>
          <p:cNvPr id="27" name="Content Placeholder 2">
            <a:extLst>
              <a:ext uri="{FF2B5EF4-FFF2-40B4-BE49-F238E27FC236}">
                <a16:creationId xmlns:a16="http://schemas.microsoft.com/office/drawing/2014/main" id="{B08C9120-7048-C34A-9AB8-3E1320C983D7}"/>
              </a:ext>
            </a:extLst>
          </p:cNvPr>
          <p:cNvSpPr>
            <a:spLocks noGrp="1"/>
          </p:cNvSpPr>
          <p:nvPr>
            <p:ph idx="13" hasCustomPrompt="1"/>
          </p:nvPr>
        </p:nvSpPr>
        <p:spPr>
          <a:xfrm>
            <a:off x="467015" y="1768475"/>
            <a:ext cx="2487600" cy="1073864"/>
          </a:xfrm>
          <a:prstGeom prst="rect">
            <a:avLst/>
          </a:prstGeom>
        </p:spPr>
        <p:txBody>
          <a:bodyPr lIns="0" anchor="b" anchorCtr="0">
            <a:noAutofit/>
          </a:bodyPr>
          <a:lstStyle>
            <a:lvl1pPr marL="0" indent="0" algn="l" rtl="0">
              <a:spcBef>
                <a:spcPts val="0"/>
              </a:spcBef>
              <a:buNone/>
              <a:defRPr sz="1600" b="0"/>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do </a:t>
            </a:r>
            <a:r>
              <a:rPr lang="en-GB" err="1"/>
              <a:t>eiusmod</a:t>
            </a:r>
            <a:r>
              <a:rPr lang="en-GB"/>
              <a:t> </a:t>
            </a:r>
            <a:r>
              <a:rPr lang="en-GB" err="1"/>
              <a:t>tempor</a:t>
            </a:r>
            <a:endParaRPr lang="en-GB"/>
          </a:p>
        </p:txBody>
      </p:sp>
      <p:sp>
        <p:nvSpPr>
          <p:cNvPr id="28" name="Content Placeholder 2">
            <a:extLst>
              <a:ext uri="{FF2B5EF4-FFF2-40B4-BE49-F238E27FC236}">
                <a16:creationId xmlns:a16="http://schemas.microsoft.com/office/drawing/2014/main" id="{CA953CAB-2E21-9048-BE68-E49CE619DC42}"/>
              </a:ext>
            </a:extLst>
          </p:cNvPr>
          <p:cNvSpPr>
            <a:spLocks noGrp="1"/>
          </p:cNvSpPr>
          <p:nvPr>
            <p:ph idx="14" hasCustomPrompt="1"/>
          </p:nvPr>
        </p:nvSpPr>
        <p:spPr>
          <a:xfrm>
            <a:off x="6318999" y="1768475"/>
            <a:ext cx="2487600" cy="1073864"/>
          </a:xfrm>
          <a:prstGeom prst="rect">
            <a:avLst/>
          </a:prstGeom>
        </p:spPr>
        <p:txBody>
          <a:bodyPr lIns="0" anchor="b" anchorCtr="0">
            <a:noAutofit/>
          </a:bodyPr>
          <a:lstStyle>
            <a:lvl1pPr marL="0" indent="0" algn="l" rtl="0">
              <a:spcBef>
                <a:spcPts val="0"/>
              </a:spcBef>
              <a:buNone/>
              <a:defRPr sz="1600" b="0"/>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do </a:t>
            </a:r>
            <a:r>
              <a:rPr lang="en-GB" err="1"/>
              <a:t>eiusmod</a:t>
            </a:r>
            <a:r>
              <a:rPr lang="en-GB"/>
              <a:t> </a:t>
            </a:r>
            <a:r>
              <a:rPr lang="en-GB" err="1"/>
              <a:t>tempor</a:t>
            </a:r>
            <a:endParaRPr lang="en-GB"/>
          </a:p>
        </p:txBody>
      </p:sp>
      <p:sp>
        <p:nvSpPr>
          <p:cNvPr id="3" name="Title 2">
            <a:extLst>
              <a:ext uri="{FF2B5EF4-FFF2-40B4-BE49-F238E27FC236}">
                <a16:creationId xmlns:a16="http://schemas.microsoft.com/office/drawing/2014/main" id="{8D0D9A99-F082-0103-0181-07ECDDA8EE18}"/>
              </a:ext>
            </a:extLst>
          </p:cNvPr>
          <p:cNvSpPr>
            <a:spLocks noGrp="1"/>
          </p:cNvSpPr>
          <p:nvPr>
            <p:ph type="title"/>
          </p:nvPr>
        </p:nvSpPr>
        <p:spPr>
          <a:xfrm>
            <a:off x="459409" y="503583"/>
            <a:ext cx="11273182" cy="969617"/>
          </a:xfrm>
        </p:spPr>
        <p:txBody>
          <a:bodyPr/>
          <a:lstStyle/>
          <a:p>
            <a:r>
              <a:rPr lang="en-US"/>
              <a:t>Click to edit Master title style</a:t>
            </a:r>
            <a:endParaRPr lang="en-GB"/>
          </a:p>
        </p:txBody>
      </p:sp>
      <p:grpSp>
        <p:nvGrpSpPr>
          <p:cNvPr id="8" name="Group 7">
            <a:extLst>
              <a:ext uri="{FF2B5EF4-FFF2-40B4-BE49-F238E27FC236}">
                <a16:creationId xmlns:a16="http://schemas.microsoft.com/office/drawing/2014/main" id="{C3A15E72-27A9-0574-FAFE-C4623267DED6}"/>
              </a:ext>
            </a:extLst>
          </p:cNvPr>
          <p:cNvGrpSpPr/>
          <p:nvPr userDrawn="1"/>
        </p:nvGrpSpPr>
        <p:grpSpPr>
          <a:xfrm>
            <a:off x="2102016" y="3741958"/>
            <a:ext cx="706020" cy="396856"/>
            <a:chOff x="2084388" y="3757680"/>
            <a:chExt cx="706020" cy="396856"/>
          </a:xfrm>
        </p:grpSpPr>
        <p:sp>
          <p:nvSpPr>
            <p:cNvPr id="4" name="Freeform: Shape 3">
              <a:extLst>
                <a:ext uri="{FF2B5EF4-FFF2-40B4-BE49-F238E27FC236}">
                  <a16:creationId xmlns:a16="http://schemas.microsoft.com/office/drawing/2014/main" id="{BFE32036-1F2D-ADC8-8DE8-1588E26E4314}"/>
                </a:ext>
              </a:extLst>
            </p:cNvPr>
            <p:cNvSpPr/>
            <p:nvPr userDrawn="1"/>
          </p:nvSpPr>
          <p:spPr>
            <a:xfrm>
              <a:off x="2593976" y="3757680"/>
              <a:ext cx="196432" cy="396856"/>
            </a:xfrm>
            <a:custGeom>
              <a:avLst/>
              <a:gdLst>
                <a:gd name="connsiteX0" fmla="*/ 0 w 114300"/>
                <a:gd name="connsiteY0" fmla="*/ 0 h 223837"/>
                <a:gd name="connsiteX1" fmla="*/ 114300 w 114300"/>
                <a:gd name="connsiteY1" fmla="*/ 114300 h 223837"/>
                <a:gd name="connsiteX2" fmla="*/ 4763 w 114300"/>
                <a:gd name="connsiteY2" fmla="*/ 223837 h 223837"/>
              </a:gdLst>
              <a:ahLst/>
              <a:cxnLst>
                <a:cxn ang="0">
                  <a:pos x="connsiteX0" y="connsiteY0"/>
                </a:cxn>
                <a:cxn ang="0">
                  <a:pos x="connsiteX1" y="connsiteY1"/>
                </a:cxn>
                <a:cxn ang="0">
                  <a:pos x="connsiteX2" y="connsiteY2"/>
                </a:cxn>
              </a:cxnLst>
              <a:rect l="l" t="t" r="r" b="b"/>
              <a:pathLst>
                <a:path w="114300" h="223837">
                  <a:moveTo>
                    <a:pt x="0" y="0"/>
                  </a:moveTo>
                  <a:lnTo>
                    <a:pt x="114300" y="114300"/>
                  </a:lnTo>
                  <a:lnTo>
                    <a:pt x="4763" y="223837"/>
                  </a:ln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7" name="Straight Connector 6">
              <a:extLst>
                <a:ext uri="{FF2B5EF4-FFF2-40B4-BE49-F238E27FC236}">
                  <a16:creationId xmlns:a16="http://schemas.microsoft.com/office/drawing/2014/main" id="{688277A7-ABFC-632B-BFEF-59DFA345A369}"/>
                </a:ext>
              </a:extLst>
            </p:cNvPr>
            <p:cNvCxnSpPr>
              <a:stCxn id="4" idx="1"/>
            </p:cNvCxnSpPr>
            <p:nvPr userDrawn="1"/>
          </p:nvCxnSpPr>
          <p:spPr>
            <a:xfrm flipH="1">
              <a:off x="2084388" y="3960330"/>
              <a:ext cx="706020" cy="48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9" name="Group 8">
            <a:extLst>
              <a:ext uri="{FF2B5EF4-FFF2-40B4-BE49-F238E27FC236}">
                <a16:creationId xmlns:a16="http://schemas.microsoft.com/office/drawing/2014/main" id="{0F30D00C-F5FB-8EF5-1093-C370CE684298}"/>
              </a:ext>
            </a:extLst>
          </p:cNvPr>
          <p:cNvGrpSpPr/>
          <p:nvPr userDrawn="1"/>
        </p:nvGrpSpPr>
        <p:grpSpPr>
          <a:xfrm>
            <a:off x="5028008" y="3741958"/>
            <a:ext cx="706020" cy="396856"/>
            <a:chOff x="2084388" y="3757680"/>
            <a:chExt cx="706020" cy="396856"/>
          </a:xfrm>
        </p:grpSpPr>
        <p:sp>
          <p:nvSpPr>
            <p:cNvPr id="10" name="Freeform: Shape 9">
              <a:extLst>
                <a:ext uri="{FF2B5EF4-FFF2-40B4-BE49-F238E27FC236}">
                  <a16:creationId xmlns:a16="http://schemas.microsoft.com/office/drawing/2014/main" id="{78E150C1-F22E-1859-EDEE-D50C3C56BD55}"/>
                </a:ext>
              </a:extLst>
            </p:cNvPr>
            <p:cNvSpPr/>
            <p:nvPr userDrawn="1"/>
          </p:nvSpPr>
          <p:spPr>
            <a:xfrm>
              <a:off x="2593976" y="3757680"/>
              <a:ext cx="196432" cy="396856"/>
            </a:xfrm>
            <a:custGeom>
              <a:avLst/>
              <a:gdLst>
                <a:gd name="connsiteX0" fmla="*/ 0 w 114300"/>
                <a:gd name="connsiteY0" fmla="*/ 0 h 223837"/>
                <a:gd name="connsiteX1" fmla="*/ 114300 w 114300"/>
                <a:gd name="connsiteY1" fmla="*/ 114300 h 223837"/>
                <a:gd name="connsiteX2" fmla="*/ 4763 w 114300"/>
                <a:gd name="connsiteY2" fmla="*/ 223837 h 223837"/>
              </a:gdLst>
              <a:ahLst/>
              <a:cxnLst>
                <a:cxn ang="0">
                  <a:pos x="connsiteX0" y="connsiteY0"/>
                </a:cxn>
                <a:cxn ang="0">
                  <a:pos x="connsiteX1" y="connsiteY1"/>
                </a:cxn>
                <a:cxn ang="0">
                  <a:pos x="connsiteX2" y="connsiteY2"/>
                </a:cxn>
              </a:cxnLst>
              <a:rect l="l" t="t" r="r" b="b"/>
              <a:pathLst>
                <a:path w="114300" h="223837">
                  <a:moveTo>
                    <a:pt x="0" y="0"/>
                  </a:moveTo>
                  <a:lnTo>
                    <a:pt x="114300" y="114300"/>
                  </a:lnTo>
                  <a:lnTo>
                    <a:pt x="4763" y="223837"/>
                  </a:ln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1" name="Straight Connector 10">
              <a:extLst>
                <a:ext uri="{FF2B5EF4-FFF2-40B4-BE49-F238E27FC236}">
                  <a16:creationId xmlns:a16="http://schemas.microsoft.com/office/drawing/2014/main" id="{AC8450E7-DBC9-6C9D-23F1-F8C7B9BAE05A}"/>
                </a:ext>
              </a:extLst>
            </p:cNvPr>
            <p:cNvCxnSpPr>
              <a:stCxn id="10" idx="1"/>
            </p:cNvCxnSpPr>
            <p:nvPr userDrawn="1"/>
          </p:nvCxnSpPr>
          <p:spPr>
            <a:xfrm flipH="1">
              <a:off x="2084388" y="3960330"/>
              <a:ext cx="706020" cy="48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1A35D169-EBD3-62CE-1964-68C17F9D805B}"/>
              </a:ext>
            </a:extLst>
          </p:cNvPr>
          <p:cNvGrpSpPr/>
          <p:nvPr userDrawn="1"/>
        </p:nvGrpSpPr>
        <p:grpSpPr>
          <a:xfrm>
            <a:off x="7954000" y="3741958"/>
            <a:ext cx="706020" cy="396856"/>
            <a:chOff x="2084388" y="3757680"/>
            <a:chExt cx="706020" cy="396856"/>
          </a:xfrm>
        </p:grpSpPr>
        <p:sp>
          <p:nvSpPr>
            <p:cNvPr id="16" name="Freeform: Shape 15">
              <a:extLst>
                <a:ext uri="{FF2B5EF4-FFF2-40B4-BE49-F238E27FC236}">
                  <a16:creationId xmlns:a16="http://schemas.microsoft.com/office/drawing/2014/main" id="{1994A3EB-0143-7C3F-505A-66B47A744828}"/>
                </a:ext>
              </a:extLst>
            </p:cNvPr>
            <p:cNvSpPr/>
            <p:nvPr userDrawn="1"/>
          </p:nvSpPr>
          <p:spPr>
            <a:xfrm>
              <a:off x="2593976" y="3757680"/>
              <a:ext cx="196432" cy="396856"/>
            </a:xfrm>
            <a:custGeom>
              <a:avLst/>
              <a:gdLst>
                <a:gd name="connsiteX0" fmla="*/ 0 w 114300"/>
                <a:gd name="connsiteY0" fmla="*/ 0 h 223837"/>
                <a:gd name="connsiteX1" fmla="*/ 114300 w 114300"/>
                <a:gd name="connsiteY1" fmla="*/ 114300 h 223837"/>
                <a:gd name="connsiteX2" fmla="*/ 4763 w 114300"/>
                <a:gd name="connsiteY2" fmla="*/ 223837 h 223837"/>
              </a:gdLst>
              <a:ahLst/>
              <a:cxnLst>
                <a:cxn ang="0">
                  <a:pos x="connsiteX0" y="connsiteY0"/>
                </a:cxn>
                <a:cxn ang="0">
                  <a:pos x="connsiteX1" y="connsiteY1"/>
                </a:cxn>
                <a:cxn ang="0">
                  <a:pos x="connsiteX2" y="connsiteY2"/>
                </a:cxn>
              </a:cxnLst>
              <a:rect l="l" t="t" r="r" b="b"/>
              <a:pathLst>
                <a:path w="114300" h="223837">
                  <a:moveTo>
                    <a:pt x="0" y="0"/>
                  </a:moveTo>
                  <a:lnTo>
                    <a:pt x="114300" y="114300"/>
                  </a:lnTo>
                  <a:lnTo>
                    <a:pt x="4763" y="223837"/>
                  </a:ln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7" name="Straight Connector 16">
              <a:extLst>
                <a:ext uri="{FF2B5EF4-FFF2-40B4-BE49-F238E27FC236}">
                  <a16:creationId xmlns:a16="http://schemas.microsoft.com/office/drawing/2014/main" id="{026F0D04-BB49-B670-AA3C-4EA20BD81970}"/>
                </a:ext>
              </a:extLst>
            </p:cNvPr>
            <p:cNvCxnSpPr>
              <a:stCxn id="16" idx="1"/>
            </p:cNvCxnSpPr>
            <p:nvPr userDrawn="1"/>
          </p:nvCxnSpPr>
          <p:spPr>
            <a:xfrm flipH="1">
              <a:off x="2084388" y="3960330"/>
              <a:ext cx="706020" cy="48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Date Placeholder 17">
            <a:extLst>
              <a:ext uri="{FF2B5EF4-FFF2-40B4-BE49-F238E27FC236}">
                <a16:creationId xmlns:a16="http://schemas.microsoft.com/office/drawing/2014/main" id="{8FC883B8-915B-1A74-6B87-2FA64084DE7D}"/>
              </a:ext>
            </a:extLst>
          </p:cNvPr>
          <p:cNvSpPr>
            <a:spLocks noGrp="1"/>
          </p:cNvSpPr>
          <p:nvPr>
            <p:ph type="dt" sz="half" idx="21"/>
          </p:nvPr>
        </p:nvSpPr>
        <p:spPr/>
        <p:txBody>
          <a:bodyPr/>
          <a:lstStyle/>
          <a:p>
            <a:fld id="{EEE94DD6-741F-4CDE-9AE7-6A510D1672BD}" type="datetime1">
              <a:rPr lang="en-GB" smtClean="0"/>
              <a:t>27/01/2026</a:t>
            </a:fld>
            <a:endParaRPr lang="en-GB"/>
          </a:p>
        </p:txBody>
      </p:sp>
      <p:sp>
        <p:nvSpPr>
          <p:cNvPr id="19" name="Footer Placeholder 18">
            <a:extLst>
              <a:ext uri="{FF2B5EF4-FFF2-40B4-BE49-F238E27FC236}">
                <a16:creationId xmlns:a16="http://schemas.microsoft.com/office/drawing/2014/main" id="{CFF3CB45-CF9E-DA7A-7F21-7E94048A328C}"/>
              </a:ext>
            </a:extLst>
          </p:cNvPr>
          <p:cNvSpPr>
            <a:spLocks noGrp="1"/>
          </p:cNvSpPr>
          <p:nvPr>
            <p:ph type="ftr" sz="quarter" idx="22"/>
          </p:nvPr>
        </p:nvSpPr>
        <p:spPr/>
        <p:txBody>
          <a:bodyPr/>
          <a:lstStyle/>
          <a:p>
            <a:endParaRPr lang="en-GB"/>
          </a:p>
        </p:txBody>
      </p:sp>
      <p:sp>
        <p:nvSpPr>
          <p:cNvPr id="20" name="Slide Number Placeholder 19">
            <a:extLst>
              <a:ext uri="{FF2B5EF4-FFF2-40B4-BE49-F238E27FC236}">
                <a16:creationId xmlns:a16="http://schemas.microsoft.com/office/drawing/2014/main" id="{380EDA4A-A746-B61C-4060-181FFC0F61D1}"/>
              </a:ext>
            </a:extLst>
          </p:cNvPr>
          <p:cNvSpPr>
            <a:spLocks noGrp="1"/>
          </p:cNvSpPr>
          <p:nvPr>
            <p:ph type="sldNum" sz="quarter" idx="23"/>
          </p:nvPr>
        </p:nvSpPr>
        <p:spPr/>
        <p:txBody>
          <a:bodyPr/>
          <a:lstStyle/>
          <a:p>
            <a:fld id="{D030B88A-A586-41E9-87F5-B66E06292F0C}" type="slidenum">
              <a:rPr lang="en-GB" smtClean="0"/>
              <a:pPr/>
              <a:t>‹#›</a:t>
            </a:fld>
            <a:endParaRPr lang="en-GB"/>
          </a:p>
        </p:txBody>
      </p:sp>
    </p:spTree>
    <p:extLst>
      <p:ext uri="{BB962C8B-B14F-4D97-AF65-F5344CB8AC3E}">
        <p14:creationId xmlns:p14="http://schemas.microsoft.com/office/powerpoint/2010/main" val="42095503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meline 5">
    <p:spTree>
      <p:nvGrpSpPr>
        <p:cNvPr id="1" name=""/>
        <p:cNvGrpSpPr/>
        <p:nvPr/>
      </p:nvGrpSpPr>
      <p:grpSpPr>
        <a:xfrm>
          <a:off x="0" y="0"/>
          <a:ext cx="0" cy="0"/>
          <a:chOff x="0" y="0"/>
          <a:chExt cx="0" cy="0"/>
        </a:xfrm>
      </p:grpSpPr>
      <p:sp>
        <p:nvSpPr>
          <p:cNvPr id="31" name="Text Placeholder 31">
            <a:extLst>
              <a:ext uri="{FF2B5EF4-FFF2-40B4-BE49-F238E27FC236}">
                <a16:creationId xmlns:a16="http://schemas.microsoft.com/office/drawing/2014/main" id="{B0C8629D-25C9-1E41-9878-38B48B6AE7A9}"/>
              </a:ext>
            </a:extLst>
          </p:cNvPr>
          <p:cNvSpPr>
            <a:spLocks noGrp="1" noChangeAspect="1"/>
          </p:cNvSpPr>
          <p:nvPr>
            <p:ph type="body" sz="quarter" idx="17" hasCustomPrompt="1"/>
          </p:nvPr>
        </p:nvSpPr>
        <p:spPr>
          <a:xfrm>
            <a:off x="601640" y="3545585"/>
            <a:ext cx="810000" cy="810000"/>
          </a:xfrm>
          <a:prstGeom prst="ellipse">
            <a:avLst/>
          </a:prstGeom>
          <a:solidFill>
            <a:srgbClr val="ACD3F9"/>
          </a:solidFill>
        </p:spPr>
        <p:txBody>
          <a:bodyPr anchor="ctr" anchorCtr="0">
            <a:normAutofit/>
          </a:bodyPr>
          <a:lstStyle>
            <a:lvl1pPr marL="0" indent="0" algn="ctr" rtl="0">
              <a:buNone/>
              <a:defRPr sz="3600">
                <a:solidFill>
                  <a:schemeClr val="tx1"/>
                </a:solidFill>
              </a:defRPr>
            </a:lvl1pPr>
          </a:lstStyle>
          <a:p>
            <a:pPr lvl="0"/>
            <a:r>
              <a:rPr lang="en-GB"/>
              <a:t>#</a:t>
            </a:r>
          </a:p>
        </p:txBody>
      </p:sp>
      <p:sp>
        <p:nvSpPr>
          <p:cNvPr id="32" name="Text Placeholder 31">
            <a:extLst>
              <a:ext uri="{FF2B5EF4-FFF2-40B4-BE49-F238E27FC236}">
                <a16:creationId xmlns:a16="http://schemas.microsoft.com/office/drawing/2014/main" id="{A1D97CEE-3373-1F40-BE82-30CDF319C944}"/>
              </a:ext>
            </a:extLst>
          </p:cNvPr>
          <p:cNvSpPr>
            <a:spLocks noGrp="1" noChangeAspect="1"/>
          </p:cNvSpPr>
          <p:nvPr>
            <p:ph type="body" sz="quarter" idx="18" hasCustomPrompt="1"/>
          </p:nvPr>
        </p:nvSpPr>
        <p:spPr>
          <a:xfrm>
            <a:off x="2807713" y="3545585"/>
            <a:ext cx="810000" cy="810000"/>
          </a:xfrm>
          <a:prstGeom prst="ellipse">
            <a:avLst/>
          </a:prstGeom>
          <a:solidFill>
            <a:srgbClr val="FCC29A"/>
          </a:solidFill>
        </p:spPr>
        <p:txBody>
          <a:bodyPr anchor="ctr" anchorCtr="0">
            <a:normAutofit/>
          </a:bodyPr>
          <a:lstStyle>
            <a:lvl1pPr marL="0" indent="0" algn="ctr" rtl="0">
              <a:buNone/>
              <a:defRPr sz="3600">
                <a:solidFill>
                  <a:schemeClr val="tx1"/>
                </a:solidFill>
              </a:defRPr>
            </a:lvl1pPr>
          </a:lstStyle>
          <a:p>
            <a:pPr lvl="0"/>
            <a:r>
              <a:rPr lang="en-GB"/>
              <a:t>#</a:t>
            </a:r>
          </a:p>
        </p:txBody>
      </p:sp>
      <p:sp>
        <p:nvSpPr>
          <p:cNvPr id="33" name="Text Placeholder 31">
            <a:extLst>
              <a:ext uri="{FF2B5EF4-FFF2-40B4-BE49-F238E27FC236}">
                <a16:creationId xmlns:a16="http://schemas.microsoft.com/office/drawing/2014/main" id="{49D18D9A-1C60-D643-B3F5-A70065370FEA}"/>
              </a:ext>
            </a:extLst>
          </p:cNvPr>
          <p:cNvSpPr>
            <a:spLocks noGrp="1" noChangeAspect="1"/>
          </p:cNvSpPr>
          <p:nvPr>
            <p:ph type="body" sz="quarter" idx="19" hasCustomPrompt="1"/>
          </p:nvPr>
        </p:nvSpPr>
        <p:spPr>
          <a:xfrm>
            <a:off x="5013786" y="3545585"/>
            <a:ext cx="810000" cy="810000"/>
          </a:xfrm>
          <a:prstGeom prst="ellipse">
            <a:avLst/>
          </a:prstGeom>
          <a:solidFill>
            <a:schemeClr val="accent3"/>
          </a:solidFill>
        </p:spPr>
        <p:txBody>
          <a:bodyPr anchor="ctr" anchorCtr="0">
            <a:normAutofit/>
          </a:bodyPr>
          <a:lstStyle>
            <a:lvl1pPr marL="0" indent="0" algn="ctr" rtl="0">
              <a:buNone/>
              <a:defRPr sz="3600">
                <a:solidFill>
                  <a:schemeClr val="tx1"/>
                </a:solidFill>
              </a:defRPr>
            </a:lvl1pPr>
          </a:lstStyle>
          <a:p>
            <a:pPr lvl="0"/>
            <a:r>
              <a:rPr lang="en-GB"/>
              <a:t>#</a:t>
            </a:r>
          </a:p>
        </p:txBody>
      </p:sp>
      <p:sp>
        <p:nvSpPr>
          <p:cNvPr id="34" name="Text Placeholder 31">
            <a:extLst>
              <a:ext uri="{FF2B5EF4-FFF2-40B4-BE49-F238E27FC236}">
                <a16:creationId xmlns:a16="http://schemas.microsoft.com/office/drawing/2014/main" id="{1AE76990-1903-BB40-BAB0-3A8933C7D930}"/>
              </a:ext>
            </a:extLst>
          </p:cNvPr>
          <p:cNvSpPr>
            <a:spLocks noGrp="1" noChangeAspect="1"/>
          </p:cNvSpPr>
          <p:nvPr>
            <p:ph type="body" sz="quarter" idx="20" hasCustomPrompt="1"/>
          </p:nvPr>
        </p:nvSpPr>
        <p:spPr>
          <a:xfrm>
            <a:off x="7219859" y="3545585"/>
            <a:ext cx="810000" cy="810000"/>
          </a:xfrm>
          <a:prstGeom prst="ellipse">
            <a:avLst/>
          </a:prstGeom>
          <a:solidFill>
            <a:srgbClr val="B5DED6"/>
          </a:solidFill>
        </p:spPr>
        <p:txBody>
          <a:bodyPr anchor="ctr" anchorCtr="0">
            <a:normAutofit/>
          </a:bodyPr>
          <a:lstStyle>
            <a:lvl1pPr marL="0" indent="0" algn="ctr" rtl="0">
              <a:buNone/>
              <a:defRPr sz="3600">
                <a:solidFill>
                  <a:schemeClr val="tx1"/>
                </a:solidFill>
              </a:defRPr>
            </a:lvl1pPr>
          </a:lstStyle>
          <a:p>
            <a:pPr lvl="0"/>
            <a:r>
              <a:rPr lang="en-GB"/>
              <a:t>#</a:t>
            </a:r>
          </a:p>
        </p:txBody>
      </p:sp>
      <p:sp>
        <p:nvSpPr>
          <p:cNvPr id="45" name="Text Placeholder 31">
            <a:extLst>
              <a:ext uri="{FF2B5EF4-FFF2-40B4-BE49-F238E27FC236}">
                <a16:creationId xmlns:a16="http://schemas.microsoft.com/office/drawing/2014/main" id="{28E48E94-2B2B-7747-8288-AF66790D1063}"/>
              </a:ext>
            </a:extLst>
          </p:cNvPr>
          <p:cNvSpPr>
            <a:spLocks noGrp="1" noChangeAspect="1"/>
          </p:cNvSpPr>
          <p:nvPr>
            <p:ph type="body" sz="quarter" idx="21" hasCustomPrompt="1"/>
          </p:nvPr>
        </p:nvSpPr>
        <p:spPr>
          <a:xfrm>
            <a:off x="9425931" y="3545585"/>
            <a:ext cx="810000" cy="810000"/>
          </a:xfrm>
          <a:prstGeom prst="ellipse">
            <a:avLst/>
          </a:prstGeom>
          <a:solidFill>
            <a:srgbClr val="F5D5D5"/>
          </a:solidFill>
        </p:spPr>
        <p:txBody>
          <a:bodyPr anchor="ctr" anchorCtr="0">
            <a:normAutofit/>
          </a:bodyPr>
          <a:lstStyle>
            <a:lvl1pPr marL="0" indent="0" algn="ctr" rtl="0">
              <a:buNone/>
              <a:defRPr sz="3600">
                <a:solidFill>
                  <a:schemeClr val="tx1"/>
                </a:solidFill>
              </a:defRPr>
            </a:lvl1pPr>
          </a:lstStyle>
          <a:p>
            <a:pPr lvl="0"/>
            <a:r>
              <a:rPr lang="en-GB"/>
              <a:t>#</a:t>
            </a:r>
          </a:p>
        </p:txBody>
      </p:sp>
      <p:sp>
        <p:nvSpPr>
          <p:cNvPr id="29" name="Content Placeholder 2">
            <a:extLst>
              <a:ext uri="{FF2B5EF4-FFF2-40B4-BE49-F238E27FC236}">
                <a16:creationId xmlns:a16="http://schemas.microsoft.com/office/drawing/2014/main" id="{D8007427-C910-C444-96E6-8A32E073A0FC}"/>
              </a:ext>
            </a:extLst>
          </p:cNvPr>
          <p:cNvSpPr>
            <a:spLocks noGrp="1"/>
          </p:cNvSpPr>
          <p:nvPr>
            <p:ph idx="15" hasCustomPrompt="1"/>
          </p:nvPr>
        </p:nvSpPr>
        <p:spPr>
          <a:xfrm>
            <a:off x="2684260" y="4955477"/>
            <a:ext cx="2451100" cy="1080000"/>
          </a:xfrm>
          <a:prstGeom prst="rect">
            <a:avLst/>
          </a:prstGeom>
        </p:spPr>
        <p:txBody>
          <a:bodyPr lIns="0" anchor="t" anchorCtr="0">
            <a:noAutofit/>
          </a:bodyPr>
          <a:lstStyle>
            <a:lvl1pPr marL="0" indent="0" algn="l" rtl="0">
              <a:spcBef>
                <a:spcPts val="0"/>
              </a:spcBef>
              <a:buNone/>
              <a:defRPr sz="1600" b="0"/>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do </a:t>
            </a:r>
            <a:r>
              <a:rPr lang="en-GB" err="1"/>
              <a:t>eiusmod</a:t>
            </a:r>
            <a:r>
              <a:rPr lang="en-GB"/>
              <a:t> </a:t>
            </a:r>
            <a:r>
              <a:rPr lang="en-GB" err="1"/>
              <a:t>tempor</a:t>
            </a:r>
            <a:endParaRPr lang="en-GB"/>
          </a:p>
        </p:txBody>
      </p:sp>
      <p:sp>
        <p:nvSpPr>
          <p:cNvPr id="30" name="Content Placeholder 2">
            <a:extLst>
              <a:ext uri="{FF2B5EF4-FFF2-40B4-BE49-F238E27FC236}">
                <a16:creationId xmlns:a16="http://schemas.microsoft.com/office/drawing/2014/main" id="{7502EBCD-77DD-3E49-8BD1-FD4528CCCB35}"/>
              </a:ext>
            </a:extLst>
          </p:cNvPr>
          <p:cNvSpPr>
            <a:spLocks noGrp="1"/>
          </p:cNvSpPr>
          <p:nvPr>
            <p:ph idx="16" hasCustomPrompt="1"/>
          </p:nvPr>
        </p:nvSpPr>
        <p:spPr>
          <a:xfrm>
            <a:off x="7096406" y="4955477"/>
            <a:ext cx="2451100" cy="1080000"/>
          </a:xfrm>
          <a:prstGeom prst="rect">
            <a:avLst/>
          </a:prstGeom>
        </p:spPr>
        <p:txBody>
          <a:bodyPr lIns="0" anchor="t" anchorCtr="0">
            <a:noAutofit/>
          </a:bodyPr>
          <a:lstStyle>
            <a:lvl1pPr marL="0" indent="0" algn="l" rtl="0">
              <a:spcBef>
                <a:spcPts val="0"/>
              </a:spcBef>
              <a:buNone/>
              <a:defRPr sz="1600" b="0"/>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do </a:t>
            </a:r>
            <a:r>
              <a:rPr lang="en-GB" err="1"/>
              <a:t>eiusmod</a:t>
            </a:r>
            <a:r>
              <a:rPr lang="en-GB"/>
              <a:t> </a:t>
            </a:r>
            <a:r>
              <a:rPr lang="en-GB" err="1"/>
              <a:t>tempor</a:t>
            </a:r>
            <a:endParaRPr lang="en-GB"/>
          </a:p>
        </p:txBody>
      </p:sp>
      <p:sp>
        <p:nvSpPr>
          <p:cNvPr id="23" name="Content Placeholder 2">
            <a:extLst>
              <a:ext uri="{FF2B5EF4-FFF2-40B4-BE49-F238E27FC236}">
                <a16:creationId xmlns:a16="http://schemas.microsoft.com/office/drawing/2014/main" id="{4B071EDF-F211-B04C-AC3E-5F7D3A9E4747}"/>
              </a:ext>
            </a:extLst>
          </p:cNvPr>
          <p:cNvSpPr>
            <a:spLocks noGrp="1"/>
          </p:cNvSpPr>
          <p:nvPr>
            <p:ph idx="1" hasCustomPrompt="1"/>
          </p:nvPr>
        </p:nvSpPr>
        <p:spPr>
          <a:xfrm>
            <a:off x="478187" y="2930847"/>
            <a:ext cx="2451100" cy="494350"/>
          </a:xfrm>
          <a:prstGeom prst="rect">
            <a:avLst/>
          </a:prstGeom>
        </p:spPr>
        <p:txBody>
          <a:bodyPr lIns="0" anchor="ctr" anchorCtr="0">
            <a:normAutofit/>
          </a:bodyPr>
          <a:lstStyle>
            <a:lvl1pPr marL="0" indent="0" algn="l" rtl="0">
              <a:spcBef>
                <a:spcPts val="0"/>
              </a:spcBef>
              <a:buNone/>
              <a:defRPr sz="1600" b="1">
                <a:solidFill>
                  <a:sysClr val="windowText" lastClr="000000"/>
                </a:solidFill>
              </a:defRPr>
            </a:lvl1pPr>
          </a:lstStyle>
          <a:p>
            <a:pPr lvl="0"/>
            <a:r>
              <a:rPr lang="en-GB"/>
              <a:t>Insert time here</a:t>
            </a:r>
          </a:p>
        </p:txBody>
      </p:sp>
      <p:sp>
        <p:nvSpPr>
          <p:cNvPr id="24" name="Content Placeholder 2">
            <a:extLst>
              <a:ext uri="{FF2B5EF4-FFF2-40B4-BE49-F238E27FC236}">
                <a16:creationId xmlns:a16="http://schemas.microsoft.com/office/drawing/2014/main" id="{82158EFE-EA85-4A4A-9D45-4275BC897B07}"/>
              </a:ext>
            </a:extLst>
          </p:cNvPr>
          <p:cNvSpPr>
            <a:spLocks noGrp="1"/>
          </p:cNvSpPr>
          <p:nvPr>
            <p:ph idx="10" hasCustomPrompt="1"/>
          </p:nvPr>
        </p:nvSpPr>
        <p:spPr>
          <a:xfrm>
            <a:off x="4890333" y="2930847"/>
            <a:ext cx="2451100" cy="494350"/>
          </a:xfrm>
          <a:prstGeom prst="rect">
            <a:avLst/>
          </a:prstGeom>
        </p:spPr>
        <p:txBody>
          <a:bodyPr lIns="0" anchor="ctr" anchorCtr="0">
            <a:normAutofit/>
          </a:bodyPr>
          <a:lstStyle>
            <a:lvl1pPr marL="0" indent="0" algn="l" rtl="0">
              <a:spcBef>
                <a:spcPts val="0"/>
              </a:spcBef>
              <a:buNone/>
              <a:defRPr sz="1600" b="1">
                <a:solidFill>
                  <a:sysClr val="windowText" lastClr="000000"/>
                </a:solidFill>
              </a:defRPr>
            </a:lvl1pPr>
          </a:lstStyle>
          <a:p>
            <a:pPr lvl="0"/>
            <a:r>
              <a:rPr lang="en-GB"/>
              <a:t>Insert time here</a:t>
            </a:r>
          </a:p>
        </p:txBody>
      </p:sp>
      <p:sp>
        <p:nvSpPr>
          <p:cNvPr id="25" name="Content Placeholder 2">
            <a:extLst>
              <a:ext uri="{FF2B5EF4-FFF2-40B4-BE49-F238E27FC236}">
                <a16:creationId xmlns:a16="http://schemas.microsoft.com/office/drawing/2014/main" id="{75B5EF44-11F0-624A-9048-33B47C406A34}"/>
              </a:ext>
            </a:extLst>
          </p:cNvPr>
          <p:cNvSpPr>
            <a:spLocks noGrp="1"/>
          </p:cNvSpPr>
          <p:nvPr>
            <p:ph idx="11" hasCustomPrompt="1"/>
          </p:nvPr>
        </p:nvSpPr>
        <p:spPr>
          <a:xfrm>
            <a:off x="2684260" y="4511081"/>
            <a:ext cx="2451100" cy="494350"/>
          </a:xfrm>
          <a:prstGeom prst="rect">
            <a:avLst/>
          </a:prstGeom>
        </p:spPr>
        <p:txBody>
          <a:bodyPr lIns="0" anchor="ctr" anchorCtr="0">
            <a:normAutofit/>
          </a:bodyPr>
          <a:lstStyle>
            <a:lvl1pPr marL="0" indent="0" algn="l" rtl="0">
              <a:spcBef>
                <a:spcPts val="0"/>
              </a:spcBef>
              <a:buNone/>
              <a:defRPr sz="1600" b="1">
                <a:solidFill>
                  <a:sysClr val="windowText" lastClr="000000"/>
                </a:solidFill>
              </a:defRPr>
            </a:lvl1pPr>
          </a:lstStyle>
          <a:p>
            <a:pPr lvl="0"/>
            <a:r>
              <a:rPr lang="en-GB"/>
              <a:t>Insert time here</a:t>
            </a:r>
          </a:p>
        </p:txBody>
      </p:sp>
      <p:sp>
        <p:nvSpPr>
          <p:cNvPr id="26" name="Content Placeholder 2">
            <a:extLst>
              <a:ext uri="{FF2B5EF4-FFF2-40B4-BE49-F238E27FC236}">
                <a16:creationId xmlns:a16="http://schemas.microsoft.com/office/drawing/2014/main" id="{1834F3C1-DDDC-B34B-83D7-49E141A02CF0}"/>
              </a:ext>
            </a:extLst>
          </p:cNvPr>
          <p:cNvSpPr>
            <a:spLocks noGrp="1"/>
          </p:cNvSpPr>
          <p:nvPr>
            <p:ph idx="12" hasCustomPrompt="1"/>
          </p:nvPr>
        </p:nvSpPr>
        <p:spPr>
          <a:xfrm>
            <a:off x="7096406" y="4511081"/>
            <a:ext cx="2451100" cy="494350"/>
          </a:xfrm>
          <a:prstGeom prst="rect">
            <a:avLst/>
          </a:prstGeom>
        </p:spPr>
        <p:txBody>
          <a:bodyPr lIns="0" anchor="ctr" anchorCtr="0">
            <a:normAutofit/>
          </a:bodyPr>
          <a:lstStyle>
            <a:lvl1pPr marL="0" indent="0" algn="l" rtl="0">
              <a:spcBef>
                <a:spcPts val="0"/>
              </a:spcBef>
              <a:buNone/>
              <a:defRPr sz="1600" b="1">
                <a:solidFill>
                  <a:sysClr val="windowText" lastClr="000000"/>
                </a:solidFill>
              </a:defRPr>
            </a:lvl1pPr>
          </a:lstStyle>
          <a:p>
            <a:pPr lvl="0"/>
            <a:r>
              <a:rPr lang="en-GB"/>
              <a:t>Insert time here</a:t>
            </a:r>
          </a:p>
        </p:txBody>
      </p:sp>
      <p:sp>
        <p:nvSpPr>
          <p:cNvPr id="27" name="Content Placeholder 2">
            <a:extLst>
              <a:ext uri="{FF2B5EF4-FFF2-40B4-BE49-F238E27FC236}">
                <a16:creationId xmlns:a16="http://schemas.microsoft.com/office/drawing/2014/main" id="{B08C9120-7048-C34A-9AB8-3E1320C983D7}"/>
              </a:ext>
            </a:extLst>
          </p:cNvPr>
          <p:cNvSpPr>
            <a:spLocks noGrp="1"/>
          </p:cNvSpPr>
          <p:nvPr>
            <p:ph idx="13" hasCustomPrompt="1"/>
          </p:nvPr>
        </p:nvSpPr>
        <p:spPr>
          <a:xfrm>
            <a:off x="478187" y="1786407"/>
            <a:ext cx="2451100" cy="1080000"/>
          </a:xfrm>
          <a:prstGeom prst="rect">
            <a:avLst/>
          </a:prstGeom>
        </p:spPr>
        <p:txBody>
          <a:bodyPr lIns="0" anchor="b" anchorCtr="0">
            <a:noAutofit/>
          </a:bodyPr>
          <a:lstStyle>
            <a:lvl1pPr marL="0" indent="0" algn="l" rtl="0">
              <a:spcBef>
                <a:spcPts val="0"/>
              </a:spcBef>
              <a:buNone/>
              <a:defRPr sz="1600" b="0"/>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do </a:t>
            </a:r>
            <a:r>
              <a:rPr lang="en-GB" err="1"/>
              <a:t>eiusmod</a:t>
            </a:r>
            <a:r>
              <a:rPr lang="en-GB"/>
              <a:t> </a:t>
            </a:r>
            <a:r>
              <a:rPr lang="en-GB" err="1"/>
              <a:t>tempor</a:t>
            </a:r>
            <a:endParaRPr lang="en-GB"/>
          </a:p>
        </p:txBody>
      </p:sp>
      <p:sp>
        <p:nvSpPr>
          <p:cNvPr id="28" name="Content Placeholder 2">
            <a:extLst>
              <a:ext uri="{FF2B5EF4-FFF2-40B4-BE49-F238E27FC236}">
                <a16:creationId xmlns:a16="http://schemas.microsoft.com/office/drawing/2014/main" id="{CA953CAB-2E21-9048-BE68-E49CE619DC42}"/>
              </a:ext>
            </a:extLst>
          </p:cNvPr>
          <p:cNvSpPr>
            <a:spLocks noGrp="1"/>
          </p:cNvSpPr>
          <p:nvPr>
            <p:ph idx="14" hasCustomPrompt="1"/>
          </p:nvPr>
        </p:nvSpPr>
        <p:spPr>
          <a:xfrm>
            <a:off x="4890333" y="1786407"/>
            <a:ext cx="2451100" cy="1080000"/>
          </a:xfrm>
          <a:prstGeom prst="rect">
            <a:avLst/>
          </a:prstGeom>
        </p:spPr>
        <p:txBody>
          <a:bodyPr lIns="0" anchor="b" anchorCtr="0">
            <a:noAutofit/>
          </a:bodyPr>
          <a:lstStyle>
            <a:lvl1pPr marL="0" indent="0" algn="l" rtl="0">
              <a:spcBef>
                <a:spcPts val="0"/>
              </a:spcBef>
              <a:buNone/>
              <a:defRPr sz="1600" b="0"/>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do </a:t>
            </a:r>
            <a:r>
              <a:rPr lang="en-GB" err="1"/>
              <a:t>eiusmod</a:t>
            </a:r>
            <a:r>
              <a:rPr lang="en-GB"/>
              <a:t> </a:t>
            </a:r>
            <a:r>
              <a:rPr lang="en-GB" err="1"/>
              <a:t>tempor</a:t>
            </a:r>
            <a:endParaRPr lang="en-GB"/>
          </a:p>
        </p:txBody>
      </p:sp>
      <p:sp>
        <p:nvSpPr>
          <p:cNvPr id="46" name="Content Placeholder 2">
            <a:extLst>
              <a:ext uri="{FF2B5EF4-FFF2-40B4-BE49-F238E27FC236}">
                <a16:creationId xmlns:a16="http://schemas.microsoft.com/office/drawing/2014/main" id="{CB3F0BB7-FDAB-0240-8FA2-FE10E3CD2265}"/>
              </a:ext>
            </a:extLst>
          </p:cNvPr>
          <p:cNvSpPr>
            <a:spLocks noGrp="1"/>
          </p:cNvSpPr>
          <p:nvPr>
            <p:ph idx="22" hasCustomPrompt="1"/>
          </p:nvPr>
        </p:nvSpPr>
        <p:spPr>
          <a:xfrm>
            <a:off x="9302478" y="2930847"/>
            <a:ext cx="2451100" cy="494350"/>
          </a:xfrm>
          <a:prstGeom prst="rect">
            <a:avLst/>
          </a:prstGeom>
        </p:spPr>
        <p:txBody>
          <a:bodyPr lIns="0" anchor="ctr" anchorCtr="0">
            <a:normAutofit/>
          </a:bodyPr>
          <a:lstStyle>
            <a:lvl1pPr marL="0" indent="0" algn="l" rtl="0">
              <a:spcBef>
                <a:spcPts val="0"/>
              </a:spcBef>
              <a:buNone/>
              <a:defRPr sz="1600" b="1">
                <a:solidFill>
                  <a:sysClr val="windowText" lastClr="000000"/>
                </a:solidFill>
              </a:defRPr>
            </a:lvl1pPr>
          </a:lstStyle>
          <a:p>
            <a:pPr lvl="0"/>
            <a:r>
              <a:rPr lang="en-GB"/>
              <a:t>Insert time here</a:t>
            </a:r>
          </a:p>
        </p:txBody>
      </p:sp>
      <p:sp>
        <p:nvSpPr>
          <p:cNvPr id="47" name="Content Placeholder 2">
            <a:extLst>
              <a:ext uri="{FF2B5EF4-FFF2-40B4-BE49-F238E27FC236}">
                <a16:creationId xmlns:a16="http://schemas.microsoft.com/office/drawing/2014/main" id="{45AD8796-ABD8-FB49-99D4-428FF2929278}"/>
              </a:ext>
            </a:extLst>
          </p:cNvPr>
          <p:cNvSpPr>
            <a:spLocks noGrp="1"/>
          </p:cNvSpPr>
          <p:nvPr>
            <p:ph idx="23" hasCustomPrompt="1"/>
          </p:nvPr>
        </p:nvSpPr>
        <p:spPr>
          <a:xfrm>
            <a:off x="9302478" y="1786407"/>
            <a:ext cx="2451100" cy="1080000"/>
          </a:xfrm>
          <a:prstGeom prst="rect">
            <a:avLst/>
          </a:prstGeom>
        </p:spPr>
        <p:txBody>
          <a:bodyPr lIns="0" anchor="b" anchorCtr="0">
            <a:noAutofit/>
          </a:bodyPr>
          <a:lstStyle>
            <a:lvl1pPr marL="0" indent="0" algn="l" rtl="0">
              <a:spcBef>
                <a:spcPts val="0"/>
              </a:spcBef>
              <a:buNone/>
              <a:defRPr sz="1600" b="0"/>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do </a:t>
            </a:r>
            <a:r>
              <a:rPr lang="en-GB" err="1"/>
              <a:t>eiusmod</a:t>
            </a:r>
            <a:r>
              <a:rPr lang="en-GB"/>
              <a:t> </a:t>
            </a:r>
            <a:r>
              <a:rPr lang="en-GB" err="1"/>
              <a:t>tempor</a:t>
            </a:r>
            <a:endParaRPr lang="en-GB"/>
          </a:p>
        </p:txBody>
      </p:sp>
      <p:grpSp>
        <p:nvGrpSpPr>
          <p:cNvPr id="3" name="Group 2">
            <a:extLst>
              <a:ext uri="{FF2B5EF4-FFF2-40B4-BE49-F238E27FC236}">
                <a16:creationId xmlns:a16="http://schemas.microsoft.com/office/drawing/2014/main" id="{8B322F93-0BD3-9A84-6B74-AFAADF19BA02}"/>
              </a:ext>
            </a:extLst>
          </p:cNvPr>
          <p:cNvGrpSpPr/>
          <p:nvPr userDrawn="1"/>
        </p:nvGrpSpPr>
        <p:grpSpPr>
          <a:xfrm>
            <a:off x="1756666" y="3752157"/>
            <a:ext cx="706020" cy="396856"/>
            <a:chOff x="2084388" y="3757680"/>
            <a:chExt cx="706020" cy="396856"/>
          </a:xfrm>
        </p:grpSpPr>
        <p:sp>
          <p:nvSpPr>
            <p:cNvPr id="4" name="Freeform: Shape 3">
              <a:extLst>
                <a:ext uri="{FF2B5EF4-FFF2-40B4-BE49-F238E27FC236}">
                  <a16:creationId xmlns:a16="http://schemas.microsoft.com/office/drawing/2014/main" id="{98B8C55A-E24B-B18D-16D1-5BAC28C192CF}"/>
                </a:ext>
              </a:extLst>
            </p:cNvPr>
            <p:cNvSpPr/>
            <p:nvPr userDrawn="1"/>
          </p:nvSpPr>
          <p:spPr>
            <a:xfrm>
              <a:off x="2593976" y="3757680"/>
              <a:ext cx="196432" cy="396856"/>
            </a:xfrm>
            <a:custGeom>
              <a:avLst/>
              <a:gdLst>
                <a:gd name="connsiteX0" fmla="*/ 0 w 114300"/>
                <a:gd name="connsiteY0" fmla="*/ 0 h 223837"/>
                <a:gd name="connsiteX1" fmla="*/ 114300 w 114300"/>
                <a:gd name="connsiteY1" fmla="*/ 114300 h 223837"/>
                <a:gd name="connsiteX2" fmla="*/ 4763 w 114300"/>
                <a:gd name="connsiteY2" fmla="*/ 223837 h 223837"/>
              </a:gdLst>
              <a:ahLst/>
              <a:cxnLst>
                <a:cxn ang="0">
                  <a:pos x="connsiteX0" y="connsiteY0"/>
                </a:cxn>
                <a:cxn ang="0">
                  <a:pos x="connsiteX1" y="connsiteY1"/>
                </a:cxn>
                <a:cxn ang="0">
                  <a:pos x="connsiteX2" y="connsiteY2"/>
                </a:cxn>
              </a:cxnLst>
              <a:rect l="l" t="t" r="r" b="b"/>
              <a:pathLst>
                <a:path w="114300" h="223837">
                  <a:moveTo>
                    <a:pt x="0" y="0"/>
                  </a:moveTo>
                  <a:lnTo>
                    <a:pt x="114300" y="114300"/>
                  </a:lnTo>
                  <a:lnTo>
                    <a:pt x="4763" y="223837"/>
                  </a:ln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p>
          </p:txBody>
        </p:sp>
        <p:cxnSp>
          <p:nvCxnSpPr>
            <p:cNvPr id="5" name="Straight Connector 4">
              <a:extLst>
                <a:ext uri="{FF2B5EF4-FFF2-40B4-BE49-F238E27FC236}">
                  <a16:creationId xmlns:a16="http://schemas.microsoft.com/office/drawing/2014/main" id="{7EE16DFC-D1DC-9D5B-70DD-A518DF741B03}"/>
                </a:ext>
              </a:extLst>
            </p:cNvPr>
            <p:cNvCxnSpPr>
              <a:stCxn id="4" idx="1"/>
            </p:cNvCxnSpPr>
            <p:nvPr userDrawn="1"/>
          </p:nvCxnSpPr>
          <p:spPr>
            <a:xfrm flipH="1">
              <a:off x="2084388" y="3960330"/>
              <a:ext cx="706020" cy="48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6" name="Title 5">
            <a:extLst>
              <a:ext uri="{FF2B5EF4-FFF2-40B4-BE49-F238E27FC236}">
                <a16:creationId xmlns:a16="http://schemas.microsoft.com/office/drawing/2014/main" id="{5BD2D039-95AC-B279-36D7-03E649622DC2}"/>
              </a:ext>
            </a:extLst>
          </p:cNvPr>
          <p:cNvSpPr>
            <a:spLocks noGrp="1"/>
          </p:cNvSpPr>
          <p:nvPr>
            <p:ph type="title"/>
          </p:nvPr>
        </p:nvSpPr>
        <p:spPr>
          <a:xfrm>
            <a:off x="459409" y="503583"/>
            <a:ext cx="11273182" cy="969617"/>
          </a:xfrm>
        </p:spPr>
        <p:txBody>
          <a:bodyPr/>
          <a:lstStyle/>
          <a:p>
            <a:r>
              <a:rPr lang="en-US"/>
              <a:t>Click to edit Master title style</a:t>
            </a:r>
            <a:endParaRPr lang="en-GB"/>
          </a:p>
        </p:txBody>
      </p:sp>
      <p:sp>
        <p:nvSpPr>
          <p:cNvPr id="7" name="Date Placeholder 6">
            <a:extLst>
              <a:ext uri="{FF2B5EF4-FFF2-40B4-BE49-F238E27FC236}">
                <a16:creationId xmlns:a16="http://schemas.microsoft.com/office/drawing/2014/main" id="{FC54CE94-8CF3-4531-A41B-E9F1491FADEF}"/>
              </a:ext>
            </a:extLst>
          </p:cNvPr>
          <p:cNvSpPr>
            <a:spLocks noGrp="1"/>
          </p:cNvSpPr>
          <p:nvPr>
            <p:ph type="dt" sz="half" idx="24"/>
          </p:nvPr>
        </p:nvSpPr>
        <p:spPr/>
        <p:txBody>
          <a:bodyPr/>
          <a:lstStyle/>
          <a:p>
            <a:fld id="{C631367D-E22C-461D-B486-E59238DC5B21}" type="datetime1">
              <a:rPr lang="en-GB" smtClean="0"/>
              <a:t>27/01/2026</a:t>
            </a:fld>
            <a:endParaRPr lang="en-GB"/>
          </a:p>
        </p:txBody>
      </p:sp>
      <p:sp>
        <p:nvSpPr>
          <p:cNvPr id="8" name="Footer Placeholder 7">
            <a:extLst>
              <a:ext uri="{FF2B5EF4-FFF2-40B4-BE49-F238E27FC236}">
                <a16:creationId xmlns:a16="http://schemas.microsoft.com/office/drawing/2014/main" id="{0F32BC0D-F98A-25A8-6E79-3248F9FD81D3}"/>
              </a:ext>
            </a:extLst>
          </p:cNvPr>
          <p:cNvSpPr>
            <a:spLocks noGrp="1"/>
          </p:cNvSpPr>
          <p:nvPr>
            <p:ph type="ftr" sz="quarter" idx="25"/>
          </p:nvPr>
        </p:nvSpPr>
        <p:spPr/>
        <p:txBody>
          <a:bodyPr/>
          <a:lstStyle/>
          <a:p>
            <a:endParaRPr lang="en-GB"/>
          </a:p>
        </p:txBody>
      </p:sp>
      <p:sp>
        <p:nvSpPr>
          <p:cNvPr id="9" name="Slide Number Placeholder 8">
            <a:extLst>
              <a:ext uri="{FF2B5EF4-FFF2-40B4-BE49-F238E27FC236}">
                <a16:creationId xmlns:a16="http://schemas.microsoft.com/office/drawing/2014/main" id="{64314963-5A8A-4F92-AAF4-883CC8F1145A}"/>
              </a:ext>
            </a:extLst>
          </p:cNvPr>
          <p:cNvSpPr>
            <a:spLocks noGrp="1"/>
          </p:cNvSpPr>
          <p:nvPr>
            <p:ph type="sldNum" sz="quarter" idx="26"/>
          </p:nvPr>
        </p:nvSpPr>
        <p:spPr/>
        <p:txBody>
          <a:bodyPr/>
          <a:lstStyle/>
          <a:p>
            <a:fld id="{D030B88A-A586-41E9-87F5-B66E06292F0C}" type="slidenum">
              <a:rPr lang="en-GB" smtClean="0"/>
              <a:pPr/>
              <a:t>‹#›</a:t>
            </a:fld>
            <a:endParaRPr lang="en-GB"/>
          </a:p>
        </p:txBody>
      </p:sp>
      <p:grpSp>
        <p:nvGrpSpPr>
          <p:cNvPr id="10" name="Group 9">
            <a:extLst>
              <a:ext uri="{FF2B5EF4-FFF2-40B4-BE49-F238E27FC236}">
                <a16:creationId xmlns:a16="http://schemas.microsoft.com/office/drawing/2014/main" id="{DD47F0CC-F8C8-9FAC-CE2D-0C511B389821}"/>
              </a:ext>
            </a:extLst>
          </p:cNvPr>
          <p:cNvGrpSpPr/>
          <p:nvPr userDrawn="1"/>
        </p:nvGrpSpPr>
        <p:grpSpPr>
          <a:xfrm>
            <a:off x="3962739" y="3752157"/>
            <a:ext cx="706020" cy="396856"/>
            <a:chOff x="2084388" y="3757680"/>
            <a:chExt cx="706020" cy="396856"/>
          </a:xfrm>
        </p:grpSpPr>
        <p:sp>
          <p:nvSpPr>
            <p:cNvPr id="11" name="Freeform: Shape 10">
              <a:extLst>
                <a:ext uri="{FF2B5EF4-FFF2-40B4-BE49-F238E27FC236}">
                  <a16:creationId xmlns:a16="http://schemas.microsoft.com/office/drawing/2014/main" id="{5529F1B3-8A0C-E05F-761D-A960572C10C6}"/>
                </a:ext>
              </a:extLst>
            </p:cNvPr>
            <p:cNvSpPr/>
            <p:nvPr userDrawn="1"/>
          </p:nvSpPr>
          <p:spPr>
            <a:xfrm>
              <a:off x="2593976" y="3757680"/>
              <a:ext cx="196432" cy="396856"/>
            </a:xfrm>
            <a:custGeom>
              <a:avLst/>
              <a:gdLst>
                <a:gd name="connsiteX0" fmla="*/ 0 w 114300"/>
                <a:gd name="connsiteY0" fmla="*/ 0 h 223837"/>
                <a:gd name="connsiteX1" fmla="*/ 114300 w 114300"/>
                <a:gd name="connsiteY1" fmla="*/ 114300 h 223837"/>
                <a:gd name="connsiteX2" fmla="*/ 4763 w 114300"/>
                <a:gd name="connsiteY2" fmla="*/ 223837 h 223837"/>
              </a:gdLst>
              <a:ahLst/>
              <a:cxnLst>
                <a:cxn ang="0">
                  <a:pos x="connsiteX0" y="connsiteY0"/>
                </a:cxn>
                <a:cxn ang="0">
                  <a:pos x="connsiteX1" y="connsiteY1"/>
                </a:cxn>
                <a:cxn ang="0">
                  <a:pos x="connsiteX2" y="connsiteY2"/>
                </a:cxn>
              </a:cxnLst>
              <a:rect l="l" t="t" r="r" b="b"/>
              <a:pathLst>
                <a:path w="114300" h="223837">
                  <a:moveTo>
                    <a:pt x="0" y="0"/>
                  </a:moveTo>
                  <a:lnTo>
                    <a:pt x="114300" y="114300"/>
                  </a:lnTo>
                  <a:lnTo>
                    <a:pt x="4763" y="223837"/>
                  </a:ln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p>
          </p:txBody>
        </p:sp>
        <p:cxnSp>
          <p:nvCxnSpPr>
            <p:cNvPr id="12" name="Straight Connector 11">
              <a:extLst>
                <a:ext uri="{FF2B5EF4-FFF2-40B4-BE49-F238E27FC236}">
                  <a16:creationId xmlns:a16="http://schemas.microsoft.com/office/drawing/2014/main" id="{535C1139-A0B8-A15C-F761-D5659736161F}"/>
                </a:ext>
              </a:extLst>
            </p:cNvPr>
            <p:cNvCxnSpPr>
              <a:stCxn id="11" idx="1"/>
            </p:cNvCxnSpPr>
            <p:nvPr userDrawn="1"/>
          </p:nvCxnSpPr>
          <p:spPr>
            <a:xfrm flipH="1">
              <a:off x="2084388" y="3960330"/>
              <a:ext cx="706020" cy="48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3" name="Group 12">
            <a:extLst>
              <a:ext uri="{FF2B5EF4-FFF2-40B4-BE49-F238E27FC236}">
                <a16:creationId xmlns:a16="http://schemas.microsoft.com/office/drawing/2014/main" id="{95A56621-6767-599E-7337-13B0023A1A99}"/>
              </a:ext>
            </a:extLst>
          </p:cNvPr>
          <p:cNvGrpSpPr/>
          <p:nvPr userDrawn="1"/>
        </p:nvGrpSpPr>
        <p:grpSpPr>
          <a:xfrm>
            <a:off x="6168812" y="3752157"/>
            <a:ext cx="706020" cy="396856"/>
            <a:chOff x="2084388" y="3757680"/>
            <a:chExt cx="706020" cy="396856"/>
          </a:xfrm>
        </p:grpSpPr>
        <p:sp>
          <p:nvSpPr>
            <p:cNvPr id="14" name="Freeform: Shape 13">
              <a:extLst>
                <a:ext uri="{FF2B5EF4-FFF2-40B4-BE49-F238E27FC236}">
                  <a16:creationId xmlns:a16="http://schemas.microsoft.com/office/drawing/2014/main" id="{17983984-B6C0-382A-87F8-D8DB6C6D283D}"/>
                </a:ext>
              </a:extLst>
            </p:cNvPr>
            <p:cNvSpPr/>
            <p:nvPr userDrawn="1"/>
          </p:nvSpPr>
          <p:spPr>
            <a:xfrm>
              <a:off x="2593976" y="3757680"/>
              <a:ext cx="196432" cy="396856"/>
            </a:xfrm>
            <a:custGeom>
              <a:avLst/>
              <a:gdLst>
                <a:gd name="connsiteX0" fmla="*/ 0 w 114300"/>
                <a:gd name="connsiteY0" fmla="*/ 0 h 223837"/>
                <a:gd name="connsiteX1" fmla="*/ 114300 w 114300"/>
                <a:gd name="connsiteY1" fmla="*/ 114300 h 223837"/>
                <a:gd name="connsiteX2" fmla="*/ 4763 w 114300"/>
                <a:gd name="connsiteY2" fmla="*/ 223837 h 223837"/>
              </a:gdLst>
              <a:ahLst/>
              <a:cxnLst>
                <a:cxn ang="0">
                  <a:pos x="connsiteX0" y="connsiteY0"/>
                </a:cxn>
                <a:cxn ang="0">
                  <a:pos x="connsiteX1" y="connsiteY1"/>
                </a:cxn>
                <a:cxn ang="0">
                  <a:pos x="connsiteX2" y="connsiteY2"/>
                </a:cxn>
              </a:cxnLst>
              <a:rect l="l" t="t" r="r" b="b"/>
              <a:pathLst>
                <a:path w="114300" h="223837">
                  <a:moveTo>
                    <a:pt x="0" y="0"/>
                  </a:moveTo>
                  <a:lnTo>
                    <a:pt x="114300" y="114300"/>
                  </a:lnTo>
                  <a:lnTo>
                    <a:pt x="4763" y="223837"/>
                  </a:ln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p>
          </p:txBody>
        </p:sp>
        <p:cxnSp>
          <p:nvCxnSpPr>
            <p:cNvPr id="15" name="Straight Connector 14">
              <a:extLst>
                <a:ext uri="{FF2B5EF4-FFF2-40B4-BE49-F238E27FC236}">
                  <a16:creationId xmlns:a16="http://schemas.microsoft.com/office/drawing/2014/main" id="{15262F35-B785-7ED0-46F4-DC6AAB5B7AEC}"/>
                </a:ext>
              </a:extLst>
            </p:cNvPr>
            <p:cNvCxnSpPr>
              <a:stCxn id="14" idx="1"/>
            </p:cNvCxnSpPr>
            <p:nvPr userDrawn="1"/>
          </p:nvCxnSpPr>
          <p:spPr>
            <a:xfrm flipH="1">
              <a:off x="2084388" y="3960330"/>
              <a:ext cx="706020" cy="48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6" name="Group 15">
            <a:extLst>
              <a:ext uri="{FF2B5EF4-FFF2-40B4-BE49-F238E27FC236}">
                <a16:creationId xmlns:a16="http://schemas.microsoft.com/office/drawing/2014/main" id="{FA7DB6BC-D302-D9D8-6F9D-1A9979111B37}"/>
              </a:ext>
            </a:extLst>
          </p:cNvPr>
          <p:cNvGrpSpPr/>
          <p:nvPr userDrawn="1"/>
        </p:nvGrpSpPr>
        <p:grpSpPr>
          <a:xfrm>
            <a:off x="8374885" y="3752157"/>
            <a:ext cx="706020" cy="396856"/>
            <a:chOff x="2084388" y="3757680"/>
            <a:chExt cx="706020" cy="396856"/>
          </a:xfrm>
        </p:grpSpPr>
        <p:sp>
          <p:nvSpPr>
            <p:cNvPr id="17" name="Freeform: Shape 16">
              <a:extLst>
                <a:ext uri="{FF2B5EF4-FFF2-40B4-BE49-F238E27FC236}">
                  <a16:creationId xmlns:a16="http://schemas.microsoft.com/office/drawing/2014/main" id="{CD13B45A-CABB-773E-4D83-8A888C0B5B2F}"/>
                </a:ext>
              </a:extLst>
            </p:cNvPr>
            <p:cNvSpPr/>
            <p:nvPr userDrawn="1"/>
          </p:nvSpPr>
          <p:spPr>
            <a:xfrm>
              <a:off x="2593976" y="3757680"/>
              <a:ext cx="196432" cy="396856"/>
            </a:xfrm>
            <a:custGeom>
              <a:avLst/>
              <a:gdLst>
                <a:gd name="connsiteX0" fmla="*/ 0 w 114300"/>
                <a:gd name="connsiteY0" fmla="*/ 0 h 223837"/>
                <a:gd name="connsiteX1" fmla="*/ 114300 w 114300"/>
                <a:gd name="connsiteY1" fmla="*/ 114300 h 223837"/>
                <a:gd name="connsiteX2" fmla="*/ 4763 w 114300"/>
                <a:gd name="connsiteY2" fmla="*/ 223837 h 223837"/>
              </a:gdLst>
              <a:ahLst/>
              <a:cxnLst>
                <a:cxn ang="0">
                  <a:pos x="connsiteX0" y="connsiteY0"/>
                </a:cxn>
                <a:cxn ang="0">
                  <a:pos x="connsiteX1" y="connsiteY1"/>
                </a:cxn>
                <a:cxn ang="0">
                  <a:pos x="connsiteX2" y="connsiteY2"/>
                </a:cxn>
              </a:cxnLst>
              <a:rect l="l" t="t" r="r" b="b"/>
              <a:pathLst>
                <a:path w="114300" h="223837">
                  <a:moveTo>
                    <a:pt x="0" y="0"/>
                  </a:moveTo>
                  <a:lnTo>
                    <a:pt x="114300" y="114300"/>
                  </a:lnTo>
                  <a:lnTo>
                    <a:pt x="4763" y="223837"/>
                  </a:ln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p>
          </p:txBody>
        </p:sp>
        <p:cxnSp>
          <p:nvCxnSpPr>
            <p:cNvPr id="18" name="Straight Connector 17">
              <a:extLst>
                <a:ext uri="{FF2B5EF4-FFF2-40B4-BE49-F238E27FC236}">
                  <a16:creationId xmlns:a16="http://schemas.microsoft.com/office/drawing/2014/main" id="{F12F91C7-64C7-9074-B95D-007F19AFC035}"/>
                </a:ext>
              </a:extLst>
            </p:cNvPr>
            <p:cNvCxnSpPr>
              <a:stCxn id="17" idx="1"/>
            </p:cNvCxnSpPr>
            <p:nvPr userDrawn="1"/>
          </p:nvCxnSpPr>
          <p:spPr>
            <a:xfrm flipH="1">
              <a:off x="2084388" y="3960330"/>
              <a:ext cx="706020" cy="48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13477502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meline 6">
    <p:spTree>
      <p:nvGrpSpPr>
        <p:cNvPr id="1" name=""/>
        <p:cNvGrpSpPr/>
        <p:nvPr/>
      </p:nvGrpSpPr>
      <p:grpSpPr>
        <a:xfrm>
          <a:off x="0" y="0"/>
          <a:ext cx="0" cy="0"/>
          <a:chOff x="0" y="0"/>
          <a:chExt cx="0" cy="0"/>
        </a:xfrm>
      </p:grpSpPr>
      <p:sp>
        <p:nvSpPr>
          <p:cNvPr id="31" name="Text Placeholder 31">
            <a:extLst>
              <a:ext uri="{FF2B5EF4-FFF2-40B4-BE49-F238E27FC236}">
                <a16:creationId xmlns:a16="http://schemas.microsoft.com/office/drawing/2014/main" id="{B0C8629D-25C9-1E41-9878-38B48B6AE7A9}"/>
              </a:ext>
            </a:extLst>
          </p:cNvPr>
          <p:cNvSpPr>
            <a:spLocks noGrp="1" noChangeAspect="1"/>
          </p:cNvSpPr>
          <p:nvPr>
            <p:ph type="body" sz="quarter" idx="17" hasCustomPrompt="1"/>
          </p:nvPr>
        </p:nvSpPr>
        <p:spPr>
          <a:xfrm>
            <a:off x="601200" y="3546000"/>
            <a:ext cx="810000" cy="810000"/>
          </a:xfrm>
          <a:prstGeom prst="ellipse">
            <a:avLst/>
          </a:prstGeom>
          <a:solidFill>
            <a:srgbClr val="ACD3F9"/>
          </a:solidFill>
        </p:spPr>
        <p:txBody>
          <a:bodyPr anchor="ctr" anchorCtr="0">
            <a:normAutofit/>
          </a:bodyPr>
          <a:lstStyle>
            <a:lvl1pPr marL="0" indent="0" algn="ctr">
              <a:buNone/>
              <a:defRPr sz="3600">
                <a:solidFill>
                  <a:schemeClr val="tx1"/>
                </a:solidFill>
              </a:defRPr>
            </a:lvl1pPr>
          </a:lstStyle>
          <a:p>
            <a:pPr lvl="0"/>
            <a:r>
              <a:rPr lang="en-GB"/>
              <a:t>#</a:t>
            </a:r>
          </a:p>
        </p:txBody>
      </p:sp>
      <p:sp>
        <p:nvSpPr>
          <p:cNvPr id="32" name="Text Placeholder 31">
            <a:extLst>
              <a:ext uri="{FF2B5EF4-FFF2-40B4-BE49-F238E27FC236}">
                <a16:creationId xmlns:a16="http://schemas.microsoft.com/office/drawing/2014/main" id="{A1D97CEE-3373-1F40-BE82-30CDF319C944}"/>
              </a:ext>
            </a:extLst>
          </p:cNvPr>
          <p:cNvSpPr>
            <a:spLocks noGrp="1" noChangeAspect="1"/>
          </p:cNvSpPr>
          <p:nvPr>
            <p:ph type="body" sz="quarter" idx="18" hasCustomPrompt="1"/>
          </p:nvPr>
        </p:nvSpPr>
        <p:spPr>
          <a:xfrm>
            <a:off x="2365920" y="3546000"/>
            <a:ext cx="810000" cy="810000"/>
          </a:xfrm>
          <a:prstGeom prst="ellipse">
            <a:avLst/>
          </a:prstGeom>
          <a:solidFill>
            <a:srgbClr val="FCC29A"/>
          </a:solidFill>
        </p:spPr>
        <p:txBody>
          <a:bodyPr anchor="ctr" anchorCtr="0">
            <a:normAutofit/>
          </a:bodyPr>
          <a:lstStyle>
            <a:lvl1pPr marL="0" indent="0" algn="ctr">
              <a:buNone/>
              <a:defRPr sz="3600">
                <a:solidFill>
                  <a:schemeClr val="tx1"/>
                </a:solidFill>
              </a:defRPr>
            </a:lvl1pPr>
          </a:lstStyle>
          <a:p>
            <a:pPr lvl="0"/>
            <a:r>
              <a:rPr lang="en-GB"/>
              <a:t>#</a:t>
            </a:r>
          </a:p>
        </p:txBody>
      </p:sp>
      <p:sp>
        <p:nvSpPr>
          <p:cNvPr id="33" name="Text Placeholder 31">
            <a:extLst>
              <a:ext uri="{FF2B5EF4-FFF2-40B4-BE49-F238E27FC236}">
                <a16:creationId xmlns:a16="http://schemas.microsoft.com/office/drawing/2014/main" id="{49D18D9A-1C60-D643-B3F5-A70065370FEA}"/>
              </a:ext>
            </a:extLst>
          </p:cNvPr>
          <p:cNvSpPr>
            <a:spLocks noGrp="1" noChangeAspect="1"/>
          </p:cNvSpPr>
          <p:nvPr>
            <p:ph type="body" sz="quarter" idx="19" hasCustomPrompt="1"/>
          </p:nvPr>
        </p:nvSpPr>
        <p:spPr>
          <a:xfrm>
            <a:off x="4130640" y="3546000"/>
            <a:ext cx="810000" cy="810000"/>
          </a:xfrm>
          <a:prstGeom prst="ellipse">
            <a:avLst/>
          </a:prstGeom>
          <a:solidFill>
            <a:srgbClr val="F9CB61"/>
          </a:solidFill>
        </p:spPr>
        <p:txBody>
          <a:bodyPr anchor="ctr" anchorCtr="0">
            <a:normAutofit/>
          </a:bodyPr>
          <a:lstStyle>
            <a:lvl1pPr marL="0" indent="0" algn="ctr">
              <a:buNone/>
              <a:defRPr sz="3600">
                <a:solidFill>
                  <a:schemeClr val="tx1"/>
                </a:solidFill>
              </a:defRPr>
            </a:lvl1pPr>
          </a:lstStyle>
          <a:p>
            <a:pPr lvl="0"/>
            <a:r>
              <a:rPr lang="en-GB"/>
              <a:t>#</a:t>
            </a:r>
          </a:p>
        </p:txBody>
      </p:sp>
      <p:sp>
        <p:nvSpPr>
          <p:cNvPr id="45" name="Text Placeholder 31">
            <a:extLst>
              <a:ext uri="{FF2B5EF4-FFF2-40B4-BE49-F238E27FC236}">
                <a16:creationId xmlns:a16="http://schemas.microsoft.com/office/drawing/2014/main" id="{28E48E94-2B2B-7747-8288-AF66790D1063}"/>
              </a:ext>
            </a:extLst>
          </p:cNvPr>
          <p:cNvSpPr>
            <a:spLocks noGrp="1" noChangeAspect="1"/>
          </p:cNvSpPr>
          <p:nvPr>
            <p:ph type="body" sz="quarter" idx="21" hasCustomPrompt="1"/>
          </p:nvPr>
        </p:nvSpPr>
        <p:spPr>
          <a:xfrm>
            <a:off x="7660080" y="3546000"/>
            <a:ext cx="810000" cy="810000"/>
          </a:xfrm>
          <a:prstGeom prst="ellipse">
            <a:avLst/>
          </a:prstGeom>
          <a:solidFill>
            <a:schemeClr val="accent6"/>
          </a:solidFill>
        </p:spPr>
        <p:txBody>
          <a:bodyPr anchor="ctr" anchorCtr="0">
            <a:normAutofit/>
          </a:bodyPr>
          <a:lstStyle>
            <a:lvl1pPr marL="0" indent="0" algn="ctr">
              <a:buNone/>
              <a:defRPr sz="3600">
                <a:solidFill>
                  <a:schemeClr val="tx1"/>
                </a:solidFill>
              </a:defRPr>
            </a:lvl1pPr>
          </a:lstStyle>
          <a:p>
            <a:pPr lvl="0"/>
            <a:r>
              <a:rPr lang="en-GB"/>
              <a:t>#</a:t>
            </a:r>
          </a:p>
        </p:txBody>
      </p:sp>
      <p:sp>
        <p:nvSpPr>
          <p:cNvPr id="57" name="Text Placeholder 31">
            <a:extLst>
              <a:ext uri="{FF2B5EF4-FFF2-40B4-BE49-F238E27FC236}">
                <a16:creationId xmlns:a16="http://schemas.microsoft.com/office/drawing/2014/main" id="{73F1D6AD-4356-3845-B473-17760B8A73EA}"/>
              </a:ext>
            </a:extLst>
          </p:cNvPr>
          <p:cNvSpPr>
            <a:spLocks noGrp="1" noChangeAspect="1"/>
          </p:cNvSpPr>
          <p:nvPr>
            <p:ph type="body" sz="quarter" idx="20" hasCustomPrompt="1"/>
          </p:nvPr>
        </p:nvSpPr>
        <p:spPr>
          <a:xfrm>
            <a:off x="5895360" y="3546000"/>
            <a:ext cx="810000" cy="810000"/>
          </a:xfrm>
          <a:prstGeom prst="ellipse">
            <a:avLst/>
          </a:prstGeom>
          <a:solidFill>
            <a:srgbClr val="B5DED6"/>
          </a:solidFill>
        </p:spPr>
        <p:txBody>
          <a:bodyPr anchor="ctr" anchorCtr="0">
            <a:normAutofit/>
          </a:bodyPr>
          <a:lstStyle>
            <a:lvl1pPr marL="0" indent="0" algn="ctr">
              <a:buNone/>
              <a:defRPr sz="3600">
                <a:solidFill>
                  <a:schemeClr val="tx1"/>
                </a:solidFill>
              </a:defRPr>
            </a:lvl1pPr>
          </a:lstStyle>
          <a:p>
            <a:pPr lvl="0"/>
            <a:r>
              <a:rPr lang="en-GB"/>
              <a:t>#</a:t>
            </a:r>
          </a:p>
        </p:txBody>
      </p:sp>
      <p:sp>
        <p:nvSpPr>
          <p:cNvPr id="58" name="Text Placeholder 31">
            <a:extLst>
              <a:ext uri="{FF2B5EF4-FFF2-40B4-BE49-F238E27FC236}">
                <a16:creationId xmlns:a16="http://schemas.microsoft.com/office/drawing/2014/main" id="{CC1F7CA0-3529-B549-9D5F-1F03EDED712E}"/>
              </a:ext>
            </a:extLst>
          </p:cNvPr>
          <p:cNvSpPr>
            <a:spLocks noGrp="1" noChangeAspect="1"/>
          </p:cNvSpPr>
          <p:nvPr>
            <p:ph type="body" sz="quarter" idx="26" hasCustomPrompt="1"/>
          </p:nvPr>
        </p:nvSpPr>
        <p:spPr>
          <a:xfrm>
            <a:off x="9424800" y="3546000"/>
            <a:ext cx="810000" cy="810000"/>
          </a:xfrm>
          <a:prstGeom prst="ellipse">
            <a:avLst/>
          </a:prstGeom>
          <a:solidFill>
            <a:srgbClr val="F5D5D5"/>
          </a:solidFill>
        </p:spPr>
        <p:txBody>
          <a:bodyPr anchor="ctr" anchorCtr="0">
            <a:normAutofit/>
          </a:bodyPr>
          <a:lstStyle>
            <a:lvl1pPr marL="0" indent="0" algn="ctr">
              <a:buNone/>
              <a:defRPr sz="3600">
                <a:solidFill>
                  <a:schemeClr val="tx1"/>
                </a:solidFill>
              </a:defRPr>
            </a:lvl1pPr>
          </a:lstStyle>
          <a:p>
            <a:pPr lvl="0"/>
            <a:r>
              <a:rPr lang="en-GB"/>
              <a:t>#</a:t>
            </a:r>
          </a:p>
        </p:txBody>
      </p:sp>
      <p:sp>
        <p:nvSpPr>
          <p:cNvPr id="29" name="Content Placeholder 2">
            <a:extLst>
              <a:ext uri="{FF2B5EF4-FFF2-40B4-BE49-F238E27FC236}">
                <a16:creationId xmlns:a16="http://schemas.microsoft.com/office/drawing/2014/main" id="{D8007427-C910-C444-96E6-8A32E073A0FC}"/>
              </a:ext>
            </a:extLst>
          </p:cNvPr>
          <p:cNvSpPr>
            <a:spLocks noGrp="1"/>
          </p:cNvSpPr>
          <p:nvPr>
            <p:ph idx="15" hasCustomPrompt="1"/>
          </p:nvPr>
        </p:nvSpPr>
        <p:spPr>
          <a:xfrm>
            <a:off x="2222713" y="4957200"/>
            <a:ext cx="2451600" cy="1080000"/>
          </a:xfrm>
          <a:prstGeom prst="rect">
            <a:avLst/>
          </a:prstGeom>
        </p:spPr>
        <p:txBody>
          <a:bodyPr lIns="0" anchor="t" anchorCtr="0">
            <a:noAutofit/>
          </a:bodyPr>
          <a:lstStyle>
            <a:lvl1pPr marL="0" indent="0" algn="l" rtl="0">
              <a:spcBef>
                <a:spcPts val="0"/>
              </a:spcBef>
              <a:buNone/>
              <a:defRPr sz="1600" b="0"/>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do </a:t>
            </a:r>
            <a:r>
              <a:rPr lang="en-GB" err="1"/>
              <a:t>eiusmod</a:t>
            </a:r>
            <a:r>
              <a:rPr lang="en-GB"/>
              <a:t> </a:t>
            </a:r>
            <a:r>
              <a:rPr lang="en-GB" err="1"/>
              <a:t>tempor</a:t>
            </a:r>
            <a:endParaRPr lang="en-GB"/>
          </a:p>
        </p:txBody>
      </p:sp>
      <p:sp>
        <p:nvSpPr>
          <p:cNvPr id="30" name="Content Placeholder 2">
            <a:extLst>
              <a:ext uri="{FF2B5EF4-FFF2-40B4-BE49-F238E27FC236}">
                <a16:creationId xmlns:a16="http://schemas.microsoft.com/office/drawing/2014/main" id="{7502EBCD-77DD-3E49-8BD1-FD4528CCCB35}"/>
              </a:ext>
            </a:extLst>
          </p:cNvPr>
          <p:cNvSpPr>
            <a:spLocks noGrp="1"/>
          </p:cNvSpPr>
          <p:nvPr>
            <p:ph idx="16" hasCustomPrompt="1"/>
          </p:nvPr>
        </p:nvSpPr>
        <p:spPr>
          <a:xfrm>
            <a:off x="5749323" y="4957200"/>
            <a:ext cx="2451600" cy="1080000"/>
          </a:xfrm>
          <a:prstGeom prst="rect">
            <a:avLst/>
          </a:prstGeom>
        </p:spPr>
        <p:txBody>
          <a:bodyPr lIns="0" anchor="t" anchorCtr="0">
            <a:noAutofit/>
          </a:bodyPr>
          <a:lstStyle>
            <a:lvl1pPr marL="0" indent="0" algn="l" rtl="0">
              <a:spcBef>
                <a:spcPts val="0"/>
              </a:spcBef>
              <a:buNone/>
              <a:defRPr sz="1600" b="0"/>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do </a:t>
            </a:r>
            <a:r>
              <a:rPr lang="en-GB" err="1"/>
              <a:t>eiusmod</a:t>
            </a:r>
            <a:r>
              <a:rPr lang="en-GB"/>
              <a:t> </a:t>
            </a:r>
            <a:r>
              <a:rPr lang="en-GB" err="1"/>
              <a:t>tempor</a:t>
            </a:r>
            <a:endParaRPr lang="en-GB"/>
          </a:p>
        </p:txBody>
      </p:sp>
      <p:sp>
        <p:nvSpPr>
          <p:cNvPr id="23" name="Content Placeholder 2">
            <a:extLst>
              <a:ext uri="{FF2B5EF4-FFF2-40B4-BE49-F238E27FC236}">
                <a16:creationId xmlns:a16="http://schemas.microsoft.com/office/drawing/2014/main" id="{4B071EDF-F211-B04C-AC3E-5F7D3A9E4747}"/>
              </a:ext>
            </a:extLst>
          </p:cNvPr>
          <p:cNvSpPr>
            <a:spLocks noGrp="1"/>
          </p:cNvSpPr>
          <p:nvPr>
            <p:ph idx="1" hasCustomPrompt="1"/>
          </p:nvPr>
        </p:nvSpPr>
        <p:spPr>
          <a:xfrm>
            <a:off x="459409" y="2930400"/>
            <a:ext cx="2451600" cy="494350"/>
          </a:xfrm>
          <a:prstGeom prst="rect">
            <a:avLst/>
          </a:prstGeom>
        </p:spPr>
        <p:txBody>
          <a:bodyPr lIns="0" anchor="ctr" anchorCtr="0">
            <a:normAutofit/>
          </a:bodyPr>
          <a:lstStyle>
            <a:lvl1pPr marL="0" indent="0" algn="l" rtl="0">
              <a:spcBef>
                <a:spcPts val="0"/>
              </a:spcBef>
              <a:buNone/>
              <a:defRPr sz="1600" b="1">
                <a:solidFill>
                  <a:schemeClr val="tx1"/>
                </a:solidFill>
              </a:defRPr>
            </a:lvl1pPr>
          </a:lstStyle>
          <a:p>
            <a:pPr lvl="0"/>
            <a:r>
              <a:rPr lang="en-GB"/>
              <a:t>Insert time here</a:t>
            </a:r>
          </a:p>
        </p:txBody>
      </p:sp>
      <p:sp>
        <p:nvSpPr>
          <p:cNvPr id="24" name="Content Placeholder 2">
            <a:extLst>
              <a:ext uri="{FF2B5EF4-FFF2-40B4-BE49-F238E27FC236}">
                <a16:creationId xmlns:a16="http://schemas.microsoft.com/office/drawing/2014/main" id="{82158EFE-EA85-4A4A-9D45-4275BC897B07}"/>
              </a:ext>
            </a:extLst>
          </p:cNvPr>
          <p:cNvSpPr>
            <a:spLocks noGrp="1"/>
          </p:cNvSpPr>
          <p:nvPr>
            <p:ph idx="10" hasCustomPrompt="1"/>
          </p:nvPr>
        </p:nvSpPr>
        <p:spPr>
          <a:xfrm>
            <a:off x="3986019" y="2930400"/>
            <a:ext cx="2451600" cy="494350"/>
          </a:xfrm>
          <a:prstGeom prst="rect">
            <a:avLst/>
          </a:prstGeom>
        </p:spPr>
        <p:txBody>
          <a:bodyPr lIns="0" anchor="ctr" anchorCtr="0">
            <a:normAutofit/>
          </a:bodyPr>
          <a:lstStyle>
            <a:lvl1pPr marL="0" indent="0" algn="l" rtl="0">
              <a:spcBef>
                <a:spcPts val="0"/>
              </a:spcBef>
              <a:buNone/>
              <a:defRPr sz="1600" b="1">
                <a:solidFill>
                  <a:schemeClr val="tx1"/>
                </a:solidFill>
              </a:defRPr>
            </a:lvl1pPr>
          </a:lstStyle>
          <a:p>
            <a:pPr lvl="0"/>
            <a:r>
              <a:rPr lang="en-GB"/>
              <a:t>Insert time here</a:t>
            </a:r>
          </a:p>
        </p:txBody>
      </p:sp>
      <p:sp>
        <p:nvSpPr>
          <p:cNvPr id="25" name="Content Placeholder 2">
            <a:extLst>
              <a:ext uri="{FF2B5EF4-FFF2-40B4-BE49-F238E27FC236}">
                <a16:creationId xmlns:a16="http://schemas.microsoft.com/office/drawing/2014/main" id="{75B5EF44-11F0-624A-9048-33B47C406A34}"/>
              </a:ext>
            </a:extLst>
          </p:cNvPr>
          <p:cNvSpPr>
            <a:spLocks noGrp="1"/>
          </p:cNvSpPr>
          <p:nvPr>
            <p:ph idx="11" hasCustomPrompt="1"/>
          </p:nvPr>
        </p:nvSpPr>
        <p:spPr>
          <a:xfrm>
            <a:off x="2222714" y="4510800"/>
            <a:ext cx="2451600" cy="494350"/>
          </a:xfrm>
          <a:prstGeom prst="rect">
            <a:avLst/>
          </a:prstGeom>
        </p:spPr>
        <p:txBody>
          <a:bodyPr lIns="0" anchor="ctr" anchorCtr="0">
            <a:normAutofit/>
          </a:bodyPr>
          <a:lstStyle>
            <a:lvl1pPr marL="0" indent="0" algn="l" rtl="0">
              <a:spcBef>
                <a:spcPts val="0"/>
              </a:spcBef>
              <a:buNone/>
              <a:defRPr sz="1600" b="1">
                <a:solidFill>
                  <a:schemeClr val="tx1"/>
                </a:solidFill>
              </a:defRPr>
            </a:lvl1pPr>
          </a:lstStyle>
          <a:p>
            <a:pPr lvl="0"/>
            <a:r>
              <a:rPr lang="en-GB"/>
              <a:t>Insert time here</a:t>
            </a:r>
          </a:p>
        </p:txBody>
      </p:sp>
      <p:sp>
        <p:nvSpPr>
          <p:cNvPr id="26" name="Content Placeholder 2">
            <a:extLst>
              <a:ext uri="{FF2B5EF4-FFF2-40B4-BE49-F238E27FC236}">
                <a16:creationId xmlns:a16="http://schemas.microsoft.com/office/drawing/2014/main" id="{1834F3C1-DDDC-B34B-83D7-49E141A02CF0}"/>
              </a:ext>
            </a:extLst>
          </p:cNvPr>
          <p:cNvSpPr>
            <a:spLocks noGrp="1"/>
          </p:cNvSpPr>
          <p:nvPr>
            <p:ph idx="12" hasCustomPrompt="1"/>
          </p:nvPr>
        </p:nvSpPr>
        <p:spPr>
          <a:xfrm>
            <a:off x="5749324" y="4510800"/>
            <a:ext cx="2451600" cy="494350"/>
          </a:xfrm>
          <a:prstGeom prst="rect">
            <a:avLst/>
          </a:prstGeom>
        </p:spPr>
        <p:txBody>
          <a:bodyPr lIns="0" anchor="ctr" anchorCtr="0">
            <a:normAutofit/>
          </a:bodyPr>
          <a:lstStyle>
            <a:lvl1pPr marL="0" indent="0" algn="l" rtl="0">
              <a:spcBef>
                <a:spcPts val="0"/>
              </a:spcBef>
              <a:buNone/>
              <a:defRPr sz="1600" b="1">
                <a:solidFill>
                  <a:schemeClr val="tx1"/>
                </a:solidFill>
              </a:defRPr>
            </a:lvl1pPr>
          </a:lstStyle>
          <a:p>
            <a:pPr lvl="0"/>
            <a:r>
              <a:rPr lang="en-GB"/>
              <a:t>Insert time here</a:t>
            </a:r>
          </a:p>
        </p:txBody>
      </p:sp>
      <p:sp>
        <p:nvSpPr>
          <p:cNvPr id="27" name="Content Placeholder 2">
            <a:extLst>
              <a:ext uri="{FF2B5EF4-FFF2-40B4-BE49-F238E27FC236}">
                <a16:creationId xmlns:a16="http://schemas.microsoft.com/office/drawing/2014/main" id="{B08C9120-7048-C34A-9AB8-3E1320C983D7}"/>
              </a:ext>
            </a:extLst>
          </p:cNvPr>
          <p:cNvSpPr>
            <a:spLocks noGrp="1"/>
          </p:cNvSpPr>
          <p:nvPr>
            <p:ph idx="13" hasCustomPrompt="1"/>
          </p:nvPr>
        </p:nvSpPr>
        <p:spPr>
          <a:xfrm>
            <a:off x="459408" y="1786559"/>
            <a:ext cx="2451600" cy="1080000"/>
          </a:xfrm>
          <a:prstGeom prst="rect">
            <a:avLst/>
          </a:prstGeom>
        </p:spPr>
        <p:txBody>
          <a:bodyPr lIns="0" anchor="b" anchorCtr="0">
            <a:noAutofit/>
          </a:bodyPr>
          <a:lstStyle>
            <a:lvl1pPr marL="0" indent="0" algn="l" rtl="0">
              <a:spcBef>
                <a:spcPts val="0"/>
              </a:spcBef>
              <a:buNone/>
              <a:defRPr sz="1600" b="0"/>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do </a:t>
            </a:r>
            <a:r>
              <a:rPr lang="en-GB" err="1"/>
              <a:t>eiusmod</a:t>
            </a:r>
            <a:r>
              <a:rPr lang="en-GB"/>
              <a:t> </a:t>
            </a:r>
            <a:r>
              <a:rPr lang="en-GB" err="1"/>
              <a:t>tempor</a:t>
            </a:r>
            <a:endParaRPr lang="en-GB"/>
          </a:p>
        </p:txBody>
      </p:sp>
      <p:sp>
        <p:nvSpPr>
          <p:cNvPr id="28" name="Content Placeholder 2">
            <a:extLst>
              <a:ext uri="{FF2B5EF4-FFF2-40B4-BE49-F238E27FC236}">
                <a16:creationId xmlns:a16="http://schemas.microsoft.com/office/drawing/2014/main" id="{CA953CAB-2E21-9048-BE68-E49CE619DC42}"/>
              </a:ext>
            </a:extLst>
          </p:cNvPr>
          <p:cNvSpPr>
            <a:spLocks noGrp="1"/>
          </p:cNvSpPr>
          <p:nvPr>
            <p:ph idx="14" hasCustomPrompt="1"/>
          </p:nvPr>
        </p:nvSpPr>
        <p:spPr>
          <a:xfrm>
            <a:off x="3986018" y="1786559"/>
            <a:ext cx="2451600" cy="1080000"/>
          </a:xfrm>
          <a:prstGeom prst="rect">
            <a:avLst/>
          </a:prstGeom>
        </p:spPr>
        <p:txBody>
          <a:bodyPr lIns="0" anchor="b" anchorCtr="0">
            <a:noAutofit/>
          </a:bodyPr>
          <a:lstStyle>
            <a:lvl1pPr marL="0" indent="0" algn="l" rtl="0">
              <a:spcBef>
                <a:spcPts val="0"/>
              </a:spcBef>
              <a:buNone/>
              <a:defRPr sz="1600" b="0"/>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do </a:t>
            </a:r>
            <a:r>
              <a:rPr lang="en-GB" err="1"/>
              <a:t>eiusmod</a:t>
            </a:r>
            <a:r>
              <a:rPr lang="en-GB"/>
              <a:t> </a:t>
            </a:r>
            <a:r>
              <a:rPr lang="en-GB" err="1"/>
              <a:t>tempor</a:t>
            </a:r>
            <a:endParaRPr lang="en-GB"/>
          </a:p>
        </p:txBody>
      </p:sp>
      <p:sp>
        <p:nvSpPr>
          <p:cNvPr id="46" name="Content Placeholder 2">
            <a:extLst>
              <a:ext uri="{FF2B5EF4-FFF2-40B4-BE49-F238E27FC236}">
                <a16:creationId xmlns:a16="http://schemas.microsoft.com/office/drawing/2014/main" id="{CB3F0BB7-FDAB-0240-8FA2-FE10E3CD2265}"/>
              </a:ext>
            </a:extLst>
          </p:cNvPr>
          <p:cNvSpPr>
            <a:spLocks noGrp="1"/>
          </p:cNvSpPr>
          <p:nvPr>
            <p:ph idx="22" hasCustomPrompt="1"/>
          </p:nvPr>
        </p:nvSpPr>
        <p:spPr>
          <a:xfrm>
            <a:off x="7512629" y="2930400"/>
            <a:ext cx="2451600" cy="494350"/>
          </a:xfrm>
          <a:prstGeom prst="rect">
            <a:avLst/>
          </a:prstGeom>
        </p:spPr>
        <p:txBody>
          <a:bodyPr lIns="0" anchor="ctr" anchorCtr="0">
            <a:normAutofit/>
          </a:bodyPr>
          <a:lstStyle>
            <a:lvl1pPr marL="0" indent="0" algn="l" rtl="0">
              <a:spcBef>
                <a:spcPts val="0"/>
              </a:spcBef>
              <a:buNone/>
              <a:defRPr sz="1600" b="1">
                <a:solidFill>
                  <a:schemeClr val="tx1"/>
                </a:solidFill>
              </a:defRPr>
            </a:lvl1pPr>
          </a:lstStyle>
          <a:p>
            <a:pPr lvl="0"/>
            <a:r>
              <a:rPr lang="en-GB"/>
              <a:t>Insert time here</a:t>
            </a:r>
          </a:p>
        </p:txBody>
      </p:sp>
      <p:sp>
        <p:nvSpPr>
          <p:cNvPr id="47" name="Content Placeholder 2">
            <a:extLst>
              <a:ext uri="{FF2B5EF4-FFF2-40B4-BE49-F238E27FC236}">
                <a16:creationId xmlns:a16="http://schemas.microsoft.com/office/drawing/2014/main" id="{45AD8796-ABD8-FB49-99D4-428FF2929278}"/>
              </a:ext>
            </a:extLst>
          </p:cNvPr>
          <p:cNvSpPr>
            <a:spLocks noGrp="1"/>
          </p:cNvSpPr>
          <p:nvPr>
            <p:ph idx="23" hasCustomPrompt="1"/>
          </p:nvPr>
        </p:nvSpPr>
        <p:spPr>
          <a:xfrm>
            <a:off x="7512628" y="1786559"/>
            <a:ext cx="2451600" cy="1080000"/>
          </a:xfrm>
          <a:prstGeom prst="rect">
            <a:avLst/>
          </a:prstGeom>
        </p:spPr>
        <p:txBody>
          <a:bodyPr lIns="0" anchor="b" anchorCtr="0">
            <a:noAutofit/>
          </a:bodyPr>
          <a:lstStyle>
            <a:lvl1pPr marL="0" indent="0" algn="l" rtl="0">
              <a:spcBef>
                <a:spcPts val="0"/>
              </a:spcBef>
              <a:buNone/>
              <a:defRPr sz="1600" b="0"/>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do </a:t>
            </a:r>
            <a:r>
              <a:rPr lang="en-GB" err="1"/>
              <a:t>eiusmod</a:t>
            </a:r>
            <a:r>
              <a:rPr lang="en-GB"/>
              <a:t> </a:t>
            </a:r>
            <a:r>
              <a:rPr lang="en-GB" err="1"/>
              <a:t>tempor</a:t>
            </a:r>
            <a:endParaRPr lang="en-GB"/>
          </a:p>
        </p:txBody>
      </p:sp>
      <p:sp>
        <p:nvSpPr>
          <p:cNvPr id="55" name="Content Placeholder 2">
            <a:extLst>
              <a:ext uri="{FF2B5EF4-FFF2-40B4-BE49-F238E27FC236}">
                <a16:creationId xmlns:a16="http://schemas.microsoft.com/office/drawing/2014/main" id="{1E74DB0B-4023-8C48-8FDE-96EDD7CDC349}"/>
              </a:ext>
            </a:extLst>
          </p:cNvPr>
          <p:cNvSpPr>
            <a:spLocks noGrp="1"/>
          </p:cNvSpPr>
          <p:nvPr>
            <p:ph idx="24" hasCustomPrompt="1"/>
          </p:nvPr>
        </p:nvSpPr>
        <p:spPr>
          <a:xfrm>
            <a:off x="9275934" y="4957200"/>
            <a:ext cx="2451600" cy="1080000"/>
          </a:xfrm>
          <a:prstGeom prst="rect">
            <a:avLst/>
          </a:prstGeom>
        </p:spPr>
        <p:txBody>
          <a:bodyPr lIns="0" anchor="t" anchorCtr="0">
            <a:noAutofit/>
          </a:bodyPr>
          <a:lstStyle>
            <a:lvl1pPr marL="0" indent="0" algn="l" rtl="0">
              <a:spcBef>
                <a:spcPts val="0"/>
              </a:spcBef>
              <a:buNone/>
              <a:defRPr sz="1600" b="0"/>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do </a:t>
            </a:r>
            <a:r>
              <a:rPr lang="en-GB" err="1"/>
              <a:t>eiusmod</a:t>
            </a:r>
            <a:r>
              <a:rPr lang="en-GB"/>
              <a:t> </a:t>
            </a:r>
            <a:r>
              <a:rPr lang="en-GB" err="1"/>
              <a:t>tempor</a:t>
            </a:r>
            <a:endParaRPr lang="en-GB"/>
          </a:p>
        </p:txBody>
      </p:sp>
      <p:sp>
        <p:nvSpPr>
          <p:cNvPr id="56" name="Content Placeholder 2">
            <a:extLst>
              <a:ext uri="{FF2B5EF4-FFF2-40B4-BE49-F238E27FC236}">
                <a16:creationId xmlns:a16="http://schemas.microsoft.com/office/drawing/2014/main" id="{B6E294EC-2ACA-4645-917F-C6350625AE37}"/>
              </a:ext>
            </a:extLst>
          </p:cNvPr>
          <p:cNvSpPr>
            <a:spLocks noGrp="1"/>
          </p:cNvSpPr>
          <p:nvPr>
            <p:ph idx="25" hasCustomPrompt="1"/>
          </p:nvPr>
        </p:nvSpPr>
        <p:spPr>
          <a:xfrm>
            <a:off x="9275934" y="4510800"/>
            <a:ext cx="2451600" cy="494350"/>
          </a:xfrm>
          <a:prstGeom prst="rect">
            <a:avLst/>
          </a:prstGeom>
        </p:spPr>
        <p:txBody>
          <a:bodyPr lIns="0" anchor="ctr" anchorCtr="0">
            <a:normAutofit/>
          </a:bodyPr>
          <a:lstStyle>
            <a:lvl1pPr marL="0" indent="0" algn="l" rtl="0">
              <a:spcBef>
                <a:spcPts val="0"/>
              </a:spcBef>
              <a:buNone/>
              <a:defRPr sz="1600" b="1">
                <a:solidFill>
                  <a:schemeClr val="tx1"/>
                </a:solidFill>
              </a:defRPr>
            </a:lvl1pPr>
          </a:lstStyle>
          <a:p>
            <a:pPr lvl="0"/>
            <a:r>
              <a:rPr lang="en-GB"/>
              <a:t>Insert time here</a:t>
            </a:r>
          </a:p>
        </p:txBody>
      </p:sp>
      <p:sp>
        <p:nvSpPr>
          <p:cNvPr id="3" name="Title 2">
            <a:extLst>
              <a:ext uri="{FF2B5EF4-FFF2-40B4-BE49-F238E27FC236}">
                <a16:creationId xmlns:a16="http://schemas.microsoft.com/office/drawing/2014/main" id="{E25BF9C4-8A04-403E-EF99-959ACD9A46D1}"/>
              </a:ext>
            </a:extLst>
          </p:cNvPr>
          <p:cNvSpPr>
            <a:spLocks noGrp="1"/>
          </p:cNvSpPr>
          <p:nvPr>
            <p:ph type="title"/>
          </p:nvPr>
        </p:nvSpPr>
        <p:spPr/>
        <p:txBody>
          <a:bodyPr/>
          <a:lstStyle/>
          <a:p>
            <a:r>
              <a:rPr lang="en-US"/>
              <a:t>Click to edit Master title style</a:t>
            </a:r>
            <a:endParaRPr lang="en-GB"/>
          </a:p>
        </p:txBody>
      </p:sp>
      <p:sp>
        <p:nvSpPr>
          <p:cNvPr id="4" name="Date Placeholder 3">
            <a:extLst>
              <a:ext uri="{FF2B5EF4-FFF2-40B4-BE49-F238E27FC236}">
                <a16:creationId xmlns:a16="http://schemas.microsoft.com/office/drawing/2014/main" id="{9221DB9B-88FC-A1DC-E393-B1381582868D}"/>
              </a:ext>
            </a:extLst>
          </p:cNvPr>
          <p:cNvSpPr>
            <a:spLocks noGrp="1"/>
          </p:cNvSpPr>
          <p:nvPr>
            <p:ph type="dt" sz="half" idx="27"/>
          </p:nvPr>
        </p:nvSpPr>
        <p:spPr/>
        <p:txBody>
          <a:bodyPr/>
          <a:lstStyle/>
          <a:p>
            <a:fld id="{FA0C7C4E-5A53-4452-883B-6C313D997C9D}" type="datetime1">
              <a:rPr lang="en-GB" smtClean="0"/>
              <a:t>27/01/2026</a:t>
            </a:fld>
            <a:endParaRPr lang="en-GB"/>
          </a:p>
        </p:txBody>
      </p:sp>
      <p:sp>
        <p:nvSpPr>
          <p:cNvPr id="5" name="Footer Placeholder 4">
            <a:extLst>
              <a:ext uri="{FF2B5EF4-FFF2-40B4-BE49-F238E27FC236}">
                <a16:creationId xmlns:a16="http://schemas.microsoft.com/office/drawing/2014/main" id="{B4E3B7D4-E582-130C-883C-BE7A3C393576}"/>
              </a:ext>
            </a:extLst>
          </p:cNvPr>
          <p:cNvSpPr>
            <a:spLocks noGrp="1"/>
          </p:cNvSpPr>
          <p:nvPr>
            <p:ph type="ftr" sz="quarter" idx="28"/>
          </p:nvPr>
        </p:nvSpPr>
        <p:spPr/>
        <p:txBody>
          <a:bodyPr/>
          <a:lstStyle/>
          <a:p>
            <a:endParaRPr lang="en-GB"/>
          </a:p>
        </p:txBody>
      </p:sp>
      <p:sp>
        <p:nvSpPr>
          <p:cNvPr id="6" name="Slide Number Placeholder 5">
            <a:extLst>
              <a:ext uri="{FF2B5EF4-FFF2-40B4-BE49-F238E27FC236}">
                <a16:creationId xmlns:a16="http://schemas.microsoft.com/office/drawing/2014/main" id="{D73B57B6-331F-9BA8-225F-F26A7373366C}"/>
              </a:ext>
            </a:extLst>
          </p:cNvPr>
          <p:cNvSpPr>
            <a:spLocks noGrp="1"/>
          </p:cNvSpPr>
          <p:nvPr>
            <p:ph type="sldNum" sz="quarter" idx="29"/>
          </p:nvPr>
        </p:nvSpPr>
        <p:spPr/>
        <p:txBody>
          <a:bodyPr/>
          <a:lstStyle/>
          <a:p>
            <a:fld id="{D030B88A-A586-41E9-87F5-B66E06292F0C}" type="slidenum">
              <a:rPr lang="en-GB" smtClean="0"/>
              <a:pPr/>
              <a:t>‹#›</a:t>
            </a:fld>
            <a:endParaRPr lang="en-GB"/>
          </a:p>
        </p:txBody>
      </p:sp>
      <p:grpSp>
        <p:nvGrpSpPr>
          <p:cNvPr id="7" name="Group 6">
            <a:extLst>
              <a:ext uri="{FF2B5EF4-FFF2-40B4-BE49-F238E27FC236}">
                <a16:creationId xmlns:a16="http://schemas.microsoft.com/office/drawing/2014/main" id="{FC52D275-355C-0AFB-62D1-399A96EDD70B}"/>
              </a:ext>
            </a:extLst>
          </p:cNvPr>
          <p:cNvGrpSpPr/>
          <p:nvPr userDrawn="1"/>
        </p:nvGrpSpPr>
        <p:grpSpPr>
          <a:xfrm>
            <a:off x="1535550" y="3752157"/>
            <a:ext cx="706020" cy="396856"/>
            <a:chOff x="2084388" y="3757680"/>
            <a:chExt cx="706020" cy="396856"/>
          </a:xfrm>
        </p:grpSpPr>
        <p:sp>
          <p:nvSpPr>
            <p:cNvPr id="8" name="Freeform: Shape 7">
              <a:extLst>
                <a:ext uri="{FF2B5EF4-FFF2-40B4-BE49-F238E27FC236}">
                  <a16:creationId xmlns:a16="http://schemas.microsoft.com/office/drawing/2014/main" id="{BEA57FB1-8636-912D-89C8-1B06A0588E59}"/>
                </a:ext>
              </a:extLst>
            </p:cNvPr>
            <p:cNvSpPr/>
            <p:nvPr userDrawn="1"/>
          </p:nvSpPr>
          <p:spPr>
            <a:xfrm>
              <a:off x="2593976" y="3757680"/>
              <a:ext cx="196432" cy="396856"/>
            </a:xfrm>
            <a:custGeom>
              <a:avLst/>
              <a:gdLst>
                <a:gd name="connsiteX0" fmla="*/ 0 w 114300"/>
                <a:gd name="connsiteY0" fmla="*/ 0 h 223837"/>
                <a:gd name="connsiteX1" fmla="*/ 114300 w 114300"/>
                <a:gd name="connsiteY1" fmla="*/ 114300 h 223837"/>
                <a:gd name="connsiteX2" fmla="*/ 4763 w 114300"/>
                <a:gd name="connsiteY2" fmla="*/ 223837 h 223837"/>
              </a:gdLst>
              <a:ahLst/>
              <a:cxnLst>
                <a:cxn ang="0">
                  <a:pos x="connsiteX0" y="connsiteY0"/>
                </a:cxn>
                <a:cxn ang="0">
                  <a:pos x="connsiteX1" y="connsiteY1"/>
                </a:cxn>
                <a:cxn ang="0">
                  <a:pos x="connsiteX2" y="connsiteY2"/>
                </a:cxn>
              </a:cxnLst>
              <a:rect l="l" t="t" r="r" b="b"/>
              <a:pathLst>
                <a:path w="114300" h="223837">
                  <a:moveTo>
                    <a:pt x="0" y="0"/>
                  </a:moveTo>
                  <a:lnTo>
                    <a:pt x="114300" y="114300"/>
                  </a:lnTo>
                  <a:lnTo>
                    <a:pt x="4763" y="223837"/>
                  </a:ln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p>
          </p:txBody>
        </p:sp>
        <p:cxnSp>
          <p:nvCxnSpPr>
            <p:cNvPr id="9" name="Straight Connector 8">
              <a:extLst>
                <a:ext uri="{FF2B5EF4-FFF2-40B4-BE49-F238E27FC236}">
                  <a16:creationId xmlns:a16="http://schemas.microsoft.com/office/drawing/2014/main" id="{BE6BFEE5-2B01-C8FC-2423-02376F349A22}"/>
                </a:ext>
              </a:extLst>
            </p:cNvPr>
            <p:cNvCxnSpPr>
              <a:stCxn id="8" idx="1"/>
            </p:cNvCxnSpPr>
            <p:nvPr userDrawn="1"/>
          </p:nvCxnSpPr>
          <p:spPr>
            <a:xfrm flipH="1">
              <a:off x="2084388" y="3960330"/>
              <a:ext cx="706020" cy="48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0" name="Group 9">
            <a:extLst>
              <a:ext uri="{FF2B5EF4-FFF2-40B4-BE49-F238E27FC236}">
                <a16:creationId xmlns:a16="http://schemas.microsoft.com/office/drawing/2014/main" id="{C0839B96-7E88-F86D-4AA7-E14461C6B75C}"/>
              </a:ext>
            </a:extLst>
          </p:cNvPr>
          <p:cNvGrpSpPr/>
          <p:nvPr userDrawn="1"/>
        </p:nvGrpSpPr>
        <p:grpSpPr>
          <a:xfrm>
            <a:off x="3300270" y="3752157"/>
            <a:ext cx="706020" cy="396856"/>
            <a:chOff x="2084388" y="3757680"/>
            <a:chExt cx="706020" cy="396856"/>
          </a:xfrm>
        </p:grpSpPr>
        <p:sp>
          <p:nvSpPr>
            <p:cNvPr id="11" name="Freeform: Shape 10">
              <a:extLst>
                <a:ext uri="{FF2B5EF4-FFF2-40B4-BE49-F238E27FC236}">
                  <a16:creationId xmlns:a16="http://schemas.microsoft.com/office/drawing/2014/main" id="{B4022A77-8D39-88F9-979C-3F9A5729D609}"/>
                </a:ext>
              </a:extLst>
            </p:cNvPr>
            <p:cNvSpPr/>
            <p:nvPr userDrawn="1"/>
          </p:nvSpPr>
          <p:spPr>
            <a:xfrm>
              <a:off x="2593976" y="3757680"/>
              <a:ext cx="196432" cy="396856"/>
            </a:xfrm>
            <a:custGeom>
              <a:avLst/>
              <a:gdLst>
                <a:gd name="connsiteX0" fmla="*/ 0 w 114300"/>
                <a:gd name="connsiteY0" fmla="*/ 0 h 223837"/>
                <a:gd name="connsiteX1" fmla="*/ 114300 w 114300"/>
                <a:gd name="connsiteY1" fmla="*/ 114300 h 223837"/>
                <a:gd name="connsiteX2" fmla="*/ 4763 w 114300"/>
                <a:gd name="connsiteY2" fmla="*/ 223837 h 223837"/>
              </a:gdLst>
              <a:ahLst/>
              <a:cxnLst>
                <a:cxn ang="0">
                  <a:pos x="connsiteX0" y="connsiteY0"/>
                </a:cxn>
                <a:cxn ang="0">
                  <a:pos x="connsiteX1" y="connsiteY1"/>
                </a:cxn>
                <a:cxn ang="0">
                  <a:pos x="connsiteX2" y="connsiteY2"/>
                </a:cxn>
              </a:cxnLst>
              <a:rect l="l" t="t" r="r" b="b"/>
              <a:pathLst>
                <a:path w="114300" h="223837">
                  <a:moveTo>
                    <a:pt x="0" y="0"/>
                  </a:moveTo>
                  <a:lnTo>
                    <a:pt x="114300" y="114300"/>
                  </a:lnTo>
                  <a:lnTo>
                    <a:pt x="4763" y="223837"/>
                  </a:ln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p>
          </p:txBody>
        </p:sp>
        <p:cxnSp>
          <p:nvCxnSpPr>
            <p:cNvPr id="12" name="Straight Connector 11">
              <a:extLst>
                <a:ext uri="{FF2B5EF4-FFF2-40B4-BE49-F238E27FC236}">
                  <a16:creationId xmlns:a16="http://schemas.microsoft.com/office/drawing/2014/main" id="{1EA2BDAE-550A-3F1A-6681-DF2F64C1E0E5}"/>
                </a:ext>
              </a:extLst>
            </p:cNvPr>
            <p:cNvCxnSpPr>
              <a:stCxn id="11" idx="1"/>
            </p:cNvCxnSpPr>
            <p:nvPr userDrawn="1"/>
          </p:nvCxnSpPr>
          <p:spPr>
            <a:xfrm flipH="1">
              <a:off x="2084388" y="3960330"/>
              <a:ext cx="706020" cy="48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3" name="Group 12">
            <a:extLst>
              <a:ext uri="{FF2B5EF4-FFF2-40B4-BE49-F238E27FC236}">
                <a16:creationId xmlns:a16="http://schemas.microsoft.com/office/drawing/2014/main" id="{4984CB40-665C-6E9E-ABE4-85130C54CA9D}"/>
              </a:ext>
            </a:extLst>
          </p:cNvPr>
          <p:cNvGrpSpPr/>
          <p:nvPr userDrawn="1"/>
        </p:nvGrpSpPr>
        <p:grpSpPr>
          <a:xfrm>
            <a:off x="5064990" y="3752157"/>
            <a:ext cx="706020" cy="396856"/>
            <a:chOff x="2084388" y="3757680"/>
            <a:chExt cx="706020" cy="396856"/>
          </a:xfrm>
        </p:grpSpPr>
        <p:sp>
          <p:nvSpPr>
            <p:cNvPr id="14" name="Freeform: Shape 13">
              <a:extLst>
                <a:ext uri="{FF2B5EF4-FFF2-40B4-BE49-F238E27FC236}">
                  <a16:creationId xmlns:a16="http://schemas.microsoft.com/office/drawing/2014/main" id="{D766B9DF-CA55-3108-094F-6FC04EEA3AA6}"/>
                </a:ext>
              </a:extLst>
            </p:cNvPr>
            <p:cNvSpPr/>
            <p:nvPr userDrawn="1"/>
          </p:nvSpPr>
          <p:spPr>
            <a:xfrm>
              <a:off x="2593976" y="3757680"/>
              <a:ext cx="196432" cy="396856"/>
            </a:xfrm>
            <a:custGeom>
              <a:avLst/>
              <a:gdLst>
                <a:gd name="connsiteX0" fmla="*/ 0 w 114300"/>
                <a:gd name="connsiteY0" fmla="*/ 0 h 223837"/>
                <a:gd name="connsiteX1" fmla="*/ 114300 w 114300"/>
                <a:gd name="connsiteY1" fmla="*/ 114300 h 223837"/>
                <a:gd name="connsiteX2" fmla="*/ 4763 w 114300"/>
                <a:gd name="connsiteY2" fmla="*/ 223837 h 223837"/>
              </a:gdLst>
              <a:ahLst/>
              <a:cxnLst>
                <a:cxn ang="0">
                  <a:pos x="connsiteX0" y="connsiteY0"/>
                </a:cxn>
                <a:cxn ang="0">
                  <a:pos x="connsiteX1" y="connsiteY1"/>
                </a:cxn>
                <a:cxn ang="0">
                  <a:pos x="connsiteX2" y="connsiteY2"/>
                </a:cxn>
              </a:cxnLst>
              <a:rect l="l" t="t" r="r" b="b"/>
              <a:pathLst>
                <a:path w="114300" h="223837">
                  <a:moveTo>
                    <a:pt x="0" y="0"/>
                  </a:moveTo>
                  <a:lnTo>
                    <a:pt x="114300" y="114300"/>
                  </a:lnTo>
                  <a:lnTo>
                    <a:pt x="4763" y="223837"/>
                  </a:ln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p>
          </p:txBody>
        </p:sp>
        <p:cxnSp>
          <p:nvCxnSpPr>
            <p:cNvPr id="15" name="Straight Connector 14">
              <a:extLst>
                <a:ext uri="{FF2B5EF4-FFF2-40B4-BE49-F238E27FC236}">
                  <a16:creationId xmlns:a16="http://schemas.microsoft.com/office/drawing/2014/main" id="{46468296-32C2-F237-6E8D-B262A929C311}"/>
                </a:ext>
              </a:extLst>
            </p:cNvPr>
            <p:cNvCxnSpPr>
              <a:stCxn id="14" idx="1"/>
            </p:cNvCxnSpPr>
            <p:nvPr userDrawn="1"/>
          </p:nvCxnSpPr>
          <p:spPr>
            <a:xfrm flipH="1">
              <a:off x="2084388" y="3960330"/>
              <a:ext cx="706020" cy="48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9" name="Group 18">
            <a:extLst>
              <a:ext uri="{FF2B5EF4-FFF2-40B4-BE49-F238E27FC236}">
                <a16:creationId xmlns:a16="http://schemas.microsoft.com/office/drawing/2014/main" id="{54F410D5-C36A-7AE1-AA77-FF8377A1A650}"/>
              </a:ext>
            </a:extLst>
          </p:cNvPr>
          <p:cNvGrpSpPr/>
          <p:nvPr userDrawn="1"/>
        </p:nvGrpSpPr>
        <p:grpSpPr>
          <a:xfrm>
            <a:off x="6829710" y="3752157"/>
            <a:ext cx="706020" cy="396856"/>
            <a:chOff x="2084388" y="3757680"/>
            <a:chExt cx="706020" cy="396856"/>
          </a:xfrm>
        </p:grpSpPr>
        <p:sp>
          <p:nvSpPr>
            <p:cNvPr id="20" name="Freeform: Shape 19">
              <a:extLst>
                <a:ext uri="{FF2B5EF4-FFF2-40B4-BE49-F238E27FC236}">
                  <a16:creationId xmlns:a16="http://schemas.microsoft.com/office/drawing/2014/main" id="{23F01C5A-2948-F988-FA3C-D50CE43EF233}"/>
                </a:ext>
              </a:extLst>
            </p:cNvPr>
            <p:cNvSpPr/>
            <p:nvPr userDrawn="1"/>
          </p:nvSpPr>
          <p:spPr>
            <a:xfrm>
              <a:off x="2593976" y="3757680"/>
              <a:ext cx="196432" cy="396856"/>
            </a:xfrm>
            <a:custGeom>
              <a:avLst/>
              <a:gdLst>
                <a:gd name="connsiteX0" fmla="*/ 0 w 114300"/>
                <a:gd name="connsiteY0" fmla="*/ 0 h 223837"/>
                <a:gd name="connsiteX1" fmla="*/ 114300 w 114300"/>
                <a:gd name="connsiteY1" fmla="*/ 114300 h 223837"/>
                <a:gd name="connsiteX2" fmla="*/ 4763 w 114300"/>
                <a:gd name="connsiteY2" fmla="*/ 223837 h 223837"/>
              </a:gdLst>
              <a:ahLst/>
              <a:cxnLst>
                <a:cxn ang="0">
                  <a:pos x="connsiteX0" y="connsiteY0"/>
                </a:cxn>
                <a:cxn ang="0">
                  <a:pos x="connsiteX1" y="connsiteY1"/>
                </a:cxn>
                <a:cxn ang="0">
                  <a:pos x="connsiteX2" y="connsiteY2"/>
                </a:cxn>
              </a:cxnLst>
              <a:rect l="l" t="t" r="r" b="b"/>
              <a:pathLst>
                <a:path w="114300" h="223837">
                  <a:moveTo>
                    <a:pt x="0" y="0"/>
                  </a:moveTo>
                  <a:lnTo>
                    <a:pt x="114300" y="114300"/>
                  </a:lnTo>
                  <a:lnTo>
                    <a:pt x="4763" y="223837"/>
                  </a:ln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p>
          </p:txBody>
        </p:sp>
        <p:cxnSp>
          <p:nvCxnSpPr>
            <p:cNvPr id="21" name="Straight Connector 20">
              <a:extLst>
                <a:ext uri="{FF2B5EF4-FFF2-40B4-BE49-F238E27FC236}">
                  <a16:creationId xmlns:a16="http://schemas.microsoft.com/office/drawing/2014/main" id="{959775D4-60DF-3B29-2954-7B8107FC7BF2}"/>
                </a:ext>
              </a:extLst>
            </p:cNvPr>
            <p:cNvCxnSpPr>
              <a:stCxn id="20" idx="1"/>
            </p:cNvCxnSpPr>
            <p:nvPr userDrawn="1"/>
          </p:nvCxnSpPr>
          <p:spPr>
            <a:xfrm flipH="1">
              <a:off x="2084388" y="3960330"/>
              <a:ext cx="706020" cy="48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2" name="Group 21">
            <a:extLst>
              <a:ext uri="{FF2B5EF4-FFF2-40B4-BE49-F238E27FC236}">
                <a16:creationId xmlns:a16="http://schemas.microsoft.com/office/drawing/2014/main" id="{D2849398-0985-D4C0-DA4D-01D5EBD5F988}"/>
              </a:ext>
            </a:extLst>
          </p:cNvPr>
          <p:cNvGrpSpPr/>
          <p:nvPr userDrawn="1"/>
        </p:nvGrpSpPr>
        <p:grpSpPr>
          <a:xfrm>
            <a:off x="8594430" y="3752157"/>
            <a:ext cx="706020" cy="396856"/>
            <a:chOff x="2084388" y="3757680"/>
            <a:chExt cx="706020" cy="396856"/>
          </a:xfrm>
        </p:grpSpPr>
        <p:sp>
          <p:nvSpPr>
            <p:cNvPr id="43" name="Freeform: Shape 42">
              <a:extLst>
                <a:ext uri="{FF2B5EF4-FFF2-40B4-BE49-F238E27FC236}">
                  <a16:creationId xmlns:a16="http://schemas.microsoft.com/office/drawing/2014/main" id="{C8426A77-5851-64CF-57D3-B9FCF13CBBF2}"/>
                </a:ext>
              </a:extLst>
            </p:cNvPr>
            <p:cNvSpPr/>
            <p:nvPr userDrawn="1"/>
          </p:nvSpPr>
          <p:spPr>
            <a:xfrm>
              <a:off x="2593976" y="3757680"/>
              <a:ext cx="196432" cy="396856"/>
            </a:xfrm>
            <a:custGeom>
              <a:avLst/>
              <a:gdLst>
                <a:gd name="connsiteX0" fmla="*/ 0 w 114300"/>
                <a:gd name="connsiteY0" fmla="*/ 0 h 223837"/>
                <a:gd name="connsiteX1" fmla="*/ 114300 w 114300"/>
                <a:gd name="connsiteY1" fmla="*/ 114300 h 223837"/>
                <a:gd name="connsiteX2" fmla="*/ 4763 w 114300"/>
                <a:gd name="connsiteY2" fmla="*/ 223837 h 223837"/>
              </a:gdLst>
              <a:ahLst/>
              <a:cxnLst>
                <a:cxn ang="0">
                  <a:pos x="connsiteX0" y="connsiteY0"/>
                </a:cxn>
                <a:cxn ang="0">
                  <a:pos x="connsiteX1" y="connsiteY1"/>
                </a:cxn>
                <a:cxn ang="0">
                  <a:pos x="connsiteX2" y="connsiteY2"/>
                </a:cxn>
              </a:cxnLst>
              <a:rect l="l" t="t" r="r" b="b"/>
              <a:pathLst>
                <a:path w="114300" h="223837">
                  <a:moveTo>
                    <a:pt x="0" y="0"/>
                  </a:moveTo>
                  <a:lnTo>
                    <a:pt x="114300" y="114300"/>
                  </a:lnTo>
                  <a:lnTo>
                    <a:pt x="4763" y="223837"/>
                  </a:ln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p>
          </p:txBody>
        </p:sp>
        <p:cxnSp>
          <p:nvCxnSpPr>
            <p:cNvPr id="44" name="Straight Connector 43">
              <a:extLst>
                <a:ext uri="{FF2B5EF4-FFF2-40B4-BE49-F238E27FC236}">
                  <a16:creationId xmlns:a16="http://schemas.microsoft.com/office/drawing/2014/main" id="{ABA4AF9C-910F-725E-0EAC-F6BFB0734DA5}"/>
                </a:ext>
              </a:extLst>
            </p:cNvPr>
            <p:cNvCxnSpPr>
              <a:stCxn id="43" idx="1"/>
            </p:cNvCxnSpPr>
            <p:nvPr userDrawn="1"/>
          </p:nvCxnSpPr>
          <p:spPr>
            <a:xfrm flipH="1">
              <a:off x="2084388" y="3960330"/>
              <a:ext cx="706020" cy="48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9707005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Next steps x3">
    <p:bg>
      <p:bgPr>
        <a:solidFill>
          <a:srgbClr val="FDFCFB"/>
        </a:solidFill>
        <a:effectLst/>
      </p:bgPr>
    </p:bg>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3F846A40-A3A2-654B-0024-F55696073443}"/>
              </a:ext>
            </a:extLst>
          </p:cNvPr>
          <p:cNvGrpSpPr/>
          <p:nvPr userDrawn="1"/>
        </p:nvGrpSpPr>
        <p:grpSpPr>
          <a:xfrm>
            <a:off x="-1429311" y="-1153616"/>
            <a:ext cx="15050623" cy="8815604"/>
            <a:chOff x="12329023" y="-1153616"/>
            <a:chExt cx="15050623" cy="8815604"/>
          </a:xfrm>
        </p:grpSpPr>
        <p:sp>
          <p:nvSpPr>
            <p:cNvPr id="10" name="Freeform: Shape 9">
              <a:extLst>
                <a:ext uri="{FF2B5EF4-FFF2-40B4-BE49-F238E27FC236}">
                  <a16:creationId xmlns:a16="http://schemas.microsoft.com/office/drawing/2014/main" id="{E2F29791-2A29-A649-AD9A-B1D62431AE39}"/>
                </a:ext>
              </a:extLst>
            </p:cNvPr>
            <p:cNvSpPr/>
            <p:nvPr userDrawn="1"/>
          </p:nvSpPr>
          <p:spPr>
            <a:xfrm flipV="1">
              <a:off x="16176307" y="-1153616"/>
              <a:ext cx="10792719" cy="5377729"/>
            </a:xfrm>
            <a:custGeom>
              <a:avLst/>
              <a:gdLst>
                <a:gd name="connsiteX0" fmla="*/ 874643 w 6383130"/>
                <a:gd name="connsiteY0" fmla="*/ 1122017 h 3330713"/>
                <a:gd name="connsiteX1" fmla="*/ 2341217 w 6383130"/>
                <a:gd name="connsiteY1" fmla="*/ 2199861 h 3330713"/>
                <a:gd name="connsiteX2" fmla="*/ 2893391 w 6383130"/>
                <a:gd name="connsiteY2" fmla="*/ 3012661 h 3330713"/>
                <a:gd name="connsiteX3" fmla="*/ 3953565 w 6383130"/>
                <a:gd name="connsiteY3" fmla="*/ 3330713 h 3330713"/>
                <a:gd name="connsiteX4" fmla="*/ 5106504 w 6383130"/>
                <a:gd name="connsiteY4" fmla="*/ 3083339 h 3330713"/>
                <a:gd name="connsiteX5" fmla="*/ 5464313 w 6383130"/>
                <a:gd name="connsiteY5" fmla="*/ 2425148 h 3330713"/>
                <a:gd name="connsiteX6" fmla="*/ 4753113 w 6383130"/>
                <a:gd name="connsiteY6" fmla="*/ 1696278 h 3330713"/>
                <a:gd name="connsiteX7" fmla="*/ 6007652 w 6383130"/>
                <a:gd name="connsiteY7" fmla="*/ 1532835 h 3330713"/>
                <a:gd name="connsiteX8" fmla="*/ 6383130 w 6383130"/>
                <a:gd name="connsiteY8" fmla="*/ 1334052 h 3330713"/>
                <a:gd name="connsiteX9" fmla="*/ 6383130 w 6383130"/>
                <a:gd name="connsiteY9" fmla="*/ 216452 h 3330713"/>
                <a:gd name="connsiteX10" fmla="*/ 4117008 w 6383130"/>
                <a:gd name="connsiteY10" fmla="*/ 0 h 3330713"/>
                <a:gd name="connsiteX11" fmla="*/ 2531165 w 6383130"/>
                <a:gd name="connsiteY11" fmla="*/ 287130 h 3330713"/>
                <a:gd name="connsiteX12" fmla="*/ 812800 w 6383130"/>
                <a:gd name="connsiteY12" fmla="*/ 437322 h 3330713"/>
                <a:gd name="connsiteX13" fmla="*/ 0 w 6383130"/>
                <a:gd name="connsiteY13" fmla="*/ 689113 h 3330713"/>
                <a:gd name="connsiteX14" fmla="*/ 874643 w 6383130"/>
                <a:gd name="connsiteY14" fmla="*/ 1122017 h 3330713"/>
                <a:gd name="connsiteX0" fmla="*/ 874643 w 6383130"/>
                <a:gd name="connsiteY0" fmla="*/ 1122017 h 3330713"/>
                <a:gd name="connsiteX1" fmla="*/ 2341217 w 6383130"/>
                <a:gd name="connsiteY1" fmla="*/ 2199861 h 3330713"/>
                <a:gd name="connsiteX2" fmla="*/ 2893391 w 6383130"/>
                <a:gd name="connsiteY2" fmla="*/ 3012661 h 3330713"/>
                <a:gd name="connsiteX3" fmla="*/ 3953565 w 6383130"/>
                <a:gd name="connsiteY3" fmla="*/ 3330713 h 3330713"/>
                <a:gd name="connsiteX4" fmla="*/ 5106504 w 6383130"/>
                <a:gd name="connsiteY4" fmla="*/ 3083339 h 3330713"/>
                <a:gd name="connsiteX5" fmla="*/ 5464313 w 6383130"/>
                <a:gd name="connsiteY5" fmla="*/ 2425148 h 3330713"/>
                <a:gd name="connsiteX6" fmla="*/ 4753113 w 6383130"/>
                <a:gd name="connsiteY6" fmla="*/ 1696278 h 3330713"/>
                <a:gd name="connsiteX7" fmla="*/ 6007652 w 6383130"/>
                <a:gd name="connsiteY7" fmla="*/ 1532835 h 3330713"/>
                <a:gd name="connsiteX8" fmla="*/ 6383130 w 6383130"/>
                <a:gd name="connsiteY8" fmla="*/ 216452 h 3330713"/>
                <a:gd name="connsiteX9" fmla="*/ 4117008 w 6383130"/>
                <a:gd name="connsiteY9" fmla="*/ 0 h 3330713"/>
                <a:gd name="connsiteX10" fmla="*/ 2531165 w 6383130"/>
                <a:gd name="connsiteY10" fmla="*/ 287130 h 3330713"/>
                <a:gd name="connsiteX11" fmla="*/ 812800 w 6383130"/>
                <a:gd name="connsiteY11" fmla="*/ 437322 h 3330713"/>
                <a:gd name="connsiteX12" fmla="*/ 0 w 6383130"/>
                <a:gd name="connsiteY12" fmla="*/ 689113 h 3330713"/>
                <a:gd name="connsiteX13" fmla="*/ 874643 w 6383130"/>
                <a:gd name="connsiteY13" fmla="*/ 1122017 h 3330713"/>
                <a:gd name="connsiteX0" fmla="*/ 874643 w 6007652"/>
                <a:gd name="connsiteY0" fmla="*/ 1122017 h 3330713"/>
                <a:gd name="connsiteX1" fmla="*/ 2341217 w 6007652"/>
                <a:gd name="connsiteY1" fmla="*/ 2199861 h 3330713"/>
                <a:gd name="connsiteX2" fmla="*/ 2893391 w 6007652"/>
                <a:gd name="connsiteY2" fmla="*/ 3012661 h 3330713"/>
                <a:gd name="connsiteX3" fmla="*/ 3953565 w 6007652"/>
                <a:gd name="connsiteY3" fmla="*/ 3330713 h 3330713"/>
                <a:gd name="connsiteX4" fmla="*/ 5106504 w 6007652"/>
                <a:gd name="connsiteY4" fmla="*/ 3083339 h 3330713"/>
                <a:gd name="connsiteX5" fmla="*/ 5464313 w 6007652"/>
                <a:gd name="connsiteY5" fmla="*/ 2425148 h 3330713"/>
                <a:gd name="connsiteX6" fmla="*/ 4753113 w 6007652"/>
                <a:gd name="connsiteY6" fmla="*/ 1696278 h 3330713"/>
                <a:gd name="connsiteX7" fmla="*/ 6007652 w 6007652"/>
                <a:gd name="connsiteY7" fmla="*/ 1532835 h 3330713"/>
                <a:gd name="connsiteX8" fmla="*/ 5942502 w 6007652"/>
                <a:gd name="connsiteY8" fmla="*/ 158750 h 3330713"/>
                <a:gd name="connsiteX9" fmla="*/ 4117008 w 6007652"/>
                <a:gd name="connsiteY9" fmla="*/ 0 h 3330713"/>
                <a:gd name="connsiteX10" fmla="*/ 2531165 w 6007652"/>
                <a:gd name="connsiteY10" fmla="*/ 287130 h 3330713"/>
                <a:gd name="connsiteX11" fmla="*/ 812800 w 6007652"/>
                <a:gd name="connsiteY11" fmla="*/ 437322 h 3330713"/>
                <a:gd name="connsiteX12" fmla="*/ 0 w 6007652"/>
                <a:gd name="connsiteY12" fmla="*/ 689113 h 3330713"/>
                <a:gd name="connsiteX13" fmla="*/ 874643 w 6007652"/>
                <a:gd name="connsiteY13" fmla="*/ 1122017 h 3330713"/>
                <a:gd name="connsiteX0" fmla="*/ 874643 w 5942502"/>
                <a:gd name="connsiteY0" fmla="*/ 1122017 h 3330713"/>
                <a:gd name="connsiteX1" fmla="*/ 2341217 w 5942502"/>
                <a:gd name="connsiteY1" fmla="*/ 2199861 h 3330713"/>
                <a:gd name="connsiteX2" fmla="*/ 2893391 w 5942502"/>
                <a:gd name="connsiteY2" fmla="*/ 3012661 h 3330713"/>
                <a:gd name="connsiteX3" fmla="*/ 3953565 w 5942502"/>
                <a:gd name="connsiteY3" fmla="*/ 3330713 h 3330713"/>
                <a:gd name="connsiteX4" fmla="*/ 5106504 w 5942502"/>
                <a:gd name="connsiteY4" fmla="*/ 3083339 h 3330713"/>
                <a:gd name="connsiteX5" fmla="*/ 5464313 w 5942502"/>
                <a:gd name="connsiteY5" fmla="*/ 2425148 h 3330713"/>
                <a:gd name="connsiteX6" fmla="*/ 4753113 w 5942502"/>
                <a:gd name="connsiteY6" fmla="*/ 1696278 h 3330713"/>
                <a:gd name="connsiteX7" fmla="*/ 5881758 w 5942502"/>
                <a:gd name="connsiteY7" fmla="*/ 1532835 h 3330713"/>
                <a:gd name="connsiteX8" fmla="*/ 5942502 w 5942502"/>
                <a:gd name="connsiteY8" fmla="*/ 158750 h 3330713"/>
                <a:gd name="connsiteX9" fmla="*/ 4117008 w 5942502"/>
                <a:gd name="connsiteY9" fmla="*/ 0 h 3330713"/>
                <a:gd name="connsiteX10" fmla="*/ 2531165 w 5942502"/>
                <a:gd name="connsiteY10" fmla="*/ 287130 h 3330713"/>
                <a:gd name="connsiteX11" fmla="*/ 812800 w 5942502"/>
                <a:gd name="connsiteY11" fmla="*/ 437322 h 3330713"/>
                <a:gd name="connsiteX12" fmla="*/ 0 w 5942502"/>
                <a:gd name="connsiteY12" fmla="*/ 689113 h 3330713"/>
                <a:gd name="connsiteX13" fmla="*/ 874643 w 5942502"/>
                <a:gd name="connsiteY13" fmla="*/ 1122017 h 3330713"/>
                <a:gd name="connsiteX0" fmla="*/ 874643 w 5942502"/>
                <a:gd name="connsiteY0" fmla="*/ 1122017 h 3330713"/>
                <a:gd name="connsiteX1" fmla="*/ 2341217 w 5942502"/>
                <a:gd name="connsiteY1" fmla="*/ 2199861 h 3330713"/>
                <a:gd name="connsiteX2" fmla="*/ 2893391 w 5942502"/>
                <a:gd name="connsiteY2" fmla="*/ 3012661 h 3330713"/>
                <a:gd name="connsiteX3" fmla="*/ 3953565 w 5942502"/>
                <a:gd name="connsiteY3" fmla="*/ 3330713 h 3330713"/>
                <a:gd name="connsiteX4" fmla="*/ 5106504 w 5942502"/>
                <a:gd name="connsiteY4" fmla="*/ 3083339 h 3330713"/>
                <a:gd name="connsiteX5" fmla="*/ 5464313 w 5942502"/>
                <a:gd name="connsiteY5" fmla="*/ 2425148 h 3330713"/>
                <a:gd name="connsiteX6" fmla="*/ 5109813 w 5942502"/>
                <a:gd name="connsiteY6" fmla="*/ 1712015 h 3330713"/>
                <a:gd name="connsiteX7" fmla="*/ 5881758 w 5942502"/>
                <a:gd name="connsiteY7" fmla="*/ 1532835 h 3330713"/>
                <a:gd name="connsiteX8" fmla="*/ 5942502 w 5942502"/>
                <a:gd name="connsiteY8" fmla="*/ 158750 h 3330713"/>
                <a:gd name="connsiteX9" fmla="*/ 4117008 w 5942502"/>
                <a:gd name="connsiteY9" fmla="*/ 0 h 3330713"/>
                <a:gd name="connsiteX10" fmla="*/ 2531165 w 5942502"/>
                <a:gd name="connsiteY10" fmla="*/ 287130 h 3330713"/>
                <a:gd name="connsiteX11" fmla="*/ 812800 w 5942502"/>
                <a:gd name="connsiteY11" fmla="*/ 437322 h 3330713"/>
                <a:gd name="connsiteX12" fmla="*/ 0 w 5942502"/>
                <a:gd name="connsiteY12" fmla="*/ 689113 h 3330713"/>
                <a:gd name="connsiteX13" fmla="*/ 874643 w 5942502"/>
                <a:gd name="connsiteY13" fmla="*/ 1122017 h 3330713"/>
                <a:gd name="connsiteX0" fmla="*/ 874643 w 5942502"/>
                <a:gd name="connsiteY0" fmla="*/ 1122017 h 3330713"/>
                <a:gd name="connsiteX1" fmla="*/ 2341217 w 5942502"/>
                <a:gd name="connsiteY1" fmla="*/ 2199861 h 3330713"/>
                <a:gd name="connsiteX2" fmla="*/ 2893391 w 5942502"/>
                <a:gd name="connsiteY2" fmla="*/ 3012661 h 3330713"/>
                <a:gd name="connsiteX3" fmla="*/ 3953565 w 5942502"/>
                <a:gd name="connsiteY3" fmla="*/ 3330713 h 3330713"/>
                <a:gd name="connsiteX4" fmla="*/ 5106504 w 5942502"/>
                <a:gd name="connsiteY4" fmla="*/ 3083339 h 3330713"/>
                <a:gd name="connsiteX5" fmla="*/ 5464313 w 5942502"/>
                <a:gd name="connsiteY5" fmla="*/ 2425148 h 3330713"/>
                <a:gd name="connsiteX6" fmla="*/ 5235707 w 5942502"/>
                <a:gd name="connsiteY6" fmla="*/ 1727752 h 3330713"/>
                <a:gd name="connsiteX7" fmla="*/ 5881758 w 5942502"/>
                <a:gd name="connsiteY7" fmla="*/ 1532835 h 3330713"/>
                <a:gd name="connsiteX8" fmla="*/ 5942502 w 5942502"/>
                <a:gd name="connsiteY8" fmla="*/ 158750 h 3330713"/>
                <a:gd name="connsiteX9" fmla="*/ 4117008 w 5942502"/>
                <a:gd name="connsiteY9" fmla="*/ 0 h 3330713"/>
                <a:gd name="connsiteX10" fmla="*/ 2531165 w 5942502"/>
                <a:gd name="connsiteY10" fmla="*/ 287130 h 3330713"/>
                <a:gd name="connsiteX11" fmla="*/ 812800 w 5942502"/>
                <a:gd name="connsiteY11" fmla="*/ 437322 h 3330713"/>
                <a:gd name="connsiteX12" fmla="*/ 0 w 5942502"/>
                <a:gd name="connsiteY12" fmla="*/ 689113 h 3330713"/>
                <a:gd name="connsiteX13" fmla="*/ 874643 w 5942502"/>
                <a:gd name="connsiteY13" fmla="*/ 1122017 h 3330713"/>
                <a:gd name="connsiteX0" fmla="*/ 874643 w 5942502"/>
                <a:gd name="connsiteY0" fmla="*/ 1122017 h 3330713"/>
                <a:gd name="connsiteX1" fmla="*/ 2341217 w 5942502"/>
                <a:gd name="connsiteY1" fmla="*/ 2199861 h 3330713"/>
                <a:gd name="connsiteX2" fmla="*/ 2893391 w 5942502"/>
                <a:gd name="connsiteY2" fmla="*/ 3012661 h 3330713"/>
                <a:gd name="connsiteX3" fmla="*/ 3953565 w 5942502"/>
                <a:gd name="connsiteY3" fmla="*/ 3330713 h 3330713"/>
                <a:gd name="connsiteX4" fmla="*/ 5106504 w 5942502"/>
                <a:gd name="connsiteY4" fmla="*/ 3083339 h 3330713"/>
                <a:gd name="connsiteX5" fmla="*/ 5605944 w 5942502"/>
                <a:gd name="connsiteY5" fmla="*/ 2472358 h 3330713"/>
                <a:gd name="connsiteX6" fmla="*/ 5235707 w 5942502"/>
                <a:gd name="connsiteY6" fmla="*/ 1727752 h 3330713"/>
                <a:gd name="connsiteX7" fmla="*/ 5881758 w 5942502"/>
                <a:gd name="connsiteY7" fmla="*/ 1532835 h 3330713"/>
                <a:gd name="connsiteX8" fmla="*/ 5942502 w 5942502"/>
                <a:gd name="connsiteY8" fmla="*/ 158750 h 3330713"/>
                <a:gd name="connsiteX9" fmla="*/ 4117008 w 5942502"/>
                <a:gd name="connsiteY9" fmla="*/ 0 h 3330713"/>
                <a:gd name="connsiteX10" fmla="*/ 2531165 w 5942502"/>
                <a:gd name="connsiteY10" fmla="*/ 287130 h 3330713"/>
                <a:gd name="connsiteX11" fmla="*/ 812800 w 5942502"/>
                <a:gd name="connsiteY11" fmla="*/ 437322 h 3330713"/>
                <a:gd name="connsiteX12" fmla="*/ 0 w 5942502"/>
                <a:gd name="connsiteY12" fmla="*/ 689113 h 3330713"/>
                <a:gd name="connsiteX13" fmla="*/ 874643 w 5942502"/>
                <a:gd name="connsiteY13" fmla="*/ 1122017 h 3330713"/>
                <a:gd name="connsiteX0" fmla="*/ 874643 w 5942502"/>
                <a:gd name="connsiteY0" fmla="*/ 1122017 h 3330713"/>
                <a:gd name="connsiteX1" fmla="*/ 2341217 w 5942502"/>
                <a:gd name="connsiteY1" fmla="*/ 2199861 h 3330713"/>
                <a:gd name="connsiteX2" fmla="*/ 2893391 w 5942502"/>
                <a:gd name="connsiteY2" fmla="*/ 3012661 h 3330713"/>
                <a:gd name="connsiteX3" fmla="*/ 3953565 w 5942502"/>
                <a:gd name="connsiteY3" fmla="*/ 3330713 h 3330713"/>
                <a:gd name="connsiteX4" fmla="*/ 5106504 w 5942502"/>
                <a:gd name="connsiteY4" fmla="*/ 3083339 h 3330713"/>
                <a:gd name="connsiteX5" fmla="*/ 5605944 w 5942502"/>
                <a:gd name="connsiteY5" fmla="*/ 2472358 h 3330713"/>
                <a:gd name="connsiteX6" fmla="*/ 5382584 w 5942502"/>
                <a:gd name="connsiteY6" fmla="*/ 1727752 h 3330713"/>
                <a:gd name="connsiteX7" fmla="*/ 5881758 w 5942502"/>
                <a:gd name="connsiteY7" fmla="*/ 1532835 h 3330713"/>
                <a:gd name="connsiteX8" fmla="*/ 5942502 w 5942502"/>
                <a:gd name="connsiteY8" fmla="*/ 158750 h 3330713"/>
                <a:gd name="connsiteX9" fmla="*/ 4117008 w 5942502"/>
                <a:gd name="connsiteY9" fmla="*/ 0 h 3330713"/>
                <a:gd name="connsiteX10" fmla="*/ 2531165 w 5942502"/>
                <a:gd name="connsiteY10" fmla="*/ 287130 h 3330713"/>
                <a:gd name="connsiteX11" fmla="*/ 812800 w 5942502"/>
                <a:gd name="connsiteY11" fmla="*/ 437322 h 3330713"/>
                <a:gd name="connsiteX12" fmla="*/ 0 w 5942502"/>
                <a:gd name="connsiteY12" fmla="*/ 689113 h 3330713"/>
                <a:gd name="connsiteX13" fmla="*/ 874643 w 5942502"/>
                <a:gd name="connsiteY13" fmla="*/ 1122017 h 3330713"/>
                <a:gd name="connsiteX0" fmla="*/ 874643 w 5942502"/>
                <a:gd name="connsiteY0" fmla="*/ 1122017 h 3330713"/>
                <a:gd name="connsiteX1" fmla="*/ 2341217 w 5942502"/>
                <a:gd name="connsiteY1" fmla="*/ 2199861 h 3330713"/>
                <a:gd name="connsiteX2" fmla="*/ 2898637 w 5942502"/>
                <a:gd name="connsiteY2" fmla="*/ 3091345 h 3330713"/>
                <a:gd name="connsiteX3" fmla="*/ 3953565 w 5942502"/>
                <a:gd name="connsiteY3" fmla="*/ 3330713 h 3330713"/>
                <a:gd name="connsiteX4" fmla="*/ 5106504 w 5942502"/>
                <a:gd name="connsiteY4" fmla="*/ 3083339 h 3330713"/>
                <a:gd name="connsiteX5" fmla="*/ 5605944 w 5942502"/>
                <a:gd name="connsiteY5" fmla="*/ 2472358 h 3330713"/>
                <a:gd name="connsiteX6" fmla="*/ 5382584 w 5942502"/>
                <a:gd name="connsiteY6" fmla="*/ 1727752 h 3330713"/>
                <a:gd name="connsiteX7" fmla="*/ 5881758 w 5942502"/>
                <a:gd name="connsiteY7" fmla="*/ 1532835 h 3330713"/>
                <a:gd name="connsiteX8" fmla="*/ 5942502 w 5942502"/>
                <a:gd name="connsiteY8" fmla="*/ 158750 h 3330713"/>
                <a:gd name="connsiteX9" fmla="*/ 4117008 w 5942502"/>
                <a:gd name="connsiteY9" fmla="*/ 0 h 3330713"/>
                <a:gd name="connsiteX10" fmla="*/ 2531165 w 5942502"/>
                <a:gd name="connsiteY10" fmla="*/ 287130 h 3330713"/>
                <a:gd name="connsiteX11" fmla="*/ 812800 w 5942502"/>
                <a:gd name="connsiteY11" fmla="*/ 437322 h 3330713"/>
                <a:gd name="connsiteX12" fmla="*/ 0 w 5942502"/>
                <a:gd name="connsiteY12" fmla="*/ 689113 h 3330713"/>
                <a:gd name="connsiteX13" fmla="*/ 874643 w 5942502"/>
                <a:gd name="connsiteY13" fmla="*/ 1122017 h 3330713"/>
                <a:gd name="connsiteX0" fmla="*/ 874643 w 5942502"/>
                <a:gd name="connsiteY0" fmla="*/ 996123 h 3204819"/>
                <a:gd name="connsiteX1" fmla="*/ 2341217 w 5942502"/>
                <a:gd name="connsiteY1" fmla="*/ 2073967 h 3204819"/>
                <a:gd name="connsiteX2" fmla="*/ 2898637 w 5942502"/>
                <a:gd name="connsiteY2" fmla="*/ 2965451 h 3204819"/>
                <a:gd name="connsiteX3" fmla="*/ 3953565 w 5942502"/>
                <a:gd name="connsiteY3" fmla="*/ 3204819 h 3204819"/>
                <a:gd name="connsiteX4" fmla="*/ 5106504 w 5942502"/>
                <a:gd name="connsiteY4" fmla="*/ 2957445 h 3204819"/>
                <a:gd name="connsiteX5" fmla="*/ 5605944 w 5942502"/>
                <a:gd name="connsiteY5" fmla="*/ 2346464 h 3204819"/>
                <a:gd name="connsiteX6" fmla="*/ 5382584 w 5942502"/>
                <a:gd name="connsiteY6" fmla="*/ 1601858 h 3204819"/>
                <a:gd name="connsiteX7" fmla="*/ 5881758 w 5942502"/>
                <a:gd name="connsiteY7" fmla="*/ 1406941 h 3204819"/>
                <a:gd name="connsiteX8" fmla="*/ 5942502 w 5942502"/>
                <a:gd name="connsiteY8" fmla="*/ 32856 h 3204819"/>
                <a:gd name="connsiteX9" fmla="*/ 4169464 w 5942502"/>
                <a:gd name="connsiteY9" fmla="*/ 0 h 3204819"/>
                <a:gd name="connsiteX10" fmla="*/ 2531165 w 5942502"/>
                <a:gd name="connsiteY10" fmla="*/ 161236 h 3204819"/>
                <a:gd name="connsiteX11" fmla="*/ 812800 w 5942502"/>
                <a:gd name="connsiteY11" fmla="*/ 311428 h 3204819"/>
                <a:gd name="connsiteX12" fmla="*/ 0 w 5942502"/>
                <a:gd name="connsiteY12" fmla="*/ 563219 h 3204819"/>
                <a:gd name="connsiteX13" fmla="*/ 874643 w 5942502"/>
                <a:gd name="connsiteY13" fmla="*/ 996123 h 3204819"/>
                <a:gd name="connsiteX0" fmla="*/ 874643 w 5932010"/>
                <a:gd name="connsiteY0" fmla="*/ 996123 h 3204819"/>
                <a:gd name="connsiteX1" fmla="*/ 2341217 w 5932010"/>
                <a:gd name="connsiteY1" fmla="*/ 2073967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605944 w 5932010"/>
                <a:gd name="connsiteY5" fmla="*/ 2346464 h 3204819"/>
                <a:gd name="connsiteX6" fmla="*/ 5382584 w 5932010"/>
                <a:gd name="connsiteY6" fmla="*/ 1601858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74643 w 5932010"/>
                <a:gd name="connsiteY13" fmla="*/ 996123 h 3204819"/>
                <a:gd name="connsiteX0" fmla="*/ 874643 w 5932010"/>
                <a:gd name="connsiteY0" fmla="*/ 996123 h 3204819"/>
                <a:gd name="connsiteX1" fmla="*/ 2341217 w 5932010"/>
                <a:gd name="connsiteY1" fmla="*/ 2073967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605944 w 5932010"/>
                <a:gd name="connsiteY5" fmla="*/ 2346464 h 3204819"/>
                <a:gd name="connsiteX6" fmla="*/ 5503232 w 5932010"/>
                <a:gd name="connsiteY6" fmla="*/ 1575630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74643 w 5932010"/>
                <a:gd name="connsiteY13" fmla="*/ 996123 h 3204819"/>
                <a:gd name="connsiteX0" fmla="*/ 874643 w 5932010"/>
                <a:gd name="connsiteY0" fmla="*/ 996123 h 3204819"/>
                <a:gd name="connsiteX1" fmla="*/ 2341217 w 5932010"/>
                <a:gd name="connsiteY1" fmla="*/ 2073967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443331 w 5932010"/>
                <a:gd name="connsiteY5" fmla="*/ 2346464 h 3204819"/>
                <a:gd name="connsiteX6" fmla="*/ 5503232 w 5932010"/>
                <a:gd name="connsiteY6" fmla="*/ 1575630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74643 w 5932010"/>
                <a:gd name="connsiteY13" fmla="*/ 996123 h 3204819"/>
                <a:gd name="connsiteX0" fmla="*/ 874643 w 5932010"/>
                <a:gd name="connsiteY0" fmla="*/ 996123 h 3204819"/>
                <a:gd name="connsiteX1" fmla="*/ 2341217 w 5932010"/>
                <a:gd name="connsiteY1" fmla="*/ 2073967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527261 w 5932010"/>
                <a:gd name="connsiteY5" fmla="*/ 2346464 h 3204819"/>
                <a:gd name="connsiteX6" fmla="*/ 5503232 w 5932010"/>
                <a:gd name="connsiteY6" fmla="*/ 1575630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74643 w 5932010"/>
                <a:gd name="connsiteY13" fmla="*/ 996123 h 3204819"/>
                <a:gd name="connsiteX0" fmla="*/ 874643 w 5932010"/>
                <a:gd name="connsiteY0" fmla="*/ 996123 h 3204819"/>
                <a:gd name="connsiteX1" fmla="*/ 2341217 w 5932010"/>
                <a:gd name="connsiteY1" fmla="*/ 2073967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527261 w 5932010"/>
                <a:gd name="connsiteY5" fmla="*/ 2346464 h 3204819"/>
                <a:gd name="connsiteX6" fmla="*/ 5414057 w 5932010"/>
                <a:gd name="connsiteY6" fmla="*/ 1591367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74643 w 5932010"/>
                <a:gd name="connsiteY13" fmla="*/ 996123 h 3204819"/>
                <a:gd name="connsiteX0" fmla="*/ 837924 w 5932010"/>
                <a:gd name="connsiteY0" fmla="*/ 1300366 h 3204819"/>
                <a:gd name="connsiteX1" fmla="*/ 2341217 w 5932010"/>
                <a:gd name="connsiteY1" fmla="*/ 2073967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527261 w 5932010"/>
                <a:gd name="connsiteY5" fmla="*/ 2346464 h 3204819"/>
                <a:gd name="connsiteX6" fmla="*/ 5414057 w 5932010"/>
                <a:gd name="connsiteY6" fmla="*/ 1591367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37924 w 5932010"/>
                <a:gd name="connsiteY13" fmla="*/ 1300366 h 3204819"/>
                <a:gd name="connsiteX0" fmla="*/ 837924 w 5932010"/>
                <a:gd name="connsiteY0" fmla="*/ 1300366 h 3204819"/>
                <a:gd name="connsiteX1" fmla="*/ 2236306 w 5932010"/>
                <a:gd name="connsiteY1" fmla="*/ 2094949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527261 w 5932010"/>
                <a:gd name="connsiteY5" fmla="*/ 2346464 h 3204819"/>
                <a:gd name="connsiteX6" fmla="*/ 5414057 w 5932010"/>
                <a:gd name="connsiteY6" fmla="*/ 1591367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37924 w 5932010"/>
                <a:gd name="connsiteY13" fmla="*/ 1300366 h 3204819"/>
                <a:gd name="connsiteX0" fmla="*/ 25124 w 5119210"/>
                <a:gd name="connsiteY0" fmla="*/ 1300366 h 3204819"/>
                <a:gd name="connsiteX1" fmla="*/ 1423506 w 5119210"/>
                <a:gd name="connsiteY1" fmla="*/ 2094949 h 3204819"/>
                <a:gd name="connsiteX2" fmla="*/ 2085837 w 5119210"/>
                <a:gd name="connsiteY2" fmla="*/ 2965451 h 3204819"/>
                <a:gd name="connsiteX3" fmla="*/ 3140765 w 5119210"/>
                <a:gd name="connsiteY3" fmla="*/ 3204819 h 3204819"/>
                <a:gd name="connsiteX4" fmla="*/ 4293704 w 5119210"/>
                <a:gd name="connsiteY4" fmla="*/ 2957445 h 3204819"/>
                <a:gd name="connsiteX5" fmla="*/ 4714461 w 5119210"/>
                <a:gd name="connsiteY5" fmla="*/ 2346464 h 3204819"/>
                <a:gd name="connsiteX6" fmla="*/ 4601257 w 5119210"/>
                <a:gd name="connsiteY6" fmla="*/ 1591367 h 3204819"/>
                <a:gd name="connsiteX7" fmla="*/ 5068958 w 5119210"/>
                <a:gd name="connsiteY7" fmla="*/ 1406941 h 3204819"/>
                <a:gd name="connsiteX8" fmla="*/ 5119210 w 5119210"/>
                <a:gd name="connsiteY8" fmla="*/ 410537 h 3204819"/>
                <a:gd name="connsiteX9" fmla="*/ 3356664 w 5119210"/>
                <a:gd name="connsiteY9" fmla="*/ 0 h 3204819"/>
                <a:gd name="connsiteX10" fmla="*/ 1718365 w 5119210"/>
                <a:gd name="connsiteY10" fmla="*/ 161236 h 3204819"/>
                <a:gd name="connsiteX11" fmla="*/ 0 w 5119210"/>
                <a:gd name="connsiteY11" fmla="*/ 311428 h 3204819"/>
                <a:gd name="connsiteX12" fmla="*/ 68715 w 5119210"/>
                <a:gd name="connsiteY12" fmla="*/ 579863 h 3204819"/>
                <a:gd name="connsiteX13" fmla="*/ 25124 w 5119210"/>
                <a:gd name="connsiteY13" fmla="*/ 1300366 h 3204819"/>
                <a:gd name="connsiteX0" fmla="*/ 25124 w 5119210"/>
                <a:gd name="connsiteY0" fmla="*/ 1300366 h 3204819"/>
                <a:gd name="connsiteX1" fmla="*/ 1423506 w 5119210"/>
                <a:gd name="connsiteY1" fmla="*/ 2094949 h 3204819"/>
                <a:gd name="connsiteX2" fmla="*/ 2085837 w 5119210"/>
                <a:gd name="connsiteY2" fmla="*/ 2965451 h 3204819"/>
                <a:gd name="connsiteX3" fmla="*/ 3140765 w 5119210"/>
                <a:gd name="connsiteY3" fmla="*/ 3204819 h 3204819"/>
                <a:gd name="connsiteX4" fmla="*/ 4293704 w 5119210"/>
                <a:gd name="connsiteY4" fmla="*/ 2957445 h 3204819"/>
                <a:gd name="connsiteX5" fmla="*/ 4714461 w 5119210"/>
                <a:gd name="connsiteY5" fmla="*/ 2346464 h 3204819"/>
                <a:gd name="connsiteX6" fmla="*/ 4601257 w 5119210"/>
                <a:gd name="connsiteY6" fmla="*/ 1591367 h 3204819"/>
                <a:gd name="connsiteX7" fmla="*/ 5068958 w 5119210"/>
                <a:gd name="connsiteY7" fmla="*/ 1406941 h 3204819"/>
                <a:gd name="connsiteX8" fmla="*/ 5119210 w 5119210"/>
                <a:gd name="connsiteY8" fmla="*/ 410537 h 3204819"/>
                <a:gd name="connsiteX9" fmla="*/ 3356664 w 5119210"/>
                <a:gd name="connsiteY9" fmla="*/ 0 h 3204819"/>
                <a:gd name="connsiteX10" fmla="*/ 1718365 w 5119210"/>
                <a:gd name="connsiteY10" fmla="*/ 161236 h 3204819"/>
                <a:gd name="connsiteX11" fmla="*/ 0 w 5119210"/>
                <a:gd name="connsiteY11" fmla="*/ 311428 h 3204819"/>
                <a:gd name="connsiteX12" fmla="*/ 586126 w 5119210"/>
                <a:gd name="connsiteY12" fmla="*/ 918292 h 3204819"/>
                <a:gd name="connsiteX13" fmla="*/ 25124 w 5119210"/>
                <a:gd name="connsiteY13" fmla="*/ 1300366 h 3204819"/>
                <a:gd name="connsiteX0" fmla="*/ 0 w 6103356"/>
                <a:gd name="connsiteY0" fmla="*/ 1411326 h 3204819"/>
                <a:gd name="connsiteX1" fmla="*/ 2407652 w 6103356"/>
                <a:gd name="connsiteY1" fmla="*/ 2094949 h 3204819"/>
                <a:gd name="connsiteX2" fmla="*/ 3069983 w 6103356"/>
                <a:gd name="connsiteY2" fmla="*/ 2965451 h 3204819"/>
                <a:gd name="connsiteX3" fmla="*/ 4124911 w 6103356"/>
                <a:gd name="connsiteY3" fmla="*/ 3204819 h 3204819"/>
                <a:gd name="connsiteX4" fmla="*/ 5277850 w 6103356"/>
                <a:gd name="connsiteY4" fmla="*/ 2957445 h 3204819"/>
                <a:gd name="connsiteX5" fmla="*/ 5698607 w 6103356"/>
                <a:gd name="connsiteY5" fmla="*/ 2346464 h 3204819"/>
                <a:gd name="connsiteX6" fmla="*/ 5585403 w 6103356"/>
                <a:gd name="connsiteY6" fmla="*/ 1591367 h 3204819"/>
                <a:gd name="connsiteX7" fmla="*/ 6053104 w 6103356"/>
                <a:gd name="connsiteY7" fmla="*/ 1406941 h 3204819"/>
                <a:gd name="connsiteX8" fmla="*/ 6103356 w 6103356"/>
                <a:gd name="connsiteY8" fmla="*/ 410537 h 3204819"/>
                <a:gd name="connsiteX9" fmla="*/ 4340810 w 6103356"/>
                <a:gd name="connsiteY9" fmla="*/ 0 h 3204819"/>
                <a:gd name="connsiteX10" fmla="*/ 2702511 w 6103356"/>
                <a:gd name="connsiteY10" fmla="*/ 161236 h 3204819"/>
                <a:gd name="connsiteX11" fmla="*/ 984146 w 6103356"/>
                <a:gd name="connsiteY11" fmla="*/ 311428 h 3204819"/>
                <a:gd name="connsiteX12" fmla="*/ 1570272 w 6103356"/>
                <a:gd name="connsiteY12" fmla="*/ 918292 h 3204819"/>
                <a:gd name="connsiteX13" fmla="*/ 0 w 6103356"/>
                <a:gd name="connsiteY13" fmla="*/ 1411326 h 3204819"/>
                <a:gd name="connsiteX0" fmla="*/ 0 w 6103356"/>
                <a:gd name="connsiteY0" fmla="*/ 1411326 h 3204819"/>
                <a:gd name="connsiteX1" fmla="*/ 900135 w 6103356"/>
                <a:gd name="connsiteY1" fmla="*/ 2122689 h 3204819"/>
                <a:gd name="connsiteX2" fmla="*/ 3069983 w 6103356"/>
                <a:gd name="connsiteY2" fmla="*/ 2965451 h 3204819"/>
                <a:gd name="connsiteX3" fmla="*/ 4124911 w 6103356"/>
                <a:gd name="connsiteY3" fmla="*/ 3204819 h 3204819"/>
                <a:gd name="connsiteX4" fmla="*/ 5277850 w 6103356"/>
                <a:gd name="connsiteY4" fmla="*/ 2957445 h 3204819"/>
                <a:gd name="connsiteX5" fmla="*/ 5698607 w 6103356"/>
                <a:gd name="connsiteY5" fmla="*/ 2346464 h 3204819"/>
                <a:gd name="connsiteX6" fmla="*/ 5585403 w 6103356"/>
                <a:gd name="connsiteY6" fmla="*/ 1591367 h 3204819"/>
                <a:gd name="connsiteX7" fmla="*/ 6053104 w 6103356"/>
                <a:gd name="connsiteY7" fmla="*/ 1406941 h 3204819"/>
                <a:gd name="connsiteX8" fmla="*/ 6103356 w 6103356"/>
                <a:gd name="connsiteY8" fmla="*/ 410537 h 3204819"/>
                <a:gd name="connsiteX9" fmla="*/ 4340810 w 6103356"/>
                <a:gd name="connsiteY9" fmla="*/ 0 h 3204819"/>
                <a:gd name="connsiteX10" fmla="*/ 2702511 w 6103356"/>
                <a:gd name="connsiteY10" fmla="*/ 161236 h 3204819"/>
                <a:gd name="connsiteX11" fmla="*/ 984146 w 6103356"/>
                <a:gd name="connsiteY11" fmla="*/ 311428 h 3204819"/>
                <a:gd name="connsiteX12" fmla="*/ 1570272 w 6103356"/>
                <a:gd name="connsiteY12" fmla="*/ 918292 h 3204819"/>
                <a:gd name="connsiteX13" fmla="*/ 0 w 6103356"/>
                <a:gd name="connsiteY13" fmla="*/ 1411326 h 3204819"/>
                <a:gd name="connsiteX0" fmla="*/ 0 w 5918110"/>
                <a:gd name="connsiteY0" fmla="*/ 1244886 h 3204819"/>
                <a:gd name="connsiteX1" fmla="*/ 714889 w 5918110"/>
                <a:gd name="connsiteY1" fmla="*/ 2122689 h 3204819"/>
                <a:gd name="connsiteX2" fmla="*/ 2884737 w 5918110"/>
                <a:gd name="connsiteY2" fmla="*/ 2965451 h 3204819"/>
                <a:gd name="connsiteX3" fmla="*/ 3939665 w 5918110"/>
                <a:gd name="connsiteY3" fmla="*/ 3204819 h 3204819"/>
                <a:gd name="connsiteX4" fmla="*/ 5092604 w 5918110"/>
                <a:gd name="connsiteY4" fmla="*/ 2957445 h 3204819"/>
                <a:gd name="connsiteX5" fmla="*/ 5513361 w 5918110"/>
                <a:gd name="connsiteY5" fmla="*/ 2346464 h 3204819"/>
                <a:gd name="connsiteX6" fmla="*/ 5400157 w 5918110"/>
                <a:gd name="connsiteY6" fmla="*/ 1591367 h 3204819"/>
                <a:gd name="connsiteX7" fmla="*/ 5867858 w 5918110"/>
                <a:gd name="connsiteY7" fmla="*/ 1406941 h 3204819"/>
                <a:gd name="connsiteX8" fmla="*/ 5918110 w 5918110"/>
                <a:gd name="connsiteY8" fmla="*/ 410537 h 3204819"/>
                <a:gd name="connsiteX9" fmla="*/ 4155564 w 5918110"/>
                <a:gd name="connsiteY9" fmla="*/ 0 h 3204819"/>
                <a:gd name="connsiteX10" fmla="*/ 2517265 w 5918110"/>
                <a:gd name="connsiteY10" fmla="*/ 161236 h 3204819"/>
                <a:gd name="connsiteX11" fmla="*/ 798900 w 5918110"/>
                <a:gd name="connsiteY11" fmla="*/ 311428 h 3204819"/>
                <a:gd name="connsiteX12" fmla="*/ 1385026 w 5918110"/>
                <a:gd name="connsiteY12" fmla="*/ 918292 h 3204819"/>
                <a:gd name="connsiteX13" fmla="*/ 0 w 5918110"/>
                <a:gd name="connsiteY13" fmla="*/ 1244886 h 3204819"/>
                <a:gd name="connsiteX0" fmla="*/ 0 w 5918110"/>
                <a:gd name="connsiteY0" fmla="*/ 1244886 h 3204819"/>
                <a:gd name="connsiteX1" fmla="*/ 548806 w 5918110"/>
                <a:gd name="connsiteY1" fmla="*/ 2461118 h 3204819"/>
                <a:gd name="connsiteX2" fmla="*/ 2884737 w 5918110"/>
                <a:gd name="connsiteY2" fmla="*/ 2965451 h 3204819"/>
                <a:gd name="connsiteX3" fmla="*/ 3939665 w 5918110"/>
                <a:gd name="connsiteY3" fmla="*/ 3204819 h 3204819"/>
                <a:gd name="connsiteX4" fmla="*/ 5092604 w 5918110"/>
                <a:gd name="connsiteY4" fmla="*/ 2957445 h 3204819"/>
                <a:gd name="connsiteX5" fmla="*/ 5513361 w 5918110"/>
                <a:gd name="connsiteY5" fmla="*/ 2346464 h 3204819"/>
                <a:gd name="connsiteX6" fmla="*/ 5400157 w 5918110"/>
                <a:gd name="connsiteY6" fmla="*/ 1591367 h 3204819"/>
                <a:gd name="connsiteX7" fmla="*/ 5867858 w 5918110"/>
                <a:gd name="connsiteY7" fmla="*/ 1406941 h 3204819"/>
                <a:gd name="connsiteX8" fmla="*/ 5918110 w 5918110"/>
                <a:gd name="connsiteY8" fmla="*/ 410537 h 3204819"/>
                <a:gd name="connsiteX9" fmla="*/ 4155564 w 5918110"/>
                <a:gd name="connsiteY9" fmla="*/ 0 h 3204819"/>
                <a:gd name="connsiteX10" fmla="*/ 2517265 w 5918110"/>
                <a:gd name="connsiteY10" fmla="*/ 161236 h 3204819"/>
                <a:gd name="connsiteX11" fmla="*/ 798900 w 5918110"/>
                <a:gd name="connsiteY11" fmla="*/ 311428 h 3204819"/>
                <a:gd name="connsiteX12" fmla="*/ 1385026 w 5918110"/>
                <a:gd name="connsiteY12" fmla="*/ 918292 h 3204819"/>
                <a:gd name="connsiteX13" fmla="*/ 0 w 5918110"/>
                <a:gd name="connsiteY13" fmla="*/ 1244886 h 3204819"/>
                <a:gd name="connsiteX0" fmla="*/ 0 w 5918110"/>
                <a:gd name="connsiteY0" fmla="*/ 1244886 h 3204819"/>
                <a:gd name="connsiteX1" fmla="*/ 727664 w 5918110"/>
                <a:gd name="connsiteY1" fmla="*/ 2810643 h 3204819"/>
                <a:gd name="connsiteX2" fmla="*/ 2884737 w 5918110"/>
                <a:gd name="connsiteY2" fmla="*/ 2965451 h 3204819"/>
                <a:gd name="connsiteX3" fmla="*/ 3939665 w 5918110"/>
                <a:gd name="connsiteY3" fmla="*/ 3204819 h 3204819"/>
                <a:gd name="connsiteX4" fmla="*/ 5092604 w 5918110"/>
                <a:gd name="connsiteY4" fmla="*/ 2957445 h 3204819"/>
                <a:gd name="connsiteX5" fmla="*/ 5513361 w 5918110"/>
                <a:gd name="connsiteY5" fmla="*/ 2346464 h 3204819"/>
                <a:gd name="connsiteX6" fmla="*/ 5400157 w 5918110"/>
                <a:gd name="connsiteY6" fmla="*/ 1591367 h 3204819"/>
                <a:gd name="connsiteX7" fmla="*/ 5867858 w 5918110"/>
                <a:gd name="connsiteY7" fmla="*/ 1406941 h 3204819"/>
                <a:gd name="connsiteX8" fmla="*/ 5918110 w 5918110"/>
                <a:gd name="connsiteY8" fmla="*/ 410537 h 3204819"/>
                <a:gd name="connsiteX9" fmla="*/ 4155564 w 5918110"/>
                <a:gd name="connsiteY9" fmla="*/ 0 h 3204819"/>
                <a:gd name="connsiteX10" fmla="*/ 2517265 w 5918110"/>
                <a:gd name="connsiteY10" fmla="*/ 161236 h 3204819"/>
                <a:gd name="connsiteX11" fmla="*/ 798900 w 5918110"/>
                <a:gd name="connsiteY11" fmla="*/ 311428 h 3204819"/>
                <a:gd name="connsiteX12" fmla="*/ 1385026 w 5918110"/>
                <a:gd name="connsiteY12" fmla="*/ 918292 h 3204819"/>
                <a:gd name="connsiteX13" fmla="*/ 0 w 5918110"/>
                <a:gd name="connsiteY13" fmla="*/ 1244886 h 3204819"/>
                <a:gd name="connsiteX0" fmla="*/ 1067304 w 6985414"/>
                <a:gd name="connsiteY0" fmla="*/ 1244886 h 3204819"/>
                <a:gd name="connsiteX1" fmla="*/ 0 w 6985414"/>
                <a:gd name="connsiteY1" fmla="*/ 2921603 h 3204819"/>
                <a:gd name="connsiteX2" fmla="*/ 3952041 w 6985414"/>
                <a:gd name="connsiteY2" fmla="*/ 2965451 h 3204819"/>
                <a:gd name="connsiteX3" fmla="*/ 5006969 w 6985414"/>
                <a:gd name="connsiteY3" fmla="*/ 3204819 h 3204819"/>
                <a:gd name="connsiteX4" fmla="*/ 6159908 w 6985414"/>
                <a:gd name="connsiteY4" fmla="*/ 2957445 h 3204819"/>
                <a:gd name="connsiteX5" fmla="*/ 6580665 w 6985414"/>
                <a:gd name="connsiteY5" fmla="*/ 2346464 h 3204819"/>
                <a:gd name="connsiteX6" fmla="*/ 6467461 w 6985414"/>
                <a:gd name="connsiteY6" fmla="*/ 1591367 h 3204819"/>
                <a:gd name="connsiteX7" fmla="*/ 6935162 w 6985414"/>
                <a:gd name="connsiteY7" fmla="*/ 1406941 h 3204819"/>
                <a:gd name="connsiteX8" fmla="*/ 6985414 w 6985414"/>
                <a:gd name="connsiteY8" fmla="*/ 410537 h 3204819"/>
                <a:gd name="connsiteX9" fmla="*/ 5222868 w 6985414"/>
                <a:gd name="connsiteY9" fmla="*/ 0 h 3204819"/>
                <a:gd name="connsiteX10" fmla="*/ 3584569 w 6985414"/>
                <a:gd name="connsiteY10" fmla="*/ 161236 h 3204819"/>
                <a:gd name="connsiteX11" fmla="*/ 1866204 w 6985414"/>
                <a:gd name="connsiteY11" fmla="*/ 311428 h 3204819"/>
                <a:gd name="connsiteX12" fmla="*/ 2452330 w 6985414"/>
                <a:gd name="connsiteY12" fmla="*/ 918292 h 3204819"/>
                <a:gd name="connsiteX13" fmla="*/ 1067304 w 6985414"/>
                <a:gd name="connsiteY13" fmla="*/ 1244886 h 3204819"/>
                <a:gd name="connsiteX0" fmla="*/ 1182284 w 7100394"/>
                <a:gd name="connsiteY0" fmla="*/ 1244886 h 3204819"/>
                <a:gd name="connsiteX1" fmla="*/ 0 w 7100394"/>
                <a:gd name="connsiteY1" fmla="*/ 2904959 h 3204819"/>
                <a:gd name="connsiteX2" fmla="*/ 4067021 w 7100394"/>
                <a:gd name="connsiteY2" fmla="*/ 2965451 h 3204819"/>
                <a:gd name="connsiteX3" fmla="*/ 5121949 w 7100394"/>
                <a:gd name="connsiteY3" fmla="*/ 3204819 h 3204819"/>
                <a:gd name="connsiteX4" fmla="*/ 6274888 w 7100394"/>
                <a:gd name="connsiteY4" fmla="*/ 2957445 h 3204819"/>
                <a:gd name="connsiteX5" fmla="*/ 6695645 w 7100394"/>
                <a:gd name="connsiteY5" fmla="*/ 2346464 h 3204819"/>
                <a:gd name="connsiteX6" fmla="*/ 6582441 w 7100394"/>
                <a:gd name="connsiteY6" fmla="*/ 1591367 h 3204819"/>
                <a:gd name="connsiteX7" fmla="*/ 7050142 w 7100394"/>
                <a:gd name="connsiteY7" fmla="*/ 1406941 h 3204819"/>
                <a:gd name="connsiteX8" fmla="*/ 7100394 w 7100394"/>
                <a:gd name="connsiteY8" fmla="*/ 410537 h 3204819"/>
                <a:gd name="connsiteX9" fmla="*/ 5337848 w 7100394"/>
                <a:gd name="connsiteY9" fmla="*/ 0 h 3204819"/>
                <a:gd name="connsiteX10" fmla="*/ 3699549 w 7100394"/>
                <a:gd name="connsiteY10" fmla="*/ 161236 h 3204819"/>
                <a:gd name="connsiteX11" fmla="*/ 1981184 w 7100394"/>
                <a:gd name="connsiteY11" fmla="*/ 311428 h 3204819"/>
                <a:gd name="connsiteX12" fmla="*/ 2567310 w 7100394"/>
                <a:gd name="connsiteY12" fmla="*/ 918292 h 3204819"/>
                <a:gd name="connsiteX13" fmla="*/ 1182284 w 7100394"/>
                <a:gd name="connsiteY13" fmla="*/ 1244886 h 3204819"/>
                <a:gd name="connsiteX0" fmla="*/ 1182284 w 7100394"/>
                <a:gd name="connsiteY0" fmla="*/ 1244886 h 2965451"/>
                <a:gd name="connsiteX1" fmla="*/ 0 w 7100394"/>
                <a:gd name="connsiteY1" fmla="*/ 2904959 h 2965451"/>
                <a:gd name="connsiteX2" fmla="*/ 4067021 w 7100394"/>
                <a:gd name="connsiteY2" fmla="*/ 2965451 h 2965451"/>
                <a:gd name="connsiteX3" fmla="*/ 4553436 w 7100394"/>
                <a:gd name="connsiteY3" fmla="*/ 2478030 h 2965451"/>
                <a:gd name="connsiteX4" fmla="*/ 6274888 w 7100394"/>
                <a:gd name="connsiteY4" fmla="*/ 2957445 h 2965451"/>
                <a:gd name="connsiteX5" fmla="*/ 6695645 w 7100394"/>
                <a:gd name="connsiteY5" fmla="*/ 2346464 h 2965451"/>
                <a:gd name="connsiteX6" fmla="*/ 6582441 w 7100394"/>
                <a:gd name="connsiteY6" fmla="*/ 1591367 h 2965451"/>
                <a:gd name="connsiteX7" fmla="*/ 7050142 w 7100394"/>
                <a:gd name="connsiteY7" fmla="*/ 1406941 h 2965451"/>
                <a:gd name="connsiteX8" fmla="*/ 7100394 w 7100394"/>
                <a:gd name="connsiteY8" fmla="*/ 410537 h 2965451"/>
                <a:gd name="connsiteX9" fmla="*/ 5337848 w 7100394"/>
                <a:gd name="connsiteY9" fmla="*/ 0 h 2965451"/>
                <a:gd name="connsiteX10" fmla="*/ 3699549 w 7100394"/>
                <a:gd name="connsiteY10" fmla="*/ 161236 h 2965451"/>
                <a:gd name="connsiteX11" fmla="*/ 1981184 w 7100394"/>
                <a:gd name="connsiteY11" fmla="*/ 311428 h 2965451"/>
                <a:gd name="connsiteX12" fmla="*/ 2567310 w 7100394"/>
                <a:gd name="connsiteY12" fmla="*/ 918292 h 2965451"/>
                <a:gd name="connsiteX13" fmla="*/ 1182284 w 7100394"/>
                <a:gd name="connsiteY13" fmla="*/ 1244886 h 2965451"/>
                <a:gd name="connsiteX0" fmla="*/ 1182284 w 7100394"/>
                <a:gd name="connsiteY0" fmla="*/ 1244886 h 2965451"/>
                <a:gd name="connsiteX1" fmla="*/ 0 w 7100394"/>
                <a:gd name="connsiteY1" fmla="*/ 2904959 h 2965451"/>
                <a:gd name="connsiteX2" fmla="*/ 4067021 w 7100394"/>
                <a:gd name="connsiteY2" fmla="*/ 2965451 h 2965451"/>
                <a:gd name="connsiteX3" fmla="*/ 4553436 w 7100394"/>
                <a:gd name="connsiteY3" fmla="*/ 2478030 h 2965451"/>
                <a:gd name="connsiteX4" fmla="*/ 5738314 w 7100394"/>
                <a:gd name="connsiteY4" fmla="*/ 2164080 h 2965451"/>
                <a:gd name="connsiteX5" fmla="*/ 6695645 w 7100394"/>
                <a:gd name="connsiteY5" fmla="*/ 2346464 h 2965451"/>
                <a:gd name="connsiteX6" fmla="*/ 6582441 w 7100394"/>
                <a:gd name="connsiteY6" fmla="*/ 1591367 h 2965451"/>
                <a:gd name="connsiteX7" fmla="*/ 7050142 w 7100394"/>
                <a:gd name="connsiteY7" fmla="*/ 1406941 h 2965451"/>
                <a:gd name="connsiteX8" fmla="*/ 7100394 w 7100394"/>
                <a:gd name="connsiteY8" fmla="*/ 410537 h 2965451"/>
                <a:gd name="connsiteX9" fmla="*/ 5337848 w 7100394"/>
                <a:gd name="connsiteY9" fmla="*/ 0 h 2965451"/>
                <a:gd name="connsiteX10" fmla="*/ 3699549 w 7100394"/>
                <a:gd name="connsiteY10" fmla="*/ 161236 h 2965451"/>
                <a:gd name="connsiteX11" fmla="*/ 1981184 w 7100394"/>
                <a:gd name="connsiteY11" fmla="*/ 311428 h 2965451"/>
                <a:gd name="connsiteX12" fmla="*/ 2567310 w 7100394"/>
                <a:gd name="connsiteY12" fmla="*/ 918292 h 2965451"/>
                <a:gd name="connsiteX13" fmla="*/ 1182284 w 7100394"/>
                <a:gd name="connsiteY13" fmla="*/ 1244886 h 2965451"/>
                <a:gd name="connsiteX0" fmla="*/ 1182284 w 7100394"/>
                <a:gd name="connsiteY0" fmla="*/ 1244886 h 2965451"/>
                <a:gd name="connsiteX1" fmla="*/ 0 w 7100394"/>
                <a:gd name="connsiteY1" fmla="*/ 2904959 h 2965451"/>
                <a:gd name="connsiteX2" fmla="*/ 4067021 w 7100394"/>
                <a:gd name="connsiteY2" fmla="*/ 2965451 h 2965451"/>
                <a:gd name="connsiteX3" fmla="*/ 5038908 w 7100394"/>
                <a:gd name="connsiteY3" fmla="*/ 2516866 h 2965451"/>
                <a:gd name="connsiteX4" fmla="*/ 5738314 w 7100394"/>
                <a:gd name="connsiteY4" fmla="*/ 2164080 h 2965451"/>
                <a:gd name="connsiteX5" fmla="*/ 6695645 w 7100394"/>
                <a:gd name="connsiteY5" fmla="*/ 2346464 h 2965451"/>
                <a:gd name="connsiteX6" fmla="*/ 6582441 w 7100394"/>
                <a:gd name="connsiteY6" fmla="*/ 1591367 h 2965451"/>
                <a:gd name="connsiteX7" fmla="*/ 7050142 w 7100394"/>
                <a:gd name="connsiteY7" fmla="*/ 1406941 h 2965451"/>
                <a:gd name="connsiteX8" fmla="*/ 7100394 w 7100394"/>
                <a:gd name="connsiteY8" fmla="*/ 410537 h 2965451"/>
                <a:gd name="connsiteX9" fmla="*/ 5337848 w 7100394"/>
                <a:gd name="connsiteY9" fmla="*/ 0 h 2965451"/>
                <a:gd name="connsiteX10" fmla="*/ 3699549 w 7100394"/>
                <a:gd name="connsiteY10" fmla="*/ 161236 h 2965451"/>
                <a:gd name="connsiteX11" fmla="*/ 1981184 w 7100394"/>
                <a:gd name="connsiteY11" fmla="*/ 311428 h 2965451"/>
                <a:gd name="connsiteX12" fmla="*/ 2567310 w 7100394"/>
                <a:gd name="connsiteY12" fmla="*/ 918292 h 2965451"/>
                <a:gd name="connsiteX13" fmla="*/ 1182284 w 7100394"/>
                <a:gd name="connsiteY13" fmla="*/ 1244886 h 2965451"/>
                <a:gd name="connsiteX0" fmla="*/ 1182284 w 7100394"/>
                <a:gd name="connsiteY0" fmla="*/ 1244886 h 2965451"/>
                <a:gd name="connsiteX1" fmla="*/ 0 w 7100394"/>
                <a:gd name="connsiteY1" fmla="*/ 2904959 h 2965451"/>
                <a:gd name="connsiteX2" fmla="*/ 4067021 w 7100394"/>
                <a:gd name="connsiteY2" fmla="*/ 2965451 h 2965451"/>
                <a:gd name="connsiteX3" fmla="*/ 5038908 w 7100394"/>
                <a:gd name="connsiteY3" fmla="*/ 2516866 h 2965451"/>
                <a:gd name="connsiteX4" fmla="*/ 5738314 w 7100394"/>
                <a:gd name="connsiteY4" fmla="*/ 2164080 h 2965451"/>
                <a:gd name="connsiteX5" fmla="*/ 6357092 w 7100394"/>
                <a:gd name="connsiteY5" fmla="*/ 1830499 h 2965451"/>
                <a:gd name="connsiteX6" fmla="*/ 6582441 w 7100394"/>
                <a:gd name="connsiteY6" fmla="*/ 1591367 h 2965451"/>
                <a:gd name="connsiteX7" fmla="*/ 7050142 w 7100394"/>
                <a:gd name="connsiteY7" fmla="*/ 1406941 h 2965451"/>
                <a:gd name="connsiteX8" fmla="*/ 7100394 w 7100394"/>
                <a:gd name="connsiteY8" fmla="*/ 410537 h 2965451"/>
                <a:gd name="connsiteX9" fmla="*/ 5337848 w 7100394"/>
                <a:gd name="connsiteY9" fmla="*/ 0 h 2965451"/>
                <a:gd name="connsiteX10" fmla="*/ 3699549 w 7100394"/>
                <a:gd name="connsiteY10" fmla="*/ 161236 h 2965451"/>
                <a:gd name="connsiteX11" fmla="*/ 1981184 w 7100394"/>
                <a:gd name="connsiteY11" fmla="*/ 311428 h 2965451"/>
                <a:gd name="connsiteX12" fmla="*/ 2567310 w 7100394"/>
                <a:gd name="connsiteY12" fmla="*/ 918292 h 2965451"/>
                <a:gd name="connsiteX13" fmla="*/ 1182284 w 7100394"/>
                <a:gd name="connsiteY13" fmla="*/ 1244886 h 2965451"/>
                <a:gd name="connsiteX0" fmla="*/ 1182284 w 7100394"/>
                <a:gd name="connsiteY0" fmla="*/ 1244886 h 2965451"/>
                <a:gd name="connsiteX1" fmla="*/ 0 w 7100394"/>
                <a:gd name="connsiteY1" fmla="*/ 2904959 h 2965451"/>
                <a:gd name="connsiteX2" fmla="*/ 4067021 w 7100394"/>
                <a:gd name="connsiteY2" fmla="*/ 2965451 h 2965451"/>
                <a:gd name="connsiteX3" fmla="*/ 5038908 w 7100394"/>
                <a:gd name="connsiteY3" fmla="*/ 2516866 h 2965451"/>
                <a:gd name="connsiteX4" fmla="*/ 5738314 w 7100394"/>
                <a:gd name="connsiteY4" fmla="*/ 2164080 h 2965451"/>
                <a:gd name="connsiteX5" fmla="*/ 6357092 w 7100394"/>
                <a:gd name="connsiteY5" fmla="*/ 1830499 h 2965451"/>
                <a:gd name="connsiteX6" fmla="*/ 5739253 w 7100394"/>
                <a:gd name="connsiteY6" fmla="*/ 1080950 h 2965451"/>
                <a:gd name="connsiteX7" fmla="*/ 7050142 w 7100394"/>
                <a:gd name="connsiteY7" fmla="*/ 1406941 h 2965451"/>
                <a:gd name="connsiteX8" fmla="*/ 7100394 w 7100394"/>
                <a:gd name="connsiteY8" fmla="*/ 410537 h 2965451"/>
                <a:gd name="connsiteX9" fmla="*/ 5337848 w 7100394"/>
                <a:gd name="connsiteY9" fmla="*/ 0 h 2965451"/>
                <a:gd name="connsiteX10" fmla="*/ 3699549 w 7100394"/>
                <a:gd name="connsiteY10" fmla="*/ 161236 h 2965451"/>
                <a:gd name="connsiteX11" fmla="*/ 1981184 w 7100394"/>
                <a:gd name="connsiteY11" fmla="*/ 311428 h 2965451"/>
                <a:gd name="connsiteX12" fmla="*/ 2567310 w 7100394"/>
                <a:gd name="connsiteY12" fmla="*/ 918292 h 2965451"/>
                <a:gd name="connsiteX13" fmla="*/ 1182284 w 7100394"/>
                <a:gd name="connsiteY13" fmla="*/ 1244886 h 2965451"/>
                <a:gd name="connsiteX0" fmla="*/ 1182284 w 7100394"/>
                <a:gd name="connsiteY0" fmla="*/ 1244886 h 2965451"/>
                <a:gd name="connsiteX1" fmla="*/ 0 w 7100394"/>
                <a:gd name="connsiteY1" fmla="*/ 2904959 h 2965451"/>
                <a:gd name="connsiteX2" fmla="*/ 4067021 w 7100394"/>
                <a:gd name="connsiteY2" fmla="*/ 2965451 h 2965451"/>
                <a:gd name="connsiteX3" fmla="*/ 5038908 w 7100394"/>
                <a:gd name="connsiteY3" fmla="*/ 2516866 h 2965451"/>
                <a:gd name="connsiteX4" fmla="*/ 5738314 w 7100394"/>
                <a:gd name="connsiteY4" fmla="*/ 2164080 h 2965451"/>
                <a:gd name="connsiteX5" fmla="*/ 6357092 w 7100394"/>
                <a:gd name="connsiteY5" fmla="*/ 1830499 h 2965451"/>
                <a:gd name="connsiteX6" fmla="*/ 5739253 w 7100394"/>
                <a:gd name="connsiteY6" fmla="*/ 1080950 h 2965451"/>
                <a:gd name="connsiteX7" fmla="*/ 5223235 w 7100394"/>
                <a:gd name="connsiteY7" fmla="*/ 397203 h 2965451"/>
                <a:gd name="connsiteX8" fmla="*/ 7100394 w 7100394"/>
                <a:gd name="connsiteY8" fmla="*/ 410537 h 2965451"/>
                <a:gd name="connsiteX9" fmla="*/ 5337848 w 7100394"/>
                <a:gd name="connsiteY9" fmla="*/ 0 h 2965451"/>
                <a:gd name="connsiteX10" fmla="*/ 3699549 w 7100394"/>
                <a:gd name="connsiteY10" fmla="*/ 161236 h 2965451"/>
                <a:gd name="connsiteX11" fmla="*/ 1981184 w 7100394"/>
                <a:gd name="connsiteY11" fmla="*/ 311428 h 2965451"/>
                <a:gd name="connsiteX12" fmla="*/ 2567310 w 7100394"/>
                <a:gd name="connsiteY12" fmla="*/ 918292 h 2965451"/>
                <a:gd name="connsiteX13" fmla="*/ 1182284 w 7100394"/>
                <a:gd name="connsiteY13" fmla="*/ 1244886 h 2965451"/>
                <a:gd name="connsiteX0" fmla="*/ 1182284 w 6357092"/>
                <a:gd name="connsiteY0" fmla="*/ 1244886 h 2965451"/>
                <a:gd name="connsiteX1" fmla="*/ 0 w 6357092"/>
                <a:gd name="connsiteY1" fmla="*/ 2904959 h 2965451"/>
                <a:gd name="connsiteX2" fmla="*/ 4067021 w 6357092"/>
                <a:gd name="connsiteY2" fmla="*/ 2965451 h 2965451"/>
                <a:gd name="connsiteX3" fmla="*/ 5038908 w 6357092"/>
                <a:gd name="connsiteY3" fmla="*/ 2516866 h 2965451"/>
                <a:gd name="connsiteX4" fmla="*/ 5738314 w 6357092"/>
                <a:gd name="connsiteY4" fmla="*/ 2164080 h 2965451"/>
                <a:gd name="connsiteX5" fmla="*/ 6357092 w 6357092"/>
                <a:gd name="connsiteY5" fmla="*/ 1830499 h 2965451"/>
                <a:gd name="connsiteX6" fmla="*/ 5739253 w 6357092"/>
                <a:gd name="connsiteY6" fmla="*/ 1080950 h 2965451"/>
                <a:gd name="connsiteX7" fmla="*/ 5223235 w 6357092"/>
                <a:gd name="connsiteY7" fmla="*/ 397203 h 2965451"/>
                <a:gd name="connsiteX8" fmla="*/ 5337848 w 6357092"/>
                <a:gd name="connsiteY8" fmla="*/ 0 h 2965451"/>
                <a:gd name="connsiteX9" fmla="*/ 3699549 w 6357092"/>
                <a:gd name="connsiteY9" fmla="*/ 161236 h 2965451"/>
                <a:gd name="connsiteX10" fmla="*/ 1981184 w 6357092"/>
                <a:gd name="connsiteY10" fmla="*/ 311428 h 2965451"/>
                <a:gd name="connsiteX11" fmla="*/ 2567310 w 6357092"/>
                <a:gd name="connsiteY11" fmla="*/ 918292 h 2965451"/>
                <a:gd name="connsiteX12" fmla="*/ 1182284 w 6357092"/>
                <a:gd name="connsiteY12" fmla="*/ 1244886 h 2965451"/>
                <a:gd name="connsiteX0" fmla="*/ 1182284 w 6357092"/>
                <a:gd name="connsiteY0" fmla="*/ 1083650 h 2804215"/>
                <a:gd name="connsiteX1" fmla="*/ 0 w 6357092"/>
                <a:gd name="connsiteY1" fmla="*/ 2743723 h 2804215"/>
                <a:gd name="connsiteX2" fmla="*/ 4067021 w 6357092"/>
                <a:gd name="connsiteY2" fmla="*/ 2804215 h 2804215"/>
                <a:gd name="connsiteX3" fmla="*/ 5038908 w 6357092"/>
                <a:gd name="connsiteY3" fmla="*/ 2355630 h 2804215"/>
                <a:gd name="connsiteX4" fmla="*/ 5738314 w 6357092"/>
                <a:gd name="connsiteY4" fmla="*/ 2002844 h 2804215"/>
                <a:gd name="connsiteX5" fmla="*/ 6357092 w 6357092"/>
                <a:gd name="connsiteY5" fmla="*/ 1669263 h 2804215"/>
                <a:gd name="connsiteX6" fmla="*/ 5739253 w 6357092"/>
                <a:gd name="connsiteY6" fmla="*/ 919714 h 2804215"/>
                <a:gd name="connsiteX7" fmla="*/ 5223235 w 6357092"/>
                <a:gd name="connsiteY7" fmla="*/ 235967 h 2804215"/>
                <a:gd name="connsiteX8" fmla="*/ 3699549 w 6357092"/>
                <a:gd name="connsiteY8" fmla="*/ 0 h 2804215"/>
                <a:gd name="connsiteX9" fmla="*/ 1981184 w 6357092"/>
                <a:gd name="connsiteY9" fmla="*/ 150192 h 2804215"/>
                <a:gd name="connsiteX10" fmla="*/ 2567310 w 6357092"/>
                <a:gd name="connsiteY10" fmla="*/ 757056 h 2804215"/>
                <a:gd name="connsiteX11" fmla="*/ 1182284 w 6357092"/>
                <a:gd name="connsiteY11" fmla="*/ 1083650 h 2804215"/>
                <a:gd name="connsiteX0" fmla="*/ 1182284 w 6357092"/>
                <a:gd name="connsiteY0" fmla="*/ 1083650 h 2804215"/>
                <a:gd name="connsiteX1" fmla="*/ 0 w 6357092"/>
                <a:gd name="connsiteY1" fmla="*/ 2743723 h 2804215"/>
                <a:gd name="connsiteX2" fmla="*/ 4067021 w 6357092"/>
                <a:gd name="connsiteY2" fmla="*/ 2804215 h 2804215"/>
                <a:gd name="connsiteX3" fmla="*/ 5038908 w 6357092"/>
                <a:gd name="connsiteY3" fmla="*/ 2355630 h 2804215"/>
                <a:gd name="connsiteX4" fmla="*/ 5738314 w 6357092"/>
                <a:gd name="connsiteY4" fmla="*/ 2002844 h 2804215"/>
                <a:gd name="connsiteX5" fmla="*/ 6357092 w 6357092"/>
                <a:gd name="connsiteY5" fmla="*/ 1669263 h 2804215"/>
                <a:gd name="connsiteX6" fmla="*/ 5739253 w 6357092"/>
                <a:gd name="connsiteY6" fmla="*/ 919714 h 2804215"/>
                <a:gd name="connsiteX7" fmla="*/ 5600114 w 6357092"/>
                <a:gd name="connsiteY7" fmla="*/ 125007 h 2804215"/>
                <a:gd name="connsiteX8" fmla="*/ 3699549 w 6357092"/>
                <a:gd name="connsiteY8" fmla="*/ 0 h 2804215"/>
                <a:gd name="connsiteX9" fmla="*/ 1981184 w 6357092"/>
                <a:gd name="connsiteY9" fmla="*/ 150192 h 2804215"/>
                <a:gd name="connsiteX10" fmla="*/ 2567310 w 6357092"/>
                <a:gd name="connsiteY10" fmla="*/ 757056 h 2804215"/>
                <a:gd name="connsiteX11" fmla="*/ 1182284 w 6357092"/>
                <a:gd name="connsiteY11" fmla="*/ 1083650 h 2804215"/>
                <a:gd name="connsiteX0" fmla="*/ 1182284 w 6357092"/>
                <a:gd name="connsiteY0" fmla="*/ 1083650 h 2804215"/>
                <a:gd name="connsiteX1" fmla="*/ 0 w 6357092"/>
                <a:gd name="connsiteY1" fmla="*/ 2743723 h 2804215"/>
                <a:gd name="connsiteX2" fmla="*/ 4067021 w 6357092"/>
                <a:gd name="connsiteY2" fmla="*/ 2804215 h 2804215"/>
                <a:gd name="connsiteX3" fmla="*/ 5038908 w 6357092"/>
                <a:gd name="connsiteY3" fmla="*/ 2355630 h 2804215"/>
                <a:gd name="connsiteX4" fmla="*/ 5738314 w 6357092"/>
                <a:gd name="connsiteY4" fmla="*/ 2002844 h 2804215"/>
                <a:gd name="connsiteX5" fmla="*/ 6357092 w 6357092"/>
                <a:gd name="connsiteY5" fmla="*/ 1669263 h 2804215"/>
                <a:gd name="connsiteX6" fmla="*/ 5739253 w 6357092"/>
                <a:gd name="connsiteY6" fmla="*/ 919714 h 2804215"/>
                <a:gd name="connsiteX7" fmla="*/ 5402093 w 6357092"/>
                <a:gd name="connsiteY7" fmla="*/ 219323 h 2804215"/>
                <a:gd name="connsiteX8" fmla="*/ 3699549 w 6357092"/>
                <a:gd name="connsiteY8" fmla="*/ 0 h 2804215"/>
                <a:gd name="connsiteX9" fmla="*/ 1981184 w 6357092"/>
                <a:gd name="connsiteY9" fmla="*/ 150192 h 2804215"/>
                <a:gd name="connsiteX10" fmla="*/ 2567310 w 6357092"/>
                <a:gd name="connsiteY10" fmla="*/ 757056 h 2804215"/>
                <a:gd name="connsiteX11" fmla="*/ 1182284 w 6357092"/>
                <a:gd name="connsiteY11" fmla="*/ 1083650 h 2804215"/>
                <a:gd name="connsiteX0" fmla="*/ 1182284 w 6357092"/>
                <a:gd name="connsiteY0" fmla="*/ 1083650 h 2804215"/>
                <a:gd name="connsiteX1" fmla="*/ 0 w 6357092"/>
                <a:gd name="connsiteY1" fmla="*/ 2743723 h 2804215"/>
                <a:gd name="connsiteX2" fmla="*/ 4067021 w 6357092"/>
                <a:gd name="connsiteY2" fmla="*/ 2804215 h 2804215"/>
                <a:gd name="connsiteX3" fmla="*/ 5038908 w 6357092"/>
                <a:gd name="connsiteY3" fmla="*/ 2355630 h 2804215"/>
                <a:gd name="connsiteX4" fmla="*/ 5738314 w 6357092"/>
                <a:gd name="connsiteY4" fmla="*/ 2002844 h 2804215"/>
                <a:gd name="connsiteX5" fmla="*/ 6357092 w 6357092"/>
                <a:gd name="connsiteY5" fmla="*/ 1669263 h 2804215"/>
                <a:gd name="connsiteX6" fmla="*/ 5892560 w 6357092"/>
                <a:gd name="connsiteY6" fmla="*/ 919714 h 2804215"/>
                <a:gd name="connsiteX7" fmla="*/ 5402093 w 6357092"/>
                <a:gd name="connsiteY7" fmla="*/ 219323 h 2804215"/>
                <a:gd name="connsiteX8" fmla="*/ 3699549 w 6357092"/>
                <a:gd name="connsiteY8" fmla="*/ 0 h 2804215"/>
                <a:gd name="connsiteX9" fmla="*/ 1981184 w 6357092"/>
                <a:gd name="connsiteY9" fmla="*/ 150192 h 2804215"/>
                <a:gd name="connsiteX10" fmla="*/ 2567310 w 6357092"/>
                <a:gd name="connsiteY10" fmla="*/ 757056 h 2804215"/>
                <a:gd name="connsiteX11" fmla="*/ 1182284 w 6357092"/>
                <a:gd name="connsiteY11" fmla="*/ 1083650 h 2804215"/>
                <a:gd name="connsiteX0" fmla="*/ 1182284 w 6357092"/>
                <a:gd name="connsiteY0" fmla="*/ 933458 h 2654023"/>
                <a:gd name="connsiteX1" fmla="*/ 0 w 6357092"/>
                <a:gd name="connsiteY1" fmla="*/ 2593531 h 2654023"/>
                <a:gd name="connsiteX2" fmla="*/ 4067021 w 6357092"/>
                <a:gd name="connsiteY2" fmla="*/ 2654023 h 2654023"/>
                <a:gd name="connsiteX3" fmla="*/ 5038908 w 6357092"/>
                <a:gd name="connsiteY3" fmla="*/ 2205438 h 2654023"/>
                <a:gd name="connsiteX4" fmla="*/ 5738314 w 6357092"/>
                <a:gd name="connsiteY4" fmla="*/ 1852652 h 2654023"/>
                <a:gd name="connsiteX5" fmla="*/ 6357092 w 6357092"/>
                <a:gd name="connsiteY5" fmla="*/ 1519071 h 2654023"/>
                <a:gd name="connsiteX6" fmla="*/ 5892560 w 6357092"/>
                <a:gd name="connsiteY6" fmla="*/ 769522 h 2654023"/>
                <a:gd name="connsiteX7" fmla="*/ 5402093 w 6357092"/>
                <a:gd name="connsiteY7" fmla="*/ 69131 h 2654023"/>
                <a:gd name="connsiteX8" fmla="*/ 3712325 w 6357092"/>
                <a:gd name="connsiteY8" fmla="*/ 171593 h 2654023"/>
                <a:gd name="connsiteX9" fmla="*/ 1981184 w 6357092"/>
                <a:gd name="connsiteY9" fmla="*/ 0 h 2654023"/>
                <a:gd name="connsiteX10" fmla="*/ 2567310 w 6357092"/>
                <a:gd name="connsiteY10" fmla="*/ 606864 h 2654023"/>
                <a:gd name="connsiteX11" fmla="*/ 1182284 w 6357092"/>
                <a:gd name="connsiteY11" fmla="*/ 933458 h 2654023"/>
                <a:gd name="connsiteX0" fmla="*/ 1182284 w 6357092"/>
                <a:gd name="connsiteY0" fmla="*/ 933458 h 2654023"/>
                <a:gd name="connsiteX1" fmla="*/ 0 w 6357092"/>
                <a:gd name="connsiteY1" fmla="*/ 2593531 h 2654023"/>
                <a:gd name="connsiteX2" fmla="*/ 4067021 w 6357092"/>
                <a:gd name="connsiteY2" fmla="*/ 2654023 h 2654023"/>
                <a:gd name="connsiteX3" fmla="*/ 5038908 w 6357092"/>
                <a:gd name="connsiteY3" fmla="*/ 2205438 h 2654023"/>
                <a:gd name="connsiteX4" fmla="*/ 5738314 w 6357092"/>
                <a:gd name="connsiteY4" fmla="*/ 1852652 h 2654023"/>
                <a:gd name="connsiteX5" fmla="*/ 6357092 w 6357092"/>
                <a:gd name="connsiteY5" fmla="*/ 1519071 h 2654023"/>
                <a:gd name="connsiteX6" fmla="*/ 5892560 w 6357092"/>
                <a:gd name="connsiteY6" fmla="*/ 769522 h 2654023"/>
                <a:gd name="connsiteX7" fmla="*/ 5402093 w 6357092"/>
                <a:gd name="connsiteY7" fmla="*/ 69131 h 2654023"/>
                <a:gd name="connsiteX8" fmla="*/ 3699550 w 6357092"/>
                <a:gd name="connsiteY8" fmla="*/ 154949 h 2654023"/>
                <a:gd name="connsiteX9" fmla="*/ 1981184 w 6357092"/>
                <a:gd name="connsiteY9" fmla="*/ 0 h 2654023"/>
                <a:gd name="connsiteX10" fmla="*/ 2567310 w 6357092"/>
                <a:gd name="connsiteY10" fmla="*/ 606864 h 2654023"/>
                <a:gd name="connsiteX11" fmla="*/ 1182284 w 6357092"/>
                <a:gd name="connsiteY11" fmla="*/ 933458 h 2654023"/>
                <a:gd name="connsiteX0" fmla="*/ 1182284 w 6357092"/>
                <a:gd name="connsiteY0" fmla="*/ 1086248 h 2806813"/>
                <a:gd name="connsiteX1" fmla="*/ 0 w 6357092"/>
                <a:gd name="connsiteY1" fmla="*/ 2746321 h 2806813"/>
                <a:gd name="connsiteX2" fmla="*/ 4067021 w 6357092"/>
                <a:gd name="connsiteY2" fmla="*/ 2806813 h 2806813"/>
                <a:gd name="connsiteX3" fmla="*/ 5038908 w 6357092"/>
                <a:gd name="connsiteY3" fmla="*/ 2358228 h 2806813"/>
                <a:gd name="connsiteX4" fmla="*/ 5738314 w 6357092"/>
                <a:gd name="connsiteY4" fmla="*/ 2005442 h 2806813"/>
                <a:gd name="connsiteX5" fmla="*/ 6357092 w 6357092"/>
                <a:gd name="connsiteY5" fmla="*/ 1671861 h 2806813"/>
                <a:gd name="connsiteX6" fmla="*/ 5892560 w 6357092"/>
                <a:gd name="connsiteY6" fmla="*/ 922312 h 2806813"/>
                <a:gd name="connsiteX7" fmla="*/ 5402093 w 6357092"/>
                <a:gd name="connsiteY7" fmla="*/ 0 h 2806813"/>
                <a:gd name="connsiteX8" fmla="*/ 3699550 w 6357092"/>
                <a:gd name="connsiteY8" fmla="*/ 307739 h 2806813"/>
                <a:gd name="connsiteX9" fmla="*/ 1981184 w 6357092"/>
                <a:gd name="connsiteY9" fmla="*/ 152790 h 2806813"/>
                <a:gd name="connsiteX10" fmla="*/ 2567310 w 6357092"/>
                <a:gd name="connsiteY10" fmla="*/ 759654 h 2806813"/>
                <a:gd name="connsiteX11" fmla="*/ 1182284 w 6357092"/>
                <a:gd name="connsiteY11" fmla="*/ 1086248 h 2806813"/>
                <a:gd name="connsiteX0" fmla="*/ 1182284 w 6357092"/>
                <a:gd name="connsiteY0" fmla="*/ 1086248 h 2806813"/>
                <a:gd name="connsiteX1" fmla="*/ 0 w 6357092"/>
                <a:gd name="connsiteY1" fmla="*/ 2746321 h 2806813"/>
                <a:gd name="connsiteX2" fmla="*/ 4067021 w 6357092"/>
                <a:gd name="connsiteY2" fmla="*/ 2806813 h 2806813"/>
                <a:gd name="connsiteX3" fmla="*/ 5038908 w 6357092"/>
                <a:gd name="connsiteY3" fmla="*/ 2358228 h 2806813"/>
                <a:gd name="connsiteX4" fmla="*/ 5738314 w 6357092"/>
                <a:gd name="connsiteY4" fmla="*/ 2005442 h 2806813"/>
                <a:gd name="connsiteX5" fmla="*/ 6357092 w 6357092"/>
                <a:gd name="connsiteY5" fmla="*/ 1671861 h 2806813"/>
                <a:gd name="connsiteX6" fmla="*/ 5892560 w 6357092"/>
                <a:gd name="connsiteY6" fmla="*/ 922312 h 2806813"/>
                <a:gd name="connsiteX7" fmla="*/ 5402093 w 6357092"/>
                <a:gd name="connsiteY7" fmla="*/ 0 h 2806813"/>
                <a:gd name="connsiteX8" fmla="*/ 3642060 w 6357092"/>
                <a:gd name="connsiteY8" fmla="*/ 69175 h 2806813"/>
                <a:gd name="connsiteX9" fmla="*/ 1981184 w 6357092"/>
                <a:gd name="connsiteY9" fmla="*/ 152790 h 2806813"/>
                <a:gd name="connsiteX10" fmla="*/ 2567310 w 6357092"/>
                <a:gd name="connsiteY10" fmla="*/ 759654 h 2806813"/>
                <a:gd name="connsiteX11" fmla="*/ 1182284 w 6357092"/>
                <a:gd name="connsiteY11" fmla="*/ 1086248 h 2806813"/>
                <a:gd name="connsiteX0" fmla="*/ 1182284 w 6357092"/>
                <a:gd name="connsiteY0" fmla="*/ 1086248 h 2806813"/>
                <a:gd name="connsiteX1" fmla="*/ 0 w 6357092"/>
                <a:gd name="connsiteY1" fmla="*/ 2746321 h 2806813"/>
                <a:gd name="connsiteX2" fmla="*/ 4067021 w 6357092"/>
                <a:gd name="connsiteY2" fmla="*/ 2806813 h 2806813"/>
                <a:gd name="connsiteX3" fmla="*/ 5038908 w 6357092"/>
                <a:gd name="connsiteY3" fmla="*/ 2358228 h 2806813"/>
                <a:gd name="connsiteX4" fmla="*/ 5738314 w 6357092"/>
                <a:gd name="connsiteY4" fmla="*/ 2005442 h 2806813"/>
                <a:gd name="connsiteX5" fmla="*/ 6357092 w 6357092"/>
                <a:gd name="connsiteY5" fmla="*/ 1671861 h 2806813"/>
                <a:gd name="connsiteX6" fmla="*/ 5892560 w 6357092"/>
                <a:gd name="connsiteY6" fmla="*/ 922312 h 2806813"/>
                <a:gd name="connsiteX7" fmla="*/ 5402093 w 6357092"/>
                <a:gd name="connsiteY7" fmla="*/ 0 h 2806813"/>
                <a:gd name="connsiteX8" fmla="*/ 3475978 w 6357092"/>
                <a:gd name="connsiteY8" fmla="*/ 224519 h 2806813"/>
                <a:gd name="connsiteX9" fmla="*/ 1981184 w 6357092"/>
                <a:gd name="connsiteY9" fmla="*/ 152790 h 2806813"/>
                <a:gd name="connsiteX10" fmla="*/ 2567310 w 6357092"/>
                <a:gd name="connsiteY10" fmla="*/ 759654 h 2806813"/>
                <a:gd name="connsiteX11" fmla="*/ 1182284 w 6357092"/>
                <a:gd name="connsiteY11" fmla="*/ 1086248 h 2806813"/>
                <a:gd name="connsiteX0" fmla="*/ 1182284 w 6357092"/>
                <a:gd name="connsiteY0" fmla="*/ 1086248 h 2806813"/>
                <a:gd name="connsiteX1" fmla="*/ 0 w 6357092"/>
                <a:gd name="connsiteY1" fmla="*/ 2746321 h 2806813"/>
                <a:gd name="connsiteX2" fmla="*/ 4067021 w 6357092"/>
                <a:gd name="connsiteY2" fmla="*/ 2806813 h 2806813"/>
                <a:gd name="connsiteX3" fmla="*/ 5038908 w 6357092"/>
                <a:gd name="connsiteY3" fmla="*/ 2358228 h 2806813"/>
                <a:gd name="connsiteX4" fmla="*/ 5738314 w 6357092"/>
                <a:gd name="connsiteY4" fmla="*/ 2005442 h 2806813"/>
                <a:gd name="connsiteX5" fmla="*/ 6357092 w 6357092"/>
                <a:gd name="connsiteY5" fmla="*/ 1671861 h 2806813"/>
                <a:gd name="connsiteX6" fmla="*/ 5892560 w 6357092"/>
                <a:gd name="connsiteY6" fmla="*/ 922312 h 2806813"/>
                <a:gd name="connsiteX7" fmla="*/ 5402093 w 6357092"/>
                <a:gd name="connsiteY7" fmla="*/ 0 h 2806813"/>
                <a:gd name="connsiteX8" fmla="*/ 3475978 w 6357092"/>
                <a:gd name="connsiteY8" fmla="*/ 224519 h 2806813"/>
                <a:gd name="connsiteX9" fmla="*/ 1859816 w 6357092"/>
                <a:gd name="connsiteY9" fmla="*/ 14090 h 2806813"/>
                <a:gd name="connsiteX10" fmla="*/ 2567310 w 6357092"/>
                <a:gd name="connsiteY10" fmla="*/ 759654 h 2806813"/>
                <a:gd name="connsiteX11" fmla="*/ 1182284 w 6357092"/>
                <a:gd name="connsiteY11" fmla="*/ 1086248 h 2806813"/>
                <a:gd name="connsiteX0" fmla="*/ 1182284 w 6357092"/>
                <a:gd name="connsiteY0" fmla="*/ 1160926 h 2881491"/>
                <a:gd name="connsiteX1" fmla="*/ 0 w 6357092"/>
                <a:gd name="connsiteY1" fmla="*/ 2820999 h 2881491"/>
                <a:gd name="connsiteX2" fmla="*/ 4067021 w 6357092"/>
                <a:gd name="connsiteY2" fmla="*/ 2881491 h 2881491"/>
                <a:gd name="connsiteX3" fmla="*/ 5038908 w 6357092"/>
                <a:gd name="connsiteY3" fmla="*/ 2432906 h 2881491"/>
                <a:gd name="connsiteX4" fmla="*/ 5738314 w 6357092"/>
                <a:gd name="connsiteY4" fmla="*/ 2080120 h 2881491"/>
                <a:gd name="connsiteX5" fmla="*/ 6357092 w 6357092"/>
                <a:gd name="connsiteY5" fmla="*/ 1746539 h 2881491"/>
                <a:gd name="connsiteX6" fmla="*/ 5892560 w 6357092"/>
                <a:gd name="connsiteY6" fmla="*/ 996990 h 2881491"/>
                <a:gd name="connsiteX7" fmla="*/ 5402093 w 6357092"/>
                <a:gd name="connsiteY7" fmla="*/ 74678 h 2881491"/>
                <a:gd name="connsiteX8" fmla="*/ 3475978 w 6357092"/>
                <a:gd name="connsiteY8" fmla="*/ 299197 h 2881491"/>
                <a:gd name="connsiteX9" fmla="*/ 1808714 w 6357092"/>
                <a:gd name="connsiteY9" fmla="*/ 0 h 2881491"/>
                <a:gd name="connsiteX10" fmla="*/ 2567310 w 6357092"/>
                <a:gd name="connsiteY10" fmla="*/ 834332 h 2881491"/>
                <a:gd name="connsiteX11" fmla="*/ 1182284 w 6357092"/>
                <a:gd name="connsiteY11" fmla="*/ 1160926 h 2881491"/>
                <a:gd name="connsiteX0" fmla="*/ 1182284 w 6357092"/>
                <a:gd name="connsiteY0" fmla="*/ 1160926 h 2881491"/>
                <a:gd name="connsiteX1" fmla="*/ 0 w 6357092"/>
                <a:gd name="connsiteY1" fmla="*/ 2820999 h 2881491"/>
                <a:gd name="connsiteX2" fmla="*/ 4067021 w 6357092"/>
                <a:gd name="connsiteY2" fmla="*/ 2881491 h 2881491"/>
                <a:gd name="connsiteX3" fmla="*/ 5038908 w 6357092"/>
                <a:gd name="connsiteY3" fmla="*/ 2432906 h 2881491"/>
                <a:gd name="connsiteX4" fmla="*/ 5738314 w 6357092"/>
                <a:gd name="connsiteY4" fmla="*/ 2080120 h 2881491"/>
                <a:gd name="connsiteX5" fmla="*/ 6357092 w 6357092"/>
                <a:gd name="connsiteY5" fmla="*/ 1746539 h 2881491"/>
                <a:gd name="connsiteX6" fmla="*/ 5892560 w 6357092"/>
                <a:gd name="connsiteY6" fmla="*/ 996990 h 2881491"/>
                <a:gd name="connsiteX7" fmla="*/ 5402093 w 6357092"/>
                <a:gd name="connsiteY7" fmla="*/ 74678 h 2881491"/>
                <a:gd name="connsiteX8" fmla="*/ 3475978 w 6357092"/>
                <a:gd name="connsiteY8" fmla="*/ 299197 h 2881491"/>
                <a:gd name="connsiteX9" fmla="*/ 1808714 w 6357092"/>
                <a:gd name="connsiteY9" fmla="*/ 0 h 2881491"/>
                <a:gd name="connsiteX10" fmla="*/ 2420391 w 6357092"/>
                <a:gd name="connsiteY10" fmla="*/ 801044 h 2881491"/>
                <a:gd name="connsiteX11" fmla="*/ 1182284 w 6357092"/>
                <a:gd name="connsiteY11" fmla="*/ 1160926 h 2881491"/>
                <a:gd name="connsiteX0" fmla="*/ 1182284 w 6357092"/>
                <a:gd name="connsiteY0" fmla="*/ 1160926 h 2881491"/>
                <a:gd name="connsiteX1" fmla="*/ 0 w 6357092"/>
                <a:gd name="connsiteY1" fmla="*/ 2820999 h 2881491"/>
                <a:gd name="connsiteX2" fmla="*/ 4067021 w 6357092"/>
                <a:gd name="connsiteY2" fmla="*/ 2881491 h 2881491"/>
                <a:gd name="connsiteX3" fmla="*/ 5038908 w 6357092"/>
                <a:gd name="connsiteY3" fmla="*/ 2432906 h 2881491"/>
                <a:gd name="connsiteX4" fmla="*/ 5738314 w 6357092"/>
                <a:gd name="connsiteY4" fmla="*/ 2080120 h 2881491"/>
                <a:gd name="connsiteX5" fmla="*/ 6357092 w 6357092"/>
                <a:gd name="connsiteY5" fmla="*/ 1746539 h 2881491"/>
                <a:gd name="connsiteX6" fmla="*/ 5892560 w 6357092"/>
                <a:gd name="connsiteY6" fmla="*/ 996990 h 2881491"/>
                <a:gd name="connsiteX7" fmla="*/ 5402093 w 6357092"/>
                <a:gd name="connsiteY7" fmla="*/ 74678 h 2881491"/>
                <a:gd name="connsiteX8" fmla="*/ 3475978 w 6357092"/>
                <a:gd name="connsiteY8" fmla="*/ 299197 h 2881491"/>
                <a:gd name="connsiteX9" fmla="*/ 1808714 w 6357092"/>
                <a:gd name="connsiteY9" fmla="*/ 0 h 2881491"/>
                <a:gd name="connsiteX10" fmla="*/ 2778107 w 6357092"/>
                <a:gd name="connsiteY10" fmla="*/ 873168 h 2881491"/>
                <a:gd name="connsiteX11" fmla="*/ 1182284 w 6357092"/>
                <a:gd name="connsiteY11" fmla="*/ 1160926 h 2881491"/>
                <a:gd name="connsiteX0" fmla="*/ 1182284 w 6357092"/>
                <a:gd name="connsiteY0" fmla="*/ 1160926 h 2881491"/>
                <a:gd name="connsiteX1" fmla="*/ 0 w 6357092"/>
                <a:gd name="connsiteY1" fmla="*/ 2820999 h 2881491"/>
                <a:gd name="connsiteX2" fmla="*/ 4067021 w 6357092"/>
                <a:gd name="connsiteY2" fmla="*/ 2881491 h 2881491"/>
                <a:gd name="connsiteX3" fmla="*/ 5038908 w 6357092"/>
                <a:gd name="connsiteY3" fmla="*/ 2432906 h 2881491"/>
                <a:gd name="connsiteX4" fmla="*/ 5926754 w 6357092"/>
                <a:gd name="connsiteY4" fmla="*/ 2551701 h 2881491"/>
                <a:gd name="connsiteX5" fmla="*/ 6357092 w 6357092"/>
                <a:gd name="connsiteY5" fmla="*/ 1746539 h 2881491"/>
                <a:gd name="connsiteX6" fmla="*/ 5892560 w 6357092"/>
                <a:gd name="connsiteY6" fmla="*/ 996990 h 2881491"/>
                <a:gd name="connsiteX7" fmla="*/ 5402093 w 6357092"/>
                <a:gd name="connsiteY7" fmla="*/ 74678 h 2881491"/>
                <a:gd name="connsiteX8" fmla="*/ 3475978 w 6357092"/>
                <a:gd name="connsiteY8" fmla="*/ 299197 h 2881491"/>
                <a:gd name="connsiteX9" fmla="*/ 1808714 w 6357092"/>
                <a:gd name="connsiteY9" fmla="*/ 0 h 2881491"/>
                <a:gd name="connsiteX10" fmla="*/ 2778107 w 6357092"/>
                <a:gd name="connsiteY10" fmla="*/ 873168 h 2881491"/>
                <a:gd name="connsiteX11" fmla="*/ 1182284 w 6357092"/>
                <a:gd name="connsiteY11" fmla="*/ 1160926 h 2881491"/>
                <a:gd name="connsiteX0" fmla="*/ 1182284 w 6357092"/>
                <a:gd name="connsiteY0" fmla="*/ 1160926 h 2881491"/>
                <a:gd name="connsiteX1" fmla="*/ 0 w 6357092"/>
                <a:gd name="connsiteY1" fmla="*/ 2820999 h 2881491"/>
                <a:gd name="connsiteX2" fmla="*/ 4067021 w 6357092"/>
                <a:gd name="connsiteY2" fmla="*/ 2881491 h 2881491"/>
                <a:gd name="connsiteX3" fmla="*/ 5201797 w 6357092"/>
                <a:gd name="connsiteY3" fmla="*/ 2599346 h 2881491"/>
                <a:gd name="connsiteX4" fmla="*/ 5926754 w 6357092"/>
                <a:gd name="connsiteY4" fmla="*/ 2551701 h 2881491"/>
                <a:gd name="connsiteX5" fmla="*/ 6357092 w 6357092"/>
                <a:gd name="connsiteY5" fmla="*/ 1746539 h 2881491"/>
                <a:gd name="connsiteX6" fmla="*/ 5892560 w 6357092"/>
                <a:gd name="connsiteY6" fmla="*/ 996990 h 2881491"/>
                <a:gd name="connsiteX7" fmla="*/ 5402093 w 6357092"/>
                <a:gd name="connsiteY7" fmla="*/ 74678 h 2881491"/>
                <a:gd name="connsiteX8" fmla="*/ 3475978 w 6357092"/>
                <a:gd name="connsiteY8" fmla="*/ 299197 h 2881491"/>
                <a:gd name="connsiteX9" fmla="*/ 1808714 w 6357092"/>
                <a:gd name="connsiteY9" fmla="*/ 0 h 2881491"/>
                <a:gd name="connsiteX10" fmla="*/ 2778107 w 6357092"/>
                <a:gd name="connsiteY10" fmla="*/ 873168 h 2881491"/>
                <a:gd name="connsiteX11" fmla="*/ 1182284 w 6357092"/>
                <a:gd name="connsiteY11" fmla="*/ 1160926 h 2881491"/>
                <a:gd name="connsiteX0" fmla="*/ 1182284 w 6357092"/>
                <a:gd name="connsiteY0" fmla="*/ 1160926 h 2881491"/>
                <a:gd name="connsiteX1" fmla="*/ 0 w 6357092"/>
                <a:gd name="connsiteY1" fmla="*/ 2820999 h 2881491"/>
                <a:gd name="connsiteX2" fmla="*/ 4067021 w 6357092"/>
                <a:gd name="connsiteY2" fmla="*/ 2881491 h 2881491"/>
                <a:gd name="connsiteX3" fmla="*/ 4345834 w 6357092"/>
                <a:gd name="connsiteY3" fmla="*/ 2702908 h 2881491"/>
                <a:gd name="connsiteX4" fmla="*/ 5926754 w 6357092"/>
                <a:gd name="connsiteY4" fmla="*/ 2551701 h 2881491"/>
                <a:gd name="connsiteX5" fmla="*/ 6357092 w 6357092"/>
                <a:gd name="connsiteY5" fmla="*/ 1746539 h 2881491"/>
                <a:gd name="connsiteX6" fmla="*/ 5892560 w 6357092"/>
                <a:gd name="connsiteY6" fmla="*/ 996990 h 2881491"/>
                <a:gd name="connsiteX7" fmla="*/ 5402093 w 6357092"/>
                <a:gd name="connsiteY7" fmla="*/ 74678 h 2881491"/>
                <a:gd name="connsiteX8" fmla="*/ 3475978 w 6357092"/>
                <a:gd name="connsiteY8" fmla="*/ 299197 h 2881491"/>
                <a:gd name="connsiteX9" fmla="*/ 1808714 w 6357092"/>
                <a:gd name="connsiteY9" fmla="*/ 0 h 2881491"/>
                <a:gd name="connsiteX10" fmla="*/ 2778107 w 6357092"/>
                <a:gd name="connsiteY10" fmla="*/ 873168 h 2881491"/>
                <a:gd name="connsiteX11" fmla="*/ 1182284 w 6357092"/>
                <a:gd name="connsiteY11" fmla="*/ 1160926 h 2881491"/>
                <a:gd name="connsiteX0" fmla="*/ 1182284 w 6357092"/>
                <a:gd name="connsiteY0" fmla="*/ 1160926 h 2820999"/>
                <a:gd name="connsiteX1" fmla="*/ 0 w 6357092"/>
                <a:gd name="connsiteY1" fmla="*/ 2820999 h 2820999"/>
                <a:gd name="connsiteX2" fmla="*/ 3679495 w 6357092"/>
                <a:gd name="connsiteY2" fmla="*/ 2023399 h 2820999"/>
                <a:gd name="connsiteX3" fmla="*/ 4345834 w 6357092"/>
                <a:gd name="connsiteY3" fmla="*/ 2702908 h 2820999"/>
                <a:gd name="connsiteX4" fmla="*/ 5926754 w 6357092"/>
                <a:gd name="connsiteY4" fmla="*/ 2551701 h 2820999"/>
                <a:gd name="connsiteX5" fmla="*/ 6357092 w 6357092"/>
                <a:gd name="connsiteY5" fmla="*/ 1746539 h 2820999"/>
                <a:gd name="connsiteX6" fmla="*/ 5892560 w 6357092"/>
                <a:gd name="connsiteY6" fmla="*/ 996990 h 2820999"/>
                <a:gd name="connsiteX7" fmla="*/ 5402093 w 6357092"/>
                <a:gd name="connsiteY7" fmla="*/ 74678 h 2820999"/>
                <a:gd name="connsiteX8" fmla="*/ 3475978 w 6357092"/>
                <a:gd name="connsiteY8" fmla="*/ 299197 h 2820999"/>
                <a:gd name="connsiteX9" fmla="*/ 1808714 w 6357092"/>
                <a:gd name="connsiteY9" fmla="*/ 0 h 2820999"/>
                <a:gd name="connsiteX10" fmla="*/ 2778107 w 6357092"/>
                <a:gd name="connsiteY10" fmla="*/ 873168 h 2820999"/>
                <a:gd name="connsiteX11" fmla="*/ 1182284 w 6357092"/>
                <a:gd name="connsiteY11" fmla="*/ 1160926 h 2820999"/>
                <a:gd name="connsiteX0" fmla="*/ 441301 w 5616109"/>
                <a:gd name="connsiteY0" fmla="*/ 1160926 h 2702908"/>
                <a:gd name="connsiteX1" fmla="*/ 0 w 5616109"/>
                <a:gd name="connsiteY1" fmla="*/ 2114553 h 2702908"/>
                <a:gd name="connsiteX2" fmla="*/ 2938512 w 5616109"/>
                <a:gd name="connsiteY2" fmla="*/ 2023399 h 2702908"/>
                <a:gd name="connsiteX3" fmla="*/ 3604851 w 5616109"/>
                <a:gd name="connsiteY3" fmla="*/ 2702908 h 2702908"/>
                <a:gd name="connsiteX4" fmla="*/ 5185771 w 5616109"/>
                <a:gd name="connsiteY4" fmla="*/ 2551701 h 2702908"/>
                <a:gd name="connsiteX5" fmla="*/ 5616109 w 5616109"/>
                <a:gd name="connsiteY5" fmla="*/ 1746539 h 2702908"/>
                <a:gd name="connsiteX6" fmla="*/ 5151577 w 5616109"/>
                <a:gd name="connsiteY6" fmla="*/ 996990 h 2702908"/>
                <a:gd name="connsiteX7" fmla="*/ 4661110 w 5616109"/>
                <a:gd name="connsiteY7" fmla="*/ 74678 h 2702908"/>
                <a:gd name="connsiteX8" fmla="*/ 2734995 w 5616109"/>
                <a:gd name="connsiteY8" fmla="*/ 299197 h 2702908"/>
                <a:gd name="connsiteX9" fmla="*/ 1067731 w 5616109"/>
                <a:gd name="connsiteY9" fmla="*/ 0 h 2702908"/>
                <a:gd name="connsiteX10" fmla="*/ 2037124 w 5616109"/>
                <a:gd name="connsiteY10" fmla="*/ 873168 h 2702908"/>
                <a:gd name="connsiteX11" fmla="*/ 441301 w 5616109"/>
                <a:gd name="connsiteY11" fmla="*/ 1160926 h 2702908"/>
                <a:gd name="connsiteX0" fmla="*/ 45258 w 5616109"/>
                <a:gd name="connsiteY0" fmla="*/ 850238 h 2702908"/>
                <a:gd name="connsiteX1" fmla="*/ 0 w 5616109"/>
                <a:gd name="connsiteY1" fmla="*/ 2114553 h 2702908"/>
                <a:gd name="connsiteX2" fmla="*/ 2938512 w 5616109"/>
                <a:gd name="connsiteY2" fmla="*/ 2023399 h 2702908"/>
                <a:gd name="connsiteX3" fmla="*/ 3604851 w 5616109"/>
                <a:gd name="connsiteY3" fmla="*/ 2702908 h 2702908"/>
                <a:gd name="connsiteX4" fmla="*/ 5185771 w 5616109"/>
                <a:gd name="connsiteY4" fmla="*/ 2551701 h 2702908"/>
                <a:gd name="connsiteX5" fmla="*/ 5616109 w 5616109"/>
                <a:gd name="connsiteY5" fmla="*/ 1746539 h 2702908"/>
                <a:gd name="connsiteX6" fmla="*/ 5151577 w 5616109"/>
                <a:gd name="connsiteY6" fmla="*/ 996990 h 2702908"/>
                <a:gd name="connsiteX7" fmla="*/ 4661110 w 5616109"/>
                <a:gd name="connsiteY7" fmla="*/ 74678 h 2702908"/>
                <a:gd name="connsiteX8" fmla="*/ 2734995 w 5616109"/>
                <a:gd name="connsiteY8" fmla="*/ 299197 h 2702908"/>
                <a:gd name="connsiteX9" fmla="*/ 1067731 w 5616109"/>
                <a:gd name="connsiteY9" fmla="*/ 0 h 2702908"/>
                <a:gd name="connsiteX10" fmla="*/ 2037124 w 5616109"/>
                <a:gd name="connsiteY10" fmla="*/ 873168 h 2702908"/>
                <a:gd name="connsiteX11" fmla="*/ 45258 w 5616109"/>
                <a:gd name="connsiteY11" fmla="*/ 850238 h 2702908"/>
                <a:gd name="connsiteX0" fmla="*/ 45258 w 5616109"/>
                <a:gd name="connsiteY0" fmla="*/ 850238 h 2702908"/>
                <a:gd name="connsiteX1" fmla="*/ 0 w 5616109"/>
                <a:gd name="connsiteY1" fmla="*/ 2114553 h 2702908"/>
                <a:gd name="connsiteX2" fmla="*/ 2938512 w 5616109"/>
                <a:gd name="connsiteY2" fmla="*/ 2023399 h 2702908"/>
                <a:gd name="connsiteX3" fmla="*/ 3604851 w 5616109"/>
                <a:gd name="connsiteY3" fmla="*/ 2702908 h 2702908"/>
                <a:gd name="connsiteX4" fmla="*/ 5185771 w 5616109"/>
                <a:gd name="connsiteY4" fmla="*/ 2551701 h 2702908"/>
                <a:gd name="connsiteX5" fmla="*/ 5616109 w 5616109"/>
                <a:gd name="connsiteY5" fmla="*/ 1746539 h 2702908"/>
                <a:gd name="connsiteX6" fmla="*/ 5151577 w 5616109"/>
                <a:gd name="connsiteY6" fmla="*/ 996990 h 2702908"/>
                <a:gd name="connsiteX7" fmla="*/ 4661110 w 5616109"/>
                <a:gd name="connsiteY7" fmla="*/ 74678 h 2702908"/>
                <a:gd name="connsiteX8" fmla="*/ 2734995 w 5616109"/>
                <a:gd name="connsiteY8" fmla="*/ 299197 h 2702908"/>
                <a:gd name="connsiteX9" fmla="*/ 1067731 w 5616109"/>
                <a:gd name="connsiteY9" fmla="*/ 0 h 2702908"/>
                <a:gd name="connsiteX10" fmla="*/ 1172644 w 5616109"/>
                <a:gd name="connsiteY10" fmla="*/ 595768 h 2702908"/>
                <a:gd name="connsiteX11" fmla="*/ 45258 w 5616109"/>
                <a:gd name="connsiteY11" fmla="*/ 850238 h 2702908"/>
                <a:gd name="connsiteX0" fmla="*/ 45258 w 5616109"/>
                <a:gd name="connsiteY0" fmla="*/ 850238 h 2702908"/>
                <a:gd name="connsiteX1" fmla="*/ 0 w 5616109"/>
                <a:gd name="connsiteY1" fmla="*/ 2114553 h 2702908"/>
                <a:gd name="connsiteX2" fmla="*/ 2938512 w 5616109"/>
                <a:gd name="connsiteY2" fmla="*/ 2023399 h 2702908"/>
                <a:gd name="connsiteX3" fmla="*/ 3604851 w 5616109"/>
                <a:gd name="connsiteY3" fmla="*/ 2702908 h 2702908"/>
                <a:gd name="connsiteX4" fmla="*/ 5185771 w 5616109"/>
                <a:gd name="connsiteY4" fmla="*/ 2551701 h 2702908"/>
                <a:gd name="connsiteX5" fmla="*/ 5616109 w 5616109"/>
                <a:gd name="connsiteY5" fmla="*/ 1746539 h 2702908"/>
                <a:gd name="connsiteX6" fmla="*/ 5151577 w 5616109"/>
                <a:gd name="connsiteY6" fmla="*/ 996990 h 2702908"/>
                <a:gd name="connsiteX7" fmla="*/ 4661110 w 5616109"/>
                <a:gd name="connsiteY7" fmla="*/ 74678 h 2702908"/>
                <a:gd name="connsiteX8" fmla="*/ 2734995 w 5616109"/>
                <a:gd name="connsiteY8" fmla="*/ 299197 h 2702908"/>
                <a:gd name="connsiteX9" fmla="*/ 1067731 w 5616109"/>
                <a:gd name="connsiteY9" fmla="*/ 0 h 2702908"/>
                <a:gd name="connsiteX10" fmla="*/ 2041383 w 5616109"/>
                <a:gd name="connsiteY10" fmla="*/ 862072 h 2702908"/>
                <a:gd name="connsiteX11" fmla="*/ 45258 w 5616109"/>
                <a:gd name="connsiteY11" fmla="*/ 850238 h 2702908"/>
                <a:gd name="connsiteX0" fmla="*/ 45258 w 5616109"/>
                <a:gd name="connsiteY0" fmla="*/ 850238 h 2702908"/>
                <a:gd name="connsiteX1" fmla="*/ 0 w 5616109"/>
                <a:gd name="connsiteY1" fmla="*/ 2114553 h 2702908"/>
                <a:gd name="connsiteX2" fmla="*/ 2938512 w 5616109"/>
                <a:gd name="connsiteY2" fmla="*/ 2023399 h 2702908"/>
                <a:gd name="connsiteX3" fmla="*/ 3604851 w 5616109"/>
                <a:gd name="connsiteY3" fmla="*/ 2702908 h 2702908"/>
                <a:gd name="connsiteX4" fmla="*/ 5185771 w 5616109"/>
                <a:gd name="connsiteY4" fmla="*/ 2551701 h 2702908"/>
                <a:gd name="connsiteX5" fmla="*/ 5616109 w 5616109"/>
                <a:gd name="connsiteY5" fmla="*/ 1746539 h 2702908"/>
                <a:gd name="connsiteX6" fmla="*/ 5151577 w 5616109"/>
                <a:gd name="connsiteY6" fmla="*/ 996990 h 2702908"/>
                <a:gd name="connsiteX7" fmla="*/ 4661110 w 5616109"/>
                <a:gd name="connsiteY7" fmla="*/ 74678 h 2702908"/>
                <a:gd name="connsiteX8" fmla="*/ 2671117 w 5616109"/>
                <a:gd name="connsiteY8" fmla="*/ 517419 h 2702908"/>
                <a:gd name="connsiteX9" fmla="*/ 1067731 w 5616109"/>
                <a:gd name="connsiteY9" fmla="*/ 0 h 2702908"/>
                <a:gd name="connsiteX10" fmla="*/ 2041383 w 5616109"/>
                <a:gd name="connsiteY10" fmla="*/ 862072 h 2702908"/>
                <a:gd name="connsiteX11" fmla="*/ 45258 w 5616109"/>
                <a:gd name="connsiteY11" fmla="*/ 850238 h 2702908"/>
                <a:gd name="connsiteX0" fmla="*/ 45258 w 5616109"/>
                <a:gd name="connsiteY0" fmla="*/ 850238 h 2702908"/>
                <a:gd name="connsiteX1" fmla="*/ 0 w 5616109"/>
                <a:gd name="connsiteY1" fmla="*/ 2114553 h 2702908"/>
                <a:gd name="connsiteX2" fmla="*/ 2938512 w 5616109"/>
                <a:gd name="connsiteY2" fmla="*/ 2023399 h 2702908"/>
                <a:gd name="connsiteX3" fmla="*/ 3604851 w 5616109"/>
                <a:gd name="connsiteY3" fmla="*/ 2702908 h 2702908"/>
                <a:gd name="connsiteX4" fmla="*/ 5185771 w 5616109"/>
                <a:gd name="connsiteY4" fmla="*/ 2551701 h 2702908"/>
                <a:gd name="connsiteX5" fmla="*/ 5616109 w 5616109"/>
                <a:gd name="connsiteY5" fmla="*/ 1746539 h 2702908"/>
                <a:gd name="connsiteX6" fmla="*/ 5151577 w 5616109"/>
                <a:gd name="connsiteY6" fmla="*/ 996990 h 2702908"/>
                <a:gd name="connsiteX7" fmla="*/ 4495027 w 5616109"/>
                <a:gd name="connsiteY7" fmla="*/ 485231 h 2702908"/>
                <a:gd name="connsiteX8" fmla="*/ 2671117 w 5616109"/>
                <a:gd name="connsiteY8" fmla="*/ 517419 h 2702908"/>
                <a:gd name="connsiteX9" fmla="*/ 1067731 w 5616109"/>
                <a:gd name="connsiteY9" fmla="*/ 0 h 2702908"/>
                <a:gd name="connsiteX10" fmla="*/ 2041383 w 5616109"/>
                <a:gd name="connsiteY10" fmla="*/ 862072 h 2702908"/>
                <a:gd name="connsiteX11" fmla="*/ 45258 w 5616109"/>
                <a:gd name="connsiteY11" fmla="*/ 850238 h 2702908"/>
                <a:gd name="connsiteX0" fmla="*/ 45258 w 5616109"/>
                <a:gd name="connsiteY0" fmla="*/ 850238 h 2702908"/>
                <a:gd name="connsiteX1" fmla="*/ 0 w 5616109"/>
                <a:gd name="connsiteY1" fmla="*/ 2114553 h 2702908"/>
                <a:gd name="connsiteX2" fmla="*/ 2938512 w 5616109"/>
                <a:gd name="connsiteY2" fmla="*/ 2023399 h 2702908"/>
                <a:gd name="connsiteX3" fmla="*/ 3604851 w 5616109"/>
                <a:gd name="connsiteY3" fmla="*/ 2702908 h 2702908"/>
                <a:gd name="connsiteX4" fmla="*/ 5185771 w 5616109"/>
                <a:gd name="connsiteY4" fmla="*/ 2551701 h 2702908"/>
                <a:gd name="connsiteX5" fmla="*/ 5616109 w 5616109"/>
                <a:gd name="connsiteY5" fmla="*/ 1746539 h 2702908"/>
                <a:gd name="connsiteX6" fmla="*/ 5151577 w 5616109"/>
                <a:gd name="connsiteY6" fmla="*/ 996990 h 2702908"/>
                <a:gd name="connsiteX7" fmla="*/ 5180650 w 5616109"/>
                <a:gd name="connsiteY7" fmla="*/ 684959 h 2702908"/>
                <a:gd name="connsiteX8" fmla="*/ 2671117 w 5616109"/>
                <a:gd name="connsiteY8" fmla="*/ 517419 h 2702908"/>
                <a:gd name="connsiteX9" fmla="*/ 1067731 w 5616109"/>
                <a:gd name="connsiteY9" fmla="*/ 0 h 2702908"/>
                <a:gd name="connsiteX10" fmla="*/ 2041383 w 5616109"/>
                <a:gd name="connsiteY10" fmla="*/ 862072 h 2702908"/>
                <a:gd name="connsiteX11" fmla="*/ 45258 w 5616109"/>
                <a:gd name="connsiteY11" fmla="*/ 850238 h 2702908"/>
                <a:gd name="connsiteX0" fmla="*/ 45258 w 5616109"/>
                <a:gd name="connsiteY0" fmla="*/ 850238 h 2702908"/>
                <a:gd name="connsiteX1" fmla="*/ 0 w 5616109"/>
                <a:gd name="connsiteY1" fmla="*/ 2114553 h 2702908"/>
                <a:gd name="connsiteX2" fmla="*/ 2938512 w 5616109"/>
                <a:gd name="connsiteY2" fmla="*/ 2023399 h 2702908"/>
                <a:gd name="connsiteX3" fmla="*/ 3604851 w 5616109"/>
                <a:gd name="connsiteY3" fmla="*/ 2702908 h 2702908"/>
                <a:gd name="connsiteX4" fmla="*/ 5185771 w 5616109"/>
                <a:gd name="connsiteY4" fmla="*/ 2551701 h 2702908"/>
                <a:gd name="connsiteX5" fmla="*/ 5616109 w 5616109"/>
                <a:gd name="connsiteY5" fmla="*/ 1746539 h 2702908"/>
                <a:gd name="connsiteX6" fmla="*/ 5428381 w 5616109"/>
                <a:gd name="connsiteY6" fmla="*/ 1163430 h 2702908"/>
                <a:gd name="connsiteX7" fmla="*/ 5180650 w 5616109"/>
                <a:gd name="connsiteY7" fmla="*/ 684959 h 2702908"/>
                <a:gd name="connsiteX8" fmla="*/ 2671117 w 5616109"/>
                <a:gd name="connsiteY8" fmla="*/ 517419 h 2702908"/>
                <a:gd name="connsiteX9" fmla="*/ 1067731 w 5616109"/>
                <a:gd name="connsiteY9" fmla="*/ 0 h 2702908"/>
                <a:gd name="connsiteX10" fmla="*/ 2041383 w 5616109"/>
                <a:gd name="connsiteY10" fmla="*/ 862072 h 2702908"/>
                <a:gd name="connsiteX11" fmla="*/ 45258 w 5616109"/>
                <a:gd name="connsiteY11" fmla="*/ 850238 h 2702908"/>
                <a:gd name="connsiteX0" fmla="*/ 45258 w 5675375"/>
                <a:gd name="connsiteY0" fmla="*/ 850238 h 2702908"/>
                <a:gd name="connsiteX1" fmla="*/ 0 w 5675375"/>
                <a:gd name="connsiteY1" fmla="*/ 2114553 h 2702908"/>
                <a:gd name="connsiteX2" fmla="*/ 2938512 w 5675375"/>
                <a:gd name="connsiteY2" fmla="*/ 2023399 h 2702908"/>
                <a:gd name="connsiteX3" fmla="*/ 3604851 w 5675375"/>
                <a:gd name="connsiteY3" fmla="*/ 2702908 h 2702908"/>
                <a:gd name="connsiteX4" fmla="*/ 5185771 w 5675375"/>
                <a:gd name="connsiteY4" fmla="*/ 2551701 h 2702908"/>
                <a:gd name="connsiteX5" fmla="*/ 5616109 w 5675375"/>
                <a:gd name="connsiteY5" fmla="*/ 1746539 h 2702908"/>
                <a:gd name="connsiteX6" fmla="*/ 5675375 w 5675375"/>
                <a:gd name="connsiteY6" fmla="*/ 1174526 h 2702908"/>
                <a:gd name="connsiteX7" fmla="*/ 5180650 w 5675375"/>
                <a:gd name="connsiteY7" fmla="*/ 684959 h 2702908"/>
                <a:gd name="connsiteX8" fmla="*/ 2671117 w 5675375"/>
                <a:gd name="connsiteY8" fmla="*/ 517419 h 2702908"/>
                <a:gd name="connsiteX9" fmla="*/ 1067731 w 5675375"/>
                <a:gd name="connsiteY9" fmla="*/ 0 h 2702908"/>
                <a:gd name="connsiteX10" fmla="*/ 2041383 w 5675375"/>
                <a:gd name="connsiteY10" fmla="*/ 862072 h 2702908"/>
                <a:gd name="connsiteX11" fmla="*/ 45258 w 5675375"/>
                <a:gd name="connsiteY11" fmla="*/ 850238 h 2702908"/>
                <a:gd name="connsiteX0" fmla="*/ 45258 w 5675375"/>
                <a:gd name="connsiteY0" fmla="*/ 850238 h 2702908"/>
                <a:gd name="connsiteX1" fmla="*/ 0 w 5675375"/>
                <a:gd name="connsiteY1" fmla="*/ 2114553 h 2702908"/>
                <a:gd name="connsiteX2" fmla="*/ 2938512 w 5675375"/>
                <a:gd name="connsiteY2" fmla="*/ 2023399 h 2702908"/>
                <a:gd name="connsiteX3" fmla="*/ 3604851 w 5675375"/>
                <a:gd name="connsiteY3" fmla="*/ 2702908 h 2702908"/>
                <a:gd name="connsiteX4" fmla="*/ 5547746 w 5675375"/>
                <a:gd name="connsiteY4" fmla="*/ 2662661 h 2702908"/>
                <a:gd name="connsiteX5" fmla="*/ 5616109 w 5675375"/>
                <a:gd name="connsiteY5" fmla="*/ 1746539 h 2702908"/>
                <a:gd name="connsiteX6" fmla="*/ 5675375 w 5675375"/>
                <a:gd name="connsiteY6" fmla="*/ 1174526 h 2702908"/>
                <a:gd name="connsiteX7" fmla="*/ 5180650 w 5675375"/>
                <a:gd name="connsiteY7" fmla="*/ 684959 h 2702908"/>
                <a:gd name="connsiteX8" fmla="*/ 2671117 w 5675375"/>
                <a:gd name="connsiteY8" fmla="*/ 517419 h 2702908"/>
                <a:gd name="connsiteX9" fmla="*/ 1067731 w 5675375"/>
                <a:gd name="connsiteY9" fmla="*/ 0 h 2702908"/>
                <a:gd name="connsiteX10" fmla="*/ 2041383 w 5675375"/>
                <a:gd name="connsiteY10" fmla="*/ 862072 h 2702908"/>
                <a:gd name="connsiteX11" fmla="*/ 45258 w 5675375"/>
                <a:gd name="connsiteY11" fmla="*/ 850238 h 2702908"/>
                <a:gd name="connsiteX0" fmla="*/ 45258 w 5675375"/>
                <a:gd name="connsiteY0" fmla="*/ 850238 h 2702908"/>
                <a:gd name="connsiteX1" fmla="*/ 0 w 5675375"/>
                <a:gd name="connsiteY1" fmla="*/ 2114553 h 2702908"/>
                <a:gd name="connsiteX2" fmla="*/ 2780946 w 5675375"/>
                <a:gd name="connsiteY2" fmla="*/ 2041892 h 2702908"/>
                <a:gd name="connsiteX3" fmla="*/ 3604851 w 5675375"/>
                <a:gd name="connsiteY3" fmla="*/ 2702908 h 2702908"/>
                <a:gd name="connsiteX4" fmla="*/ 5547746 w 5675375"/>
                <a:gd name="connsiteY4" fmla="*/ 2662661 h 2702908"/>
                <a:gd name="connsiteX5" fmla="*/ 5616109 w 5675375"/>
                <a:gd name="connsiteY5" fmla="*/ 1746539 h 2702908"/>
                <a:gd name="connsiteX6" fmla="*/ 5675375 w 5675375"/>
                <a:gd name="connsiteY6" fmla="*/ 1174526 h 2702908"/>
                <a:gd name="connsiteX7" fmla="*/ 5180650 w 5675375"/>
                <a:gd name="connsiteY7" fmla="*/ 684959 h 2702908"/>
                <a:gd name="connsiteX8" fmla="*/ 2671117 w 5675375"/>
                <a:gd name="connsiteY8" fmla="*/ 517419 h 2702908"/>
                <a:gd name="connsiteX9" fmla="*/ 1067731 w 5675375"/>
                <a:gd name="connsiteY9" fmla="*/ 0 h 2702908"/>
                <a:gd name="connsiteX10" fmla="*/ 2041383 w 5675375"/>
                <a:gd name="connsiteY10" fmla="*/ 862072 h 2702908"/>
                <a:gd name="connsiteX11" fmla="*/ 45258 w 5675375"/>
                <a:gd name="connsiteY11" fmla="*/ 850238 h 2702908"/>
                <a:gd name="connsiteX0" fmla="*/ 45258 w 5675375"/>
                <a:gd name="connsiteY0" fmla="*/ 850238 h 3034226"/>
                <a:gd name="connsiteX1" fmla="*/ 0 w 5675375"/>
                <a:gd name="connsiteY1" fmla="*/ 2114553 h 3034226"/>
                <a:gd name="connsiteX2" fmla="*/ 2272613 w 5675375"/>
                <a:gd name="connsiteY2" fmla="*/ 3034226 h 3034226"/>
                <a:gd name="connsiteX3" fmla="*/ 3604851 w 5675375"/>
                <a:gd name="connsiteY3" fmla="*/ 2702908 h 3034226"/>
                <a:gd name="connsiteX4" fmla="*/ 5547746 w 5675375"/>
                <a:gd name="connsiteY4" fmla="*/ 2662661 h 3034226"/>
                <a:gd name="connsiteX5" fmla="*/ 5616109 w 5675375"/>
                <a:gd name="connsiteY5" fmla="*/ 1746539 h 3034226"/>
                <a:gd name="connsiteX6" fmla="*/ 5675375 w 5675375"/>
                <a:gd name="connsiteY6" fmla="*/ 1174526 h 3034226"/>
                <a:gd name="connsiteX7" fmla="*/ 5180650 w 5675375"/>
                <a:gd name="connsiteY7" fmla="*/ 684959 h 3034226"/>
                <a:gd name="connsiteX8" fmla="*/ 2671117 w 5675375"/>
                <a:gd name="connsiteY8" fmla="*/ 517419 h 3034226"/>
                <a:gd name="connsiteX9" fmla="*/ 1067731 w 5675375"/>
                <a:gd name="connsiteY9" fmla="*/ 0 h 3034226"/>
                <a:gd name="connsiteX10" fmla="*/ 2041383 w 5675375"/>
                <a:gd name="connsiteY10" fmla="*/ 862072 h 3034226"/>
                <a:gd name="connsiteX11" fmla="*/ 45258 w 5675375"/>
                <a:gd name="connsiteY11" fmla="*/ 850238 h 3034226"/>
                <a:gd name="connsiteX0" fmla="*/ 45258 w 5675375"/>
                <a:gd name="connsiteY0" fmla="*/ 850238 h 3034226"/>
                <a:gd name="connsiteX1" fmla="*/ 0 w 5675375"/>
                <a:gd name="connsiteY1" fmla="*/ 2114553 h 3034226"/>
                <a:gd name="connsiteX2" fmla="*/ 2272613 w 5675375"/>
                <a:gd name="connsiteY2" fmla="*/ 3034226 h 3034226"/>
                <a:gd name="connsiteX3" fmla="*/ 3604851 w 5675375"/>
                <a:gd name="connsiteY3" fmla="*/ 2702908 h 3034226"/>
                <a:gd name="connsiteX4" fmla="*/ 5034571 w 5675375"/>
                <a:gd name="connsiteY4" fmla="*/ 2216951 h 3034226"/>
                <a:gd name="connsiteX5" fmla="*/ 5616109 w 5675375"/>
                <a:gd name="connsiteY5" fmla="*/ 1746539 h 3034226"/>
                <a:gd name="connsiteX6" fmla="*/ 5675375 w 5675375"/>
                <a:gd name="connsiteY6" fmla="*/ 1174526 h 3034226"/>
                <a:gd name="connsiteX7" fmla="*/ 5180650 w 5675375"/>
                <a:gd name="connsiteY7" fmla="*/ 684959 h 3034226"/>
                <a:gd name="connsiteX8" fmla="*/ 2671117 w 5675375"/>
                <a:gd name="connsiteY8" fmla="*/ 517419 h 3034226"/>
                <a:gd name="connsiteX9" fmla="*/ 1067731 w 5675375"/>
                <a:gd name="connsiteY9" fmla="*/ 0 h 3034226"/>
                <a:gd name="connsiteX10" fmla="*/ 2041383 w 5675375"/>
                <a:gd name="connsiteY10" fmla="*/ 862072 h 3034226"/>
                <a:gd name="connsiteX11" fmla="*/ 45258 w 5675375"/>
                <a:gd name="connsiteY11" fmla="*/ 850238 h 3034226"/>
                <a:gd name="connsiteX0" fmla="*/ 45258 w 5675375"/>
                <a:gd name="connsiteY0" fmla="*/ 332819 h 2516807"/>
                <a:gd name="connsiteX1" fmla="*/ 0 w 5675375"/>
                <a:gd name="connsiteY1" fmla="*/ 1597134 h 2516807"/>
                <a:gd name="connsiteX2" fmla="*/ 2272613 w 5675375"/>
                <a:gd name="connsiteY2" fmla="*/ 2516807 h 2516807"/>
                <a:gd name="connsiteX3" fmla="*/ 3604851 w 5675375"/>
                <a:gd name="connsiteY3" fmla="*/ 2185489 h 2516807"/>
                <a:gd name="connsiteX4" fmla="*/ 5034571 w 5675375"/>
                <a:gd name="connsiteY4" fmla="*/ 1699532 h 2516807"/>
                <a:gd name="connsiteX5" fmla="*/ 5616109 w 5675375"/>
                <a:gd name="connsiteY5" fmla="*/ 1229120 h 2516807"/>
                <a:gd name="connsiteX6" fmla="*/ 5675375 w 5675375"/>
                <a:gd name="connsiteY6" fmla="*/ 657107 h 2516807"/>
                <a:gd name="connsiteX7" fmla="*/ 5180650 w 5675375"/>
                <a:gd name="connsiteY7" fmla="*/ 167540 h 2516807"/>
                <a:gd name="connsiteX8" fmla="*/ 2671117 w 5675375"/>
                <a:gd name="connsiteY8" fmla="*/ 0 h 2516807"/>
                <a:gd name="connsiteX9" fmla="*/ 2041383 w 5675375"/>
                <a:gd name="connsiteY9" fmla="*/ 344653 h 2516807"/>
                <a:gd name="connsiteX10" fmla="*/ 45258 w 5675375"/>
                <a:gd name="connsiteY10" fmla="*/ 332819 h 2516807"/>
                <a:gd name="connsiteX0" fmla="*/ 45258 w 5675375"/>
                <a:gd name="connsiteY0" fmla="*/ 332819 h 2516807"/>
                <a:gd name="connsiteX1" fmla="*/ 0 w 5675375"/>
                <a:gd name="connsiteY1" fmla="*/ 1597134 h 2516807"/>
                <a:gd name="connsiteX2" fmla="*/ 2272613 w 5675375"/>
                <a:gd name="connsiteY2" fmla="*/ 2516807 h 2516807"/>
                <a:gd name="connsiteX3" fmla="*/ 3604851 w 5675375"/>
                <a:gd name="connsiteY3" fmla="*/ 2185489 h 2516807"/>
                <a:gd name="connsiteX4" fmla="*/ 5034571 w 5675375"/>
                <a:gd name="connsiteY4" fmla="*/ 1699532 h 2516807"/>
                <a:gd name="connsiteX5" fmla="*/ 5616109 w 5675375"/>
                <a:gd name="connsiteY5" fmla="*/ 1229120 h 2516807"/>
                <a:gd name="connsiteX6" fmla="*/ 5675375 w 5675375"/>
                <a:gd name="connsiteY6" fmla="*/ 657107 h 2516807"/>
                <a:gd name="connsiteX7" fmla="*/ 5180650 w 5675375"/>
                <a:gd name="connsiteY7" fmla="*/ 167540 h 2516807"/>
                <a:gd name="connsiteX8" fmla="*/ 2671117 w 5675375"/>
                <a:gd name="connsiteY8" fmla="*/ 0 h 2516807"/>
                <a:gd name="connsiteX9" fmla="*/ 2510986 w 5675375"/>
                <a:gd name="connsiteY9" fmla="*/ 878664 h 2516807"/>
                <a:gd name="connsiteX10" fmla="*/ 45258 w 5675375"/>
                <a:gd name="connsiteY10" fmla="*/ 332819 h 2516807"/>
                <a:gd name="connsiteX0" fmla="*/ 45258 w 5675375"/>
                <a:gd name="connsiteY0" fmla="*/ 165279 h 2349267"/>
                <a:gd name="connsiteX1" fmla="*/ 0 w 5675375"/>
                <a:gd name="connsiteY1" fmla="*/ 1429594 h 2349267"/>
                <a:gd name="connsiteX2" fmla="*/ 2272613 w 5675375"/>
                <a:gd name="connsiteY2" fmla="*/ 2349267 h 2349267"/>
                <a:gd name="connsiteX3" fmla="*/ 3604851 w 5675375"/>
                <a:gd name="connsiteY3" fmla="*/ 2017949 h 2349267"/>
                <a:gd name="connsiteX4" fmla="*/ 5034571 w 5675375"/>
                <a:gd name="connsiteY4" fmla="*/ 1531992 h 2349267"/>
                <a:gd name="connsiteX5" fmla="*/ 5616109 w 5675375"/>
                <a:gd name="connsiteY5" fmla="*/ 1061580 h 2349267"/>
                <a:gd name="connsiteX6" fmla="*/ 5675375 w 5675375"/>
                <a:gd name="connsiteY6" fmla="*/ 489567 h 2349267"/>
                <a:gd name="connsiteX7" fmla="*/ 5180650 w 5675375"/>
                <a:gd name="connsiteY7" fmla="*/ 0 h 2349267"/>
                <a:gd name="connsiteX8" fmla="*/ 3043895 w 5675375"/>
                <a:gd name="connsiteY8" fmla="*/ 80543 h 2349267"/>
                <a:gd name="connsiteX9" fmla="*/ 2510986 w 5675375"/>
                <a:gd name="connsiteY9" fmla="*/ 711124 h 2349267"/>
                <a:gd name="connsiteX10" fmla="*/ 45258 w 5675375"/>
                <a:gd name="connsiteY10" fmla="*/ 165279 h 2349267"/>
                <a:gd name="connsiteX0" fmla="*/ 819861 w 5675375"/>
                <a:gd name="connsiteY0" fmla="*/ 497459 h 2349267"/>
                <a:gd name="connsiteX1" fmla="*/ 0 w 5675375"/>
                <a:gd name="connsiteY1" fmla="*/ 1429594 h 2349267"/>
                <a:gd name="connsiteX2" fmla="*/ 2272613 w 5675375"/>
                <a:gd name="connsiteY2" fmla="*/ 2349267 h 2349267"/>
                <a:gd name="connsiteX3" fmla="*/ 3604851 w 5675375"/>
                <a:gd name="connsiteY3" fmla="*/ 2017949 h 2349267"/>
                <a:gd name="connsiteX4" fmla="*/ 5034571 w 5675375"/>
                <a:gd name="connsiteY4" fmla="*/ 1531992 h 2349267"/>
                <a:gd name="connsiteX5" fmla="*/ 5616109 w 5675375"/>
                <a:gd name="connsiteY5" fmla="*/ 1061580 h 2349267"/>
                <a:gd name="connsiteX6" fmla="*/ 5675375 w 5675375"/>
                <a:gd name="connsiteY6" fmla="*/ 489567 h 2349267"/>
                <a:gd name="connsiteX7" fmla="*/ 5180650 w 5675375"/>
                <a:gd name="connsiteY7" fmla="*/ 0 h 2349267"/>
                <a:gd name="connsiteX8" fmla="*/ 3043895 w 5675375"/>
                <a:gd name="connsiteY8" fmla="*/ 80543 h 2349267"/>
                <a:gd name="connsiteX9" fmla="*/ 2510986 w 5675375"/>
                <a:gd name="connsiteY9" fmla="*/ 711124 h 2349267"/>
                <a:gd name="connsiteX10" fmla="*/ 819861 w 5675375"/>
                <a:gd name="connsiteY10" fmla="*/ 497459 h 2349267"/>
                <a:gd name="connsiteX0" fmla="*/ 708512 w 5564026"/>
                <a:gd name="connsiteY0" fmla="*/ 497459 h 2349267"/>
                <a:gd name="connsiteX1" fmla="*/ 0 w 5564026"/>
                <a:gd name="connsiteY1" fmla="*/ 1753364 h 2349267"/>
                <a:gd name="connsiteX2" fmla="*/ 2161264 w 5564026"/>
                <a:gd name="connsiteY2" fmla="*/ 2349267 h 2349267"/>
                <a:gd name="connsiteX3" fmla="*/ 3493502 w 5564026"/>
                <a:gd name="connsiteY3" fmla="*/ 2017949 h 2349267"/>
                <a:gd name="connsiteX4" fmla="*/ 4923222 w 5564026"/>
                <a:gd name="connsiteY4" fmla="*/ 1531992 h 2349267"/>
                <a:gd name="connsiteX5" fmla="*/ 5504760 w 5564026"/>
                <a:gd name="connsiteY5" fmla="*/ 1061580 h 2349267"/>
                <a:gd name="connsiteX6" fmla="*/ 5564026 w 5564026"/>
                <a:gd name="connsiteY6" fmla="*/ 489567 h 2349267"/>
                <a:gd name="connsiteX7" fmla="*/ 5069301 w 5564026"/>
                <a:gd name="connsiteY7" fmla="*/ 0 h 2349267"/>
                <a:gd name="connsiteX8" fmla="*/ 2932546 w 5564026"/>
                <a:gd name="connsiteY8" fmla="*/ 80543 h 2349267"/>
                <a:gd name="connsiteX9" fmla="*/ 2399637 w 5564026"/>
                <a:gd name="connsiteY9" fmla="*/ 711124 h 2349267"/>
                <a:gd name="connsiteX10" fmla="*/ 708512 w 5564026"/>
                <a:gd name="connsiteY10" fmla="*/ 497459 h 2349267"/>
                <a:gd name="connsiteX0" fmla="*/ 572957 w 5428471"/>
                <a:gd name="connsiteY0" fmla="*/ 497459 h 2349267"/>
                <a:gd name="connsiteX1" fmla="*/ 0 w 5428471"/>
                <a:gd name="connsiteY1" fmla="*/ 1913147 h 2349267"/>
                <a:gd name="connsiteX2" fmla="*/ 2025709 w 5428471"/>
                <a:gd name="connsiteY2" fmla="*/ 2349267 h 2349267"/>
                <a:gd name="connsiteX3" fmla="*/ 3357947 w 5428471"/>
                <a:gd name="connsiteY3" fmla="*/ 2017949 h 2349267"/>
                <a:gd name="connsiteX4" fmla="*/ 4787667 w 5428471"/>
                <a:gd name="connsiteY4" fmla="*/ 1531992 h 2349267"/>
                <a:gd name="connsiteX5" fmla="*/ 5369205 w 5428471"/>
                <a:gd name="connsiteY5" fmla="*/ 1061580 h 2349267"/>
                <a:gd name="connsiteX6" fmla="*/ 5428471 w 5428471"/>
                <a:gd name="connsiteY6" fmla="*/ 489567 h 2349267"/>
                <a:gd name="connsiteX7" fmla="*/ 4933746 w 5428471"/>
                <a:gd name="connsiteY7" fmla="*/ 0 h 2349267"/>
                <a:gd name="connsiteX8" fmla="*/ 2796991 w 5428471"/>
                <a:gd name="connsiteY8" fmla="*/ 80543 h 2349267"/>
                <a:gd name="connsiteX9" fmla="*/ 2264082 w 5428471"/>
                <a:gd name="connsiteY9" fmla="*/ 711124 h 2349267"/>
                <a:gd name="connsiteX10" fmla="*/ 572957 w 5428471"/>
                <a:gd name="connsiteY10" fmla="*/ 497459 h 2349267"/>
                <a:gd name="connsiteX0" fmla="*/ 572957 w 5428471"/>
                <a:gd name="connsiteY0" fmla="*/ 497459 h 2349267"/>
                <a:gd name="connsiteX1" fmla="*/ 0 w 5428471"/>
                <a:gd name="connsiteY1" fmla="*/ 1913147 h 2349267"/>
                <a:gd name="connsiteX2" fmla="*/ 2025709 w 5428471"/>
                <a:gd name="connsiteY2" fmla="*/ 2349267 h 2349267"/>
                <a:gd name="connsiteX3" fmla="*/ 3590328 w 5428471"/>
                <a:gd name="connsiteY3" fmla="*/ 2013744 h 2349267"/>
                <a:gd name="connsiteX4" fmla="*/ 4787667 w 5428471"/>
                <a:gd name="connsiteY4" fmla="*/ 1531992 h 2349267"/>
                <a:gd name="connsiteX5" fmla="*/ 5369205 w 5428471"/>
                <a:gd name="connsiteY5" fmla="*/ 1061580 h 2349267"/>
                <a:gd name="connsiteX6" fmla="*/ 5428471 w 5428471"/>
                <a:gd name="connsiteY6" fmla="*/ 489567 h 2349267"/>
                <a:gd name="connsiteX7" fmla="*/ 4933746 w 5428471"/>
                <a:gd name="connsiteY7" fmla="*/ 0 h 2349267"/>
                <a:gd name="connsiteX8" fmla="*/ 2796991 w 5428471"/>
                <a:gd name="connsiteY8" fmla="*/ 80543 h 2349267"/>
                <a:gd name="connsiteX9" fmla="*/ 2264082 w 5428471"/>
                <a:gd name="connsiteY9" fmla="*/ 711124 h 2349267"/>
                <a:gd name="connsiteX10" fmla="*/ 572957 w 5428471"/>
                <a:gd name="connsiteY10" fmla="*/ 497459 h 2349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28471" h="2349267">
                  <a:moveTo>
                    <a:pt x="572957" y="497459"/>
                  </a:moveTo>
                  <a:lnTo>
                    <a:pt x="0" y="1913147"/>
                  </a:lnTo>
                  <a:lnTo>
                    <a:pt x="2025709" y="2349267"/>
                  </a:lnTo>
                  <a:lnTo>
                    <a:pt x="3590328" y="2013744"/>
                  </a:lnTo>
                  <a:lnTo>
                    <a:pt x="4787667" y="1531992"/>
                  </a:lnTo>
                  <a:lnTo>
                    <a:pt x="5369205" y="1061580"/>
                  </a:lnTo>
                  <a:lnTo>
                    <a:pt x="5428471" y="489567"/>
                  </a:lnTo>
                  <a:lnTo>
                    <a:pt x="4933746" y="0"/>
                  </a:lnTo>
                  <a:lnTo>
                    <a:pt x="2796991" y="80543"/>
                  </a:lnTo>
                  <a:lnTo>
                    <a:pt x="2264082" y="711124"/>
                  </a:lnTo>
                  <a:lnTo>
                    <a:pt x="572957" y="497459"/>
                  </a:lnTo>
                  <a:close/>
                </a:path>
              </a:pathLst>
            </a:custGeom>
            <a:gradFill flip="none" rotWithShape="1">
              <a:gsLst>
                <a:gs pos="0">
                  <a:srgbClr val="ACD3F9">
                    <a:alpha val="0"/>
                  </a:srgbClr>
                </a:gs>
                <a:gs pos="46000">
                  <a:srgbClr val="ACD3F9">
                    <a:alpha val="70000"/>
                  </a:srgbClr>
                </a:gs>
                <a:gs pos="100000">
                  <a:srgbClr val="ACD3F9">
                    <a:alpha val="0"/>
                  </a:srgbClr>
                </a:gs>
              </a:gsLst>
              <a:path path="circle">
                <a:fillToRect l="50000" t="130000" r="50000" b="-30000"/>
              </a:path>
              <a:tileRect/>
            </a:gradFill>
            <a:ln>
              <a:noFill/>
            </a:ln>
            <a:effectLst>
              <a:softEdge rad="6350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Freeform: Shape 10">
              <a:extLst>
                <a:ext uri="{FF2B5EF4-FFF2-40B4-BE49-F238E27FC236}">
                  <a16:creationId xmlns:a16="http://schemas.microsoft.com/office/drawing/2014/main" id="{B4B20065-80DB-4519-C949-16561897D717}"/>
                </a:ext>
              </a:extLst>
            </p:cNvPr>
            <p:cNvSpPr/>
            <p:nvPr userDrawn="1"/>
          </p:nvSpPr>
          <p:spPr>
            <a:xfrm flipH="1" flipV="1">
              <a:off x="12329023" y="-803988"/>
              <a:ext cx="15050623" cy="8465976"/>
            </a:xfrm>
            <a:custGeom>
              <a:avLst/>
              <a:gdLst>
                <a:gd name="connsiteX0" fmla="*/ 13621312 w 15050623"/>
                <a:gd name="connsiteY0" fmla="*/ 7661988 h 8465976"/>
                <a:gd name="connsiteX1" fmla="*/ 13621312 w 15050623"/>
                <a:gd name="connsiteY1" fmla="*/ 803988 h 8465976"/>
                <a:gd name="connsiteX2" fmla="*/ 1428112 w 15050623"/>
                <a:gd name="connsiteY2" fmla="*/ 803988 h 8465976"/>
                <a:gd name="connsiteX3" fmla="*/ 1428112 w 15050623"/>
                <a:gd name="connsiteY3" fmla="*/ 7661988 h 8465976"/>
                <a:gd name="connsiteX4" fmla="*/ 15050623 w 15050623"/>
                <a:gd name="connsiteY4" fmla="*/ 8465976 h 8465976"/>
                <a:gd name="connsiteX5" fmla="*/ 0 w 15050623"/>
                <a:gd name="connsiteY5" fmla="*/ 8465976 h 8465976"/>
                <a:gd name="connsiteX6" fmla="*/ 0 w 15050623"/>
                <a:gd name="connsiteY6" fmla="*/ 0 h 8465976"/>
                <a:gd name="connsiteX7" fmla="*/ 15050623 w 15050623"/>
                <a:gd name="connsiteY7" fmla="*/ 0 h 8465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050623" h="8465976">
                  <a:moveTo>
                    <a:pt x="13621312" y="7661988"/>
                  </a:moveTo>
                  <a:lnTo>
                    <a:pt x="13621312" y="803988"/>
                  </a:lnTo>
                  <a:lnTo>
                    <a:pt x="1428112" y="803988"/>
                  </a:lnTo>
                  <a:lnTo>
                    <a:pt x="1428112" y="7661988"/>
                  </a:lnTo>
                  <a:close/>
                  <a:moveTo>
                    <a:pt x="15050623" y="8465976"/>
                  </a:moveTo>
                  <a:lnTo>
                    <a:pt x="0" y="8465976"/>
                  </a:lnTo>
                  <a:lnTo>
                    <a:pt x="0" y="0"/>
                  </a:lnTo>
                  <a:lnTo>
                    <a:pt x="15050623" y="0"/>
                  </a:lnTo>
                  <a:close/>
                </a:path>
              </a:pathLst>
            </a:custGeom>
            <a:solidFill>
              <a:srgbClr val="53555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grpSp>
      <p:sp>
        <p:nvSpPr>
          <p:cNvPr id="2" name="Title 1">
            <a:extLst>
              <a:ext uri="{FF2B5EF4-FFF2-40B4-BE49-F238E27FC236}">
                <a16:creationId xmlns:a16="http://schemas.microsoft.com/office/drawing/2014/main" id="{319ED384-FBAD-6285-681E-831DC96DEC43}"/>
              </a:ext>
            </a:extLst>
          </p:cNvPr>
          <p:cNvSpPr>
            <a:spLocks noGrp="1"/>
          </p:cNvSpPr>
          <p:nvPr>
            <p:ph type="title"/>
          </p:nvPr>
        </p:nvSpPr>
        <p:spPr>
          <a:xfrm>
            <a:off x="459409" y="503583"/>
            <a:ext cx="11273182" cy="969617"/>
          </a:xfrm>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F5EF62D9-A959-7652-8E1C-C522E46C136C}"/>
              </a:ext>
            </a:extLst>
          </p:cNvPr>
          <p:cNvSpPr>
            <a:spLocks noGrp="1"/>
          </p:cNvSpPr>
          <p:nvPr>
            <p:ph type="dt" sz="half" idx="13"/>
          </p:nvPr>
        </p:nvSpPr>
        <p:spPr/>
        <p:txBody>
          <a:bodyPr/>
          <a:lstStyle/>
          <a:p>
            <a:fld id="{78D34261-EBCD-483E-B6D3-36E79CB74814}" type="datetime1">
              <a:rPr lang="en-GB" smtClean="0"/>
              <a:t>27/01/2026</a:t>
            </a:fld>
            <a:endParaRPr lang="en-GB"/>
          </a:p>
        </p:txBody>
      </p:sp>
      <p:sp>
        <p:nvSpPr>
          <p:cNvPr id="4" name="Footer Placeholder 3">
            <a:extLst>
              <a:ext uri="{FF2B5EF4-FFF2-40B4-BE49-F238E27FC236}">
                <a16:creationId xmlns:a16="http://schemas.microsoft.com/office/drawing/2014/main" id="{5E00ECDD-27C1-D6B9-5C5C-325AFBC2DC68}"/>
              </a:ext>
            </a:extLst>
          </p:cNvPr>
          <p:cNvSpPr>
            <a:spLocks noGrp="1"/>
          </p:cNvSpPr>
          <p:nvPr>
            <p:ph type="ftr" sz="quarter" idx="14"/>
          </p:nvPr>
        </p:nvSpPr>
        <p:spPr/>
        <p:txBody>
          <a:bodyPr/>
          <a:lstStyle/>
          <a:p>
            <a:endParaRPr lang="en-GB"/>
          </a:p>
        </p:txBody>
      </p:sp>
      <p:sp>
        <p:nvSpPr>
          <p:cNvPr id="5" name="Slide Number Placeholder 4">
            <a:extLst>
              <a:ext uri="{FF2B5EF4-FFF2-40B4-BE49-F238E27FC236}">
                <a16:creationId xmlns:a16="http://schemas.microsoft.com/office/drawing/2014/main" id="{0B909FC0-C582-8A92-4A13-37E89DE75C50}"/>
              </a:ext>
            </a:extLst>
          </p:cNvPr>
          <p:cNvSpPr>
            <a:spLocks noGrp="1"/>
          </p:cNvSpPr>
          <p:nvPr>
            <p:ph type="sldNum" sz="quarter" idx="15"/>
          </p:nvPr>
        </p:nvSpPr>
        <p:spPr/>
        <p:txBody>
          <a:bodyPr/>
          <a:lstStyle/>
          <a:p>
            <a:fld id="{D030B88A-A586-41E9-87F5-B66E06292F0C}" type="slidenum">
              <a:rPr lang="en-GB" smtClean="0"/>
              <a:pPr/>
              <a:t>‹#›</a:t>
            </a:fld>
            <a:endParaRPr lang="en-GB"/>
          </a:p>
        </p:txBody>
      </p:sp>
      <p:sp>
        <p:nvSpPr>
          <p:cNvPr id="18" name="Text Placeholder 20">
            <a:extLst>
              <a:ext uri="{FF2B5EF4-FFF2-40B4-BE49-F238E27FC236}">
                <a16:creationId xmlns:a16="http://schemas.microsoft.com/office/drawing/2014/main" id="{80DABF64-BD16-AF7A-B70F-14463A685C91}"/>
              </a:ext>
            </a:extLst>
          </p:cNvPr>
          <p:cNvSpPr>
            <a:spLocks noGrp="1"/>
          </p:cNvSpPr>
          <p:nvPr>
            <p:ph type="body" sz="quarter" idx="20" hasCustomPrompt="1"/>
          </p:nvPr>
        </p:nvSpPr>
        <p:spPr>
          <a:xfrm>
            <a:off x="459408" y="3733800"/>
            <a:ext cx="2699999" cy="1274233"/>
          </a:xfrm>
          <a:prstGeom prst="rect">
            <a:avLst/>
          </a:prstGeom>
        </p:spPr>
        <p:txBody>
          <a:bodyPr anchor="t" anchorCtr="0">
            <a:normAutofit/>
          </a:bodyPr>
          <a:lstStyle>
            <a:lvl1pPr marL="0" indent="0">
              <a:spcBef>
                <a:spcPts val="0"/>
              </a:spcBef>
              <a:buNone/>
              <a:defRPr sz="18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Enter text here</a:t>
            </a:r>
          </a:p>
        </p:txBody>
      </p:sp>
      <p:sp>
        <p:nvSpPr>
          <p:cNvPr id="19" name="Text Placeholder 31">
            <a:extLst>
              <a:ext uri="{FF2B5EF4-FFF2-40B4-BE49-F238E27FC236}">
                <a16:creationId xmlns:a16="http://schemas.microsoft.com/office/drawing/2014/main" id="{1430AE05-1043-B4D6-00A8-120F5B9D2F73}"/>
              </a:ext>
            </a:extLst>
          </p:cNvPr>
          <p:cNvSpPr>
            <a:spLocks noGrp="1"/>
          </p:cNvSpPr>
          <p:nvPr>
            <p:ph type="body" sz="quarter" idx="21" hasCustomPrompt="1"/>
          </p:nvPr>
        </p:nvSpPr>
        <p:spPr>
          <a:xfrm>
            <a:off x="459409" y="1776568"/>
            <a:ext cx="810000" cy="1459516"/>
          </a:xfrm>
          <a:prstGeom prst="rect">
            <a:avLst/>
          </a:prstGeom>
          <a:noFill/>
        </p:spPr>
        <p:txBody>
          <a:bodyPr wrap="square" anchor="t" anchorCtr="0">
            <a:spAutoFit/>
          </a:bodyPr>
          <a:lstStyle>
            <a:lvl1pPr marL="0" indent="0" algn="l" rtl="0">
              <a:buNone/>
              <a:defRPr sz="10000">
                <a:solidFill>
                  <a:schemeClr val="tx2"/>
                </a:solidFill>
                <a:latin typeface="+mj-lt"/>
              </a:defRPr>
            </a:lvl1pPr>
          </a:lstStyle>
          <a:p>
            <a:pPr lvl="0"/>
            <a:r>
              <a:rPr lang="en-GB"/>
              <a:t>#</a:t>
            </a:r>
          </a:p>
        </p:txBody>
      </p:sp>
      <p:sp>
        <p:nvSpPr>
          <p:cNvPr id="20" name="Text Placeholder 20">
            <a:extLst>
              <a:ext uri="{FF2B5EF4-FFF2-40B4-BE49-F238E27FC236}">
                <a16:creationId xmlns:a16="http://schemas.microsoft.com/office/drawing/2014/main" id="{64C8997A-1B1D-AE13-BB63-6B78773D5FC8}"/>
              </a:ext>
            </a:extLst>
          </p:cNvPr>
          <p:cNvSpPr>
            <a:spLocks noGrp="1"/>
          </p:cNvSpPr>
          <p:nvPr>
            <p:ph type="body" sz="quarter" idx="22" hasCustomPrompt="1"/>
          </p:nvPr>
        </p:nvSpPr>
        <p:spPr>
          <a:xfrm>
            <a:off x="4290249" y="3733800"/>
            <a:ext cx="2699999" cy="1274233"/>
          </a:xfrm>
          <a:prstGeom prst="rect">
            <a:avLst/>
          </a:prstGeom>
        </p:spPr>
        <p:txBody>
          <a:bodyPr anchor="t" anchorCtr="0">
            <a:normAutofit/>
          </a:bodyPr>
          <a:lstStyle>
            <a:lvl1pPr marL="0" indent="0">
              <a:spcBef>
                <a:spcPts val="0"/>
              </a:spcBef>
              <a:buNone/>
              <a:defRPr sz="18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Enter text here</a:t>
            </a:r>
          </a:p>
        </p:txBody>
      </p:sp>
      <p:sp>
        <p:nvSpPr>
          <p:cNvPr id="24" name="Text Placeholder 31">
            <a:extLst>
              <a:ext uri="{FF2B5EF4-FFF2-40B4-BE49-F238E27FC236}">
                <a16:creationId xmlns:a16="http://schemas.microsoft.com/office/drawing/2014/main" id="{D9903EEA-D8FD-8D48-205E-F08898C58CA6}"/>
              </a:ext>
            </a:extLst>
          </p:cNvPr>
          <p:cNvSpPr>
            <a:spLocks noGrp="1"/>
          </p:cNvSpPr>
          <p:nvPr>
            <p:ph type="body" sz="quarter" idx="23" hasCustomPrompt="1"/>
          </p:nvPr>
        </p:nvSpPr>
        <p:spPr>
          <a:xfrm>
            <a:off x="4290250" y="1776568"/>
            <a:ext cx="810000" cy="1459516"/>
          </a:xfrm>
          <a:prstGeom prst="rect">
            <a:avLst/>
          </a:prstGeom>
          <a:noFill/>
        </p:spPr>
        <p:txBody>
          <a:bodyPr wrap="square" anchor="t" anchorCtr="0">
            <a:spAutoFit/>
          </a:bodyPr>
          <a:lstStyle>
            <a:lvl1pPr marL="0" indent="0" algn="l" rtl="0">
              <a:buNone/>
              <a:defRPr sz="10000">
                <a:solidFill>
                  <a:schemeClr val="tx2"/>
                </a:solidFill>
                <a:latin typeface="+mj-lt"/>
              </a:defRPr>
            </a:lvl1pPr>
          </a:lstStyle>
          <a:p>
            <a:pPr lvl="0"/>
            <a:r>
              <a:rPr lang="en-GB"/>
              <a:t>#</a:t>
            </a:r>
          </a:p>
        </p:txBody>
      </p:sp>
      <p:sp>
        <p:nvSpPr>
          <p:cNvPr id="25" name="Text Placeholder 20">
            <a:extLst>
              <a:ext uri="{FF2B5EF4-FFF2-40B4-BE49-F238E27FC236}">
                <a16:creationId xmlns:a16="http://schemas.microsoft.com/office/drawing/2014/main" id="{23868255-5ECD-1048-3AF3-AD99566F79F9}"/>
              </a:ext>
            </a:extLst>
          </p:cNvPr>
          <p:cNvSpPr>
            <a:spLocks noGrp="1"/>
          </p:cNvSpPr>
          <p:nvPr>
            <p:ph type="body" sz="quarter" idx="24" hasCustomPrompt="1"/>
          </p:nvPr>
        </p:nvSpPr>
        <p:spPr>
          <a:xfrm>
            <a:off x="8121093" y="3733800"/>
            <a:ext cx="2699999" cy="1274233"/>
          </a:xfrm>
          <a:prstGeom prst="rect">
            <a:avLst/>
          </a:prstGeom>
        </p:spPr>
        <p:txBody>
          <a:bodyPr anchor="t" anchorCtr="0">
            <a:normAutofit/>
          </a:bodyPr>
          <a:lstStyle>
            <a:lvl1pPr marL="0" indent="0">
              <a:spcBef>
                <a:spcPts val="0"/>
              </a:spcBef>
              <a:buNone/>
              <a:defRPr sz="18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Enter text here</a:t>
            </a:r>
          </a:p>
        </p:txBody>
      </p:sp>
      <p:sp>
        <p:nvSpPr>
          <p:cNvPr id="26" name="Text Placeholder 31">
            <a:extLst>
              <a:ext uri="{FF2B5EF4-FFF2-40B4-BE49-F238E27FC236}">
                <a16:creationId xmlns:a16="http://schemas.microsoft.com/office/drawing/2014/main" id="{DEB3A6F7-68C6-A925-AB07-F78372003BD5}"/>
              </a:ext>
            </a:extLst>
          </p:cNvPr>
          <p:cNvSpPr>
            <a:spLocks noGrp="1"/>
          </p:cNvSpPr>
          <p:nvPr>
            <p:ph type="body" sz="quarter" idx="25" hasCustomPrompt="1"/>
          </p:nvPr>
        </p:nvSpPr>
        <p:spPr>
          <a:xfrm>
            <a:off x="8121094" y="1776568"/>
            <a:ext cx="810000" cy="1459516"/>
          </a:xfrm>
          <a:prstGeom prst="rect">
            <a:avLst/>
          </a:prstGeom>
          <a:noFill/>
        </p:spPr>
        <p:txBody>
          <a:bodyPr wrap="square" anchor="t" anchorCtr="0">
            <a:spAutoFit/>
          </a:bodyPr>
          <a:lstStyle>
            <a:lvl1pPr marL="0" indent="0" algn="l" rtl="0">
              <a:buNone/>
              <a:defRPr sz="10000">
                <a:solidFill>
                  <a:schemeClr val="tx2"/>
                </a:solidFill>
                <a:latin typeface="+mj-lt"/>
              </a:defRPr>
            </a:lvl1pPr>
          </a:lstStyle>
          <a:p>
            <a:pPr lvl="0"/>
            <a:r>
              <a:rPr lang="en-GB"/>
              <a:t>#</a:t>
            </a:r>
          </a:p>
        </p:txBody>
      </p:sp>
    </p:spTree>
    <p:extLst>
      <p:ext uri="{BB962C8B-B14F-4D97-AF65-F5344CB8AC3E}">
        <p14:creationId xmlns:p14="http://schemas.microsoft.com/office/powerpoint/2010/main" val="408428542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Next steps x4">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E68AD64-9349-8229-96DE-6CE48F532A7B}"/>
              </a:ext>
            </a:extLst>
          </p:cNvPr>
          <p:cNvGrpSpPr/>
          <p:nvPr userDrawn="1"/>
        </p:nvGrpSpPr>
        <p:grpSpPr>
          <a:xfrm>
            <a:off x="-1429311" y="-1153616"/>
            <a:ext cx="15050623" cy="8815604"/>
            <a:chOff x="12329023" y="-1153616"/>
            <a:chExt cx="15050623" cy="8815604"/>
          </a:xfrm>
        </p:grpSpPr>
        <p:sp>
          <p:nvSpPr>
            <p:cNvPr id="3" name="Freeform: Shape 2">
              <a:extLst>
                <a:ext uri="{FF2B5EF4-FFF2-40B4-BE49-F238E27FC236}">
                  <a16:creationId xmlns:a16="http://schemas.microsoft.com/office/drawing/2014/main" id="{E4EABCDE-50E3-0A36-BDF4-20BB5D33A152}"/>
                </a:ext>
              </a:extLst>
            </p:cNvPr>
            <p:cNvSpPr/>
            <p:nvPr userDrawn="1"/>
          </p:nvSpPr>
          <p:spPr>
            <a:xfrm flipV="1">
              <a:off x="16176307" y="-1153616"/>
              <a:ext cx="10792719" cy="5377729"/>
            </a:xfrm>
            <a:custGeom>
              <a:avLst/>
              <a:gdLst>
                <a:gd name="connsiteX0" fmla="*/ 874643 w 6383130"/>
                <a:gd name="connsiteY0" fmla="*/ 1122017 h 3330713"/>
                <a:gd name="connsiteX1" fmla="*/ 2341217 w 6383130"/>
                <a:gd name="connsiteY1" fmla="*/ 2199861 h 3330713"/>
                <a:gd name="connsiteX2" fmla="*/ 2893391 w 6383130"/>
                <a:gd name="connsiteY2" fmla="*/ 3012661 h 3330713"/>
                <a:gd name="connsiteX3" fmla="*/ 3953565 w 6383130"/>
                <a:gd name="connsiteY3" fmla="*/ 3330713 h 3330713"/>
                <a:gd name="connsiteX4" fmla="*/ 5106504 w 6383130"/>
                <a:gd name="connsiteY4" fmla="*/ 3083339 h 3330713"/>
                <a:gd name="connsiteX5" fmla="*/ 5464313 w 6383130"/>
                <a:gd name="connsiteY5" fmla="*/ 2425148 h 3330713"/>
                <a:gd name="connsiteX6" fmla="*/ 4753113 w 6383130"/>
                <a:gd name="connsiteY6" fmla="*/ 1696278 h 3330713"/>
                <a:gd name="connsiteX7" fmla="*/ 6007652 w 6383130"/>
                <a:gd name="connsiteY7" fmla="*/ 1532835 h 3330713"/>
                <a:gd name="connsiteX8" fmla="*/ 6383130 w 6383130"/>
                <a:gd name="connsiteY8" fmla="*/ 1334052 h 3330713"/>
                <a:gd name="connsiteX9" fmla="*/ 6383130 w 6383130"/>
                <a:gd name="connsiteY9" fmla="*/ 216452 h 3330713"/>
                <a:gd name="connsiteX10" fmla="*/ 4117008 w 6383130"/>
                <a:gd name="connsiteY10" fmla="*/ 0 h 3330713"/>
                <a:gd name="connsiteX11" fmla="*/ 2531165 w 6383130"/>
                <a:gd name="connsiteY11" fmla="*/ 287130 h 3330713"/>
                <a:gd name="connsiteX12" fmla="*/ 812800 w 6383130"/>
                <a:gd name="connsiteY12" fmla="*/ 437322 h 3330713"/>
                <a:gd name="connsiteX13" fmla="*/ 0 w 6383130"/>
                <a:gd name="connsiteY13" fmla="*/ 689113 h 3330713"/>
                <a:gd name="connsiteX14" fmla="*/ 874643 w 6383130"/>
                <a:gd name="connsiteY14" fmla="*/ 1122017 h 3330713"/>
                <a:gd name="connsiteX0" fmla="*/ 874643 w 6383130"/>
                <a:gd name="connsiteY0" fmla="*/ 1122017 h 3330713"/>
                <a:gd name="connsiteX1" fmla="*/ 2341217 w 6383130"/>
                <a:gd name="connsiteY1" fmla="*/ 2199861 h 3330713"/>
                <a:gd name="connsiteX2" fmla="*/ 2893391 w 6383130"/>
                <a:gd name="connsiteY2" fmla="*/ 3012661 h 3330713"/>
                <a:gd name="connsiteX3" fmla="*/ 3953565 w 6383130"/>
                <a:gd name="connsiteY3" fmla="*/ 3330713 h 3330713"/>
                <a:gd name="connsiteX4" fmla="*/ 5106504 w 6383130"/>
                <a:gd name="connsiteY4" fmla="*/ 3083339 h 3330713"/>
                <a:gd name="connsiteX5" fmla="*/ 5464313 w 6383130"/>
                <a:gd name="connsiteY5" fmla="*/ 2425148 h 3330713"/>
                <a:gd name="connsiteX6" fmla="*/ 4753113 w 6383130"/>
                <a:gd name="connsiteY6" fmla="*/ 1696278 h 3330713"/>
                <a:gd name="connsiteX7" fmla="*/ 6007652 w 6383130"/>
                <a:gd name="connsiteY7" fmla="*/ 1532835 h 3330713"/>
                <a:gd name="connsiteX8" fmla="*/ 6383130 w 6383130"/>
                <a:gd name="connsiteY8" fmla="*/ 216452 h 3330713"/>
                <a:gd name="connsiteX9" fmla="*/ 4117008 w 6383130"/>
                <a:gd name="connsiteY9" fmla="*/ 0 h 3330713"/>
                <a:gd name="connsiteX10" fmla="*/ 2531165 w 6383130"/>
                <a:gd name="connsiteY10" fmla="*/ 287130 h 3330713"/>
                <a:gd name="connsiteX11" fmla="*/ 812800 w 6383130"/>
                <a:gd name="connsiteY11" fmla="*/ 437322 h 3330713"/>
                <a:gd name="connsiteX12" fmla="*/ 0 w 6383130"/>
                <a:gd name="connsiteY12" fmla="*/ 689113 h 3330713"/>
                <a:gd name="connsiteX13" fmla="*/ 874643 w 6383130"/>
                <a:gd name="connsiteY13" fmla="*/ 1122017 h 3330713"/>
                <a:gd name="connsiteX0" fmla="*/ 874643 w 6007652"/>
                <a:gd name="connsiteY0" fmla="*/ 1122017 h 3330713"/>
                <a:gd name="connsiteX1" fmla="*/ 2341217 w 6007652"/>
                <a:gd name="connsiteY1" fmla="*/ 2199861 h 3330713"/>
                <a:gd name="connsiteX2" fmla="*/ 2893391 w 6007652"/>
                <a:gd name="connsiteY2" fmla="*/ 3012661 h 3330713"/>
                <a:gd name="connsiteX3" fmla="*/ 3953565 w 6007652"/>
                <a:gd name="connsiteY3" fmla="*/ 3330713 h 3330713"/>
                <a:gd name="connsiteX4" fmla="*/ 5106504 w 6007652"/>
                <a:gd name="connsiteY4" fmla="*/ 3083339 h 3330713"/>
                <a:gd name="connsiteX5" fmla="*/ 5464313 w 6007652"/>
                <a:gd name="connsiteY5" fmla="*/ 2425148 h 3330713"/>
                <a:gd name="connsiteX6" fmla="*/ 4753113 w 6007652"/>
                <a:gd name="connsiteY6" fmla="*/ 1696278 h 3330713"/>
                <a:gd name="connsiteX7" fmla="*/ 6007652 w 6007652"/>
                <a:gd name="connsiteY7" fmla="*/ 1532835 h 3330713"/>
                <a:gd name="connsiteX8" fmla="*/ 5942502 w 6007652"/>
                <a:gd name="connsiteY8" fmla="*/ 158750 h 3330713"/>
                <a:gd name="connsiteX9" fmla="*/ 4117008 w 6007652"/>
                <a:gd name="connsiteY9" fmla="*/ 0 h 3330713"/>
                <a:gd name="connsiteX10" fmla="*/ 2531165 w 6007652"/>
                <a:gd name="connsiteY10" fmla="*/ 287130 h 3330713"/>
                <a:gd name="connsiteX11" fmla="*/ 812800 w 6007652"/>
                <a:gd name="connsiteY11" fmla="*/ 437322 h 3330713"/>
                <a:gd name="connsiteX12" fmla="*/ 0 w 6007652"/>
                <a:gd name="connsiteY12" fmla="*/ 689113 h 3330713"/>
                <a:gd name="connsiteX13" fmla="*/ 874643 w 6007652"/>
                <a:gd name="connsiteY13" fmla="*/ 1122017 h 3330713"/>
                <a:gd name="connsiteX0" fmla="*/ 874643 w 5942502"/>
                <a:gd name="connsiteY0" fmla="*/ 1122017 h 3330713"/>
                <a:gd name="connsiteX1" fmla="*/ 2341217 w 5942502"/>
                <a:gd name="connsiteY1" fmla="*/ 2199861 h 3330713"/>
                <a:gd name="connsiteX2" fmla="*/ 2893391 w 5942502"/>
                <a:gd name="connsiteY2" fmla="*/ 3012661 h 3330713"/>
                <a:gd name="connsiteX3" fmla="*/ 3953565 w 5942502"/>
                <a:gd name="connsiteY3" fmla="*/ 3330713 h 3330713"/>
                <a:gd name="connsiteX4" fmla="*/ 5106504 w 5942502"/>
                <a:gd name="connsiteY4" fmla="*/ 3083339 h 3330713"/>
                <a:gd name="connsiteX5" fmla="*/ 5464313 w 5942502"/>
                <a:gd name="connsiteY5" fmla="*/ 2425148 h 3330713"/>
                <a:gd name="connsiteX6" fmla="*/ 4753113 w 5942502"/>
                <a:gd name="connsiteY6" fmla="*/ 1696278 h 3330713"/>
                <a:gd name="connsiteX7" fmla="*/ 5881758 w 5942502"/>
                <a:gd name="connsiteY7" fmla="*/ 1532835 h 3330713"/>
                <a:gd name="connsiteX8" fmla="*/ 5942502 w 5942502"/>
                <a:gd name="connsiteY8" fmla="*/ 158750 h 3330713"/>
                <a:gd name="connsiteX9" fmla="*/ 4117008 w 5942502"/>
                <a:gd name="connsiteY9" fmla="*/ 0 h 3330713"/>
                <a:gd name="connsiteX10" fmla="*/ 2531165 w 5942502"/>
                <a:gd name="connsiteY10" fmla="*/ 287130 h 3330713"/>
                <a:gd name="connsiteX11" fmla="*/ 812800 w 5942502"/>
                <a:gd name="connsiteY11" fmla="*/ 437322 h 3330713"/>
                <a:gd name="connsiteX12" fmla="*/ 0 w 5942502"/>
                <a:gd name="connsiteY12" fmla="*/ 689113 h 3330713"/>
                <a:gd name="connsiteX13" fmla="*/ 874643 w 5942502"/>
                <a:gd name="connsiteY13" fmla="*/ 1122017 h 3330713"/>
                <a:gd name="connsiteX0" fmla="*/ 874643 w 5942502"/>
                <a:gd name="connsiteY0" fmla="*/ 1122017 h 3330713"/>
                <a:gd name="connsiteX1" fmla="*/ 2341217 w 5942502"/>
                <a:gd name="connsiteY1" fmla="*/ 2199861 h 3330713"/>
                <a:gd name="connsiteX2" fmla="*/ 2893391 w 5942502"/>
                <a:gd name="connsiteY2" fmla="*/ 3012661 h 3330713"/>
                <a:gd name="connsiteX3" fmla="*/ 3953565 w 5942502"/>
                <a:gd name="connsiteY3" fmla="*/ 3330713 h 3330713"/>
                <a:gd name="connsiteX4" fmla="*/ 5106504 w 5942502"/>
                <a:gd name="connsiteY4" fmla="*/ 3083339 h 3330713"/>
                <a:gd name="connsiteX5" fmla="*/ 5464313 w 5942502"/>
                <a:gd name="connsiteY5" fmla="*/ 2425148 h 3330713"/>
                <a:gd name="connsiteX6" fmla="*/ 5109813 w 5942502"/>
                <a:gd name="connsiteY6" fmla="*/ 1712015 h 3330713"/>
                <a:gd name="connsiteX7" fmla="*/ 5881758 w 5942502"/>
                <a:gd name="connsiteY7" fmla="*/ 1532835 h 3330713"/>
                <a:gd name="connsiteX8" fmla="*/ 5942502 w 5942502"/>
                <a:gd name="connsiteY8" fmla="*/ 158750 h 3330713"/>
                <a:gd name="connsiteX9" fmla="*/ 4117008 w 5942502"/>
                <a:gd name="connsiteY9" fmla="*/ 0 h 3330713"/>
                <a:gd name="connsiteX10" fmla="*/ 2531165 w 5942502"/>
                <a:gd name="connsiteY10" fmla="*/ 287130 h 3330713"/>
                <a:gd name="connsiteX11" fmla="*/ 812800 w 5942502"/>
                <a:gd name="connsiteY11" fmla="*/ 437322 h 3330713"/>
                <a:gd name="connsiteX12" fmla="*/ 0 w 5942502"/>
                <a:gd name="connsiteY12" fmla="*/ 689113 h 3330713"/>
                <a:gd name="connsiteX13" fmla="*/ 874643 w 5942502"/>
                <a:gd name="connsiteY13" fmla="*/ 1122017 h 3330713"/>
                <a:gd name="connsiteX0" fmla="*/ 874643 w 5942502"/>
                <a:gd name="connsiteY0" fmla="*/ 1122017 h 3330713"/>
                <a:gd name="connsiteX1" fmla="*/ 2341217 w 5942502"/>
                <a:gd name="connsiteY1" fmla="*/ 2199861 h 3330713"/>
                <a:gd name="connsiteX2" fmla="*/ 2893391 w 5942502"/>
                <a:gd name="connsiteY2" fmla="*/ 3012661 h 3330713"/>
                <a:gd name="connsiteX3" fmla="*/ 3953565 w 5942502"/>
                <a:gd name="connsiteY3" fmla="*/ 3330713 h 3330713"/>
                <a:gd name="connsiteX4" fmla="*/ 5106504 w 5942502"/>
                <a:gd name="connsiteY4" fmla="*/ 3083339 h 3330713"/>
                <a:gd name="connsiteX5" fmla="*/ 5464313 w 5942502"/>
                <a:gd name="connsiteY5" fmla="*/ 2425148 h 3330713"/>
                <a:gd name="connsiteX6" fmla="*/ 5235707 w 5942502"/>
                <a:gd name="connsiteY6" fmla="*/ 1727752 h 3330713"/>
                <a:gd name="connsiteX7" fmla="*/ 5881758 w 5942502"/>
                <a:gd name="connsiteY7" fmla="*/ 1532835 h 3330713"/>
                <a:gd name="connsiteX8" fmla="*/ 5942502 w 5942502"/>
                <a:gd name="connsiteY8" fmla="*/ 158750 h 3330713"/>
                <a:gd name="connsiteX9" fmla="*/ 4117008 w 5942502"/>
                <a:gd name="connsiteY9" fmla="*/ 0 h 3330713"/>
                <a:gd name="connsiteX10" fmla="*/ 2531165 w 5942502"/>
                <a:gd name="connsiteY10" fmla="*/ 287130 h 3330713"/>
                <a:gd name="connsiteX11" fmla="*/ 812800 w 5942502"/>
                <a:gd name="connsiteY11" fmla="*/ 437322 h 3330713"/>
                <a:gd name="connsiteX12" fmla="*/ 0 w 5942502"/>
                <a:gd name="connsiteY12" fmla="*/ 689113 h 3330713"/>
                <a:gd name="connsiteX13" fmla="*/ 874643 w 5942502"/>
                <a:gd name="connsiteY13" fmla="*/ 1122017 h 3330713"/>
                <a:gd name="connsiteX0" fmla="*/ 874643 w 5942502"/>
                <a:gd name="connsiteY0" fmla="*/ 1122017 h 3330713"/>
                <a:gd name="connsiteX1" fmla="*/ 2341217 w 5942502"/>
                <a:gd name="connsiteY1" fmla="*/ 2199861 h 3330713"/>
                <a:gd name="connsiteX2" fmla="*/ 2893391 w 5942502"/>
                <a:gd name="connsiteY2" fmla="*/ 3012661 h 3330713"/>
                <a:gd name="connsiteX3" fmla="*/ 3953565 w 5942502"/>
                <a:gd name="connsiteY3" fmla="*/ 3330713 h 3330713"/>
                <a:gd name="connsiteX4" fmla="*/ 5106504 w 5942502"/>
                <a:gd name="connsiteY4" fmla="*/ 3083339 h 3330713"/>
                <a:gd name="connsiteX5" fmla="*/ 5605944 w 5942502"/>
                <a:gd name="connsiteY5" fmla="*/ 2472358 h 3330713"/>
                <a:gd name="connsiteX6" fmla="*/ 5235707 w 5942502"/>
                <a:gd name="connsiteY6" fmla="*/ 1727752 h 3330713"/>
                <a:gd name="connsiteX7" fmla="*/ 5881758 w 5942502"/>
                <a:gd name="connsiteY7" fmla="*/ 1532835 h 3330713"/>
                <a:gd name="connsiteX8" fmla="*/ 5942502 w 5942502"/>
                <a:gd name="connsiteY8" fmla="*/ 158750 h 3330713"/>
                <a:gd name="connsiteX9" fmla="*/ 4117008 w 5942502"/>
                <a:gd name="connsiteY9" fmla="*/ 0 h 3330713"/>
                <a:gd name="connsiteX10" fmla="*/ 2531165 w 5942502"/>
                <a:gd name="connsiteY10" fmla="*/ 287130 h 3330713"/>
                <a:gd name="connsiteX11" fmla="*/ 812800 w 5942502"/>
                <a:gd name="connsiteY11" fmla="*/ 437322 h 3330713"/>
                <a:gd name="connsiteX12" fmla="*/ 0 w 5942502"/>
                <a:gd name="connsiteY12" fmla="*/ 689113 h 3330713"/>
                <a:gd name="connsiteX13" fmla="*/ 874643 w 5942502"/>
                <a:gd name="connsiteY13" fmla="*/ 1122017 h 3330713"/>
                <a:gd name="connsiteX0" fmla="*/ 874643 w 5942502"/>
                <a:gd name="connsiteY0" fmla="*/ 1122017 h 3330713"/>
                <a:gd name="connsiteX1" fmla="*/ 2341217 w 5942502"/>
                <a:gd name="connsiteY1" fmla="*/ 2199861 h 3330713"/>
                <a:gd name="connsiteX2" fmla="*/ 2893391 w 5942502"/>
                <a:gd name="connsiteY2" fmla="*/ 3012661 h 3330713"/>
                <a:gd name="connsiteX3" fmla="*/ 3953565 w 5942502"/>
                <a:gd name="connsiteY3" fmla="*/ 3330713 h 3330713"/>
                <a:gd name="connsiteX4" fmla="*/ 5106504 w 5942502"/>
                <a:gd name="connsiteY4" fmla="*/ 3083339 h 3330713"/>
                <a:gd name="connsiteX5" fmla="*/ 5605944 w 5942502"/>
                <a:gd name="connsiteY5" fmla="*/ 2472358 h 3330713"/>
                <a:gd name="connsiteX6" fmla="*/ 5382584 w 5942502"/>
                <a:gd name="connsiteY6" fmla="*/ 1727752 h 3330713"/>
                <a:gd name="connsiteX7" fmla="*/ 5881758 w 5942502"/>
                <a:gd name="connsiteY7" fmla="*/ 1532835 h 3330713"/>
                <a:gd name="connsiteX8" fmla="*/ 5942502 w 5942502"/>
                <a:gd name="connsiteY8" fmla="*/ 158750 h 3330713"/>
                <a:gd name="connsiteX9" fmla="*/ 4117008 w 5942502"/>
                <a:gd name="connsiteY9" fmla="*/ 0 h 3330713"/>
                <a:gd name="connsiteX10" fmla="*/ 2531165 w 5942502"/>
                <a:gd name="connsiteY10" fmla="*/ 287130 h 3330713"/>
                <a:gd name="connsiteX11" fmla="*/ 812800 w 5942502"/>
                <a:gd name="connsiteY11" fmla="*/ 437322 h 3330713"/>
                <a:gd name="connsiteX12" fmla="*/ 0 w 5942502"/>
                <a:gd name="connsiteY12" fmla="*/ 689113 h 3330713"/>
                <a:gd name="connsiteX13" fmla="*/ 874643 w 5942502"/>
                <a:gd name="connsiteY13" fmla="*/ 1122017 h 3330713"/>
                <a:gd name="connsiteX0" fmla="*/ 874643 w 5942502"/>
                <a:gd name="connsiteY0" fmla="*/ 1122017 h 3330713"/>
                <a:gd name="connsiteX1" fmla="*/ 2341217 w 5942502"/>
                <a:gd name="connsiteY1" fmla="*/ 2199861 h 3330713"/>
                <a:gd name="connsiteX2" fmla="*/ 2898637 w 5942502"/>
                <a:gd name="connsiteY2" fmla="*/ 3091345 h 3330713"/>
                <a:gd name="connsiteX3" fmla="*/ 3953565 w 5942502"/>
                <a:gd name="connsiteY3" fmla="*/ 3330713 h 3330713"/>
                <a:gd name="connsiteX4" fmla="*/ 5106504 w 5942502"/>
                <a:gd name="connsiteY4" fmla="*/ 3083339 h 3330713"/>
                <a:gd name="connsiteX5" fmla="*/ 5605944 w 5942502"/>
                <a:gd name="connsiteY5" fmla="*/ 2472358 h 3330713"/>
                <a:gd name="connsiteX6" fmla="*/ 5382584 w 5942502"/>
                <a:gd name="connsiteY6" fmla="*/ 1727752 h 3330713"/>
                <a:gd name="connsiteX7" fmla="*/ 5881758 w 5942502"/>
                <a:gd name="connsiteY7" fmla="*/ 1532835 h 3330713"/>
                <a:gd name="connsiteX8" fmla="*/ 5942502 w 5942502"/>
                <a:gd name="connsiteY8" fmla="*/ 158750 h 3330713"/>
                <a:gd name="connsiteX9" fmla="*/ 4117008 w 5942502"/>
                <a:gd name="connsiteY9" fmla="*/ 0 h 3330713"/>
                <a:gd name="connsiteX10" fmla="*/ 2531165 w 5942502"/>
                <a:gd name="connsiteY10" fmla="*/ 287130 h 3330713"/>
                <a:gd name="connsiteX11" fmla="*/ 812800 w 5942502"/>
                <a:gd name="connsiteY11" fmla="*/ 437322 h 3330713"/>
                <a:gd name="connsiteX12" fmla="*/ 0 w 5942502"/>
                <a:gd name="connsiteY12" fmla="*/ 689113 h 3330713"/>
                <a:gd name="connsiteX13" fmla="*/ 874643 w 5942502"/>
                <a:gd name="connsiteY13" fmla="*/ 1122017 h 3330713"/>
                <a:gd name="connsiteX0" fmla="*/ 874643 w 5942502"/>
                <a:gd name="connsiteY0" fmla="*/ 996123 h 3204819"/>
                <a:gd name="connsiteX1" fmla="*/ 2341217 w 5942502"/>
                <a:gd name="connsiteY1" fmla="*/ 2073967 h 3204819"/>
                <a:gd name="connsiteX2" fmla="*/ 2898637 w 5942502"/>
                <a:gd name="connsiteY2" fmla="*/ 2965451 h 3204819"/>
                <a:gd name="connsiteX3" fmla="*/ 3953565 w 5942502"/>
                <a:gd name="connsiteY3" fmla="*/ 3204819 h 3204819"/>
                <a:gd name="connsiteX4" fmla="*/ 5106504 w 5942502"/>
                <a:gd name="connsiteY4" fmla="*/ 2957445 h 3204819"/>
                <a:gd name="connsiteX5" fmla="*/ 5605944 w 5942502"/>
                <a:gd name="connsiteY5" fmla="*/ 2346464 h 3204819"/>
                <a:gd name="connsiteX6" fmla="*/ 5382584 w 5942502"/>
                <a:gd name="connsiteY6" fmla="*/ 1601858 h 3204819"/>
                <a:gd name="connsiteX7" fmla="*/ 5881758 w 5942502"/>
                <a:gd name="connsiteY7" fmla="*/ 1406941 h 3204819"/>
                <a:gd name="connsiteX8" fmla="*/ 5942502 w 5942502"/>
                <a:gd name="connsiteY8" fmla="*/ 32856 h 3204819"/>
                <a:gd name="connsiteX9" fmla="*/ 4169464 w 5942502"/>
                <a:gd name="connsiteY9" fmla="*/ 0 h 3204819"/>
                <a:gd name="connsiteX10" fmla="*/ 2531165 w 5942502"/>
                <a:gd name="connsiteY10" fmla="*/ 161236 h 3204819"/>
                <a:gd name="connsiteX11" fmla="*/ 812800 w 5942502"/>
                <a:gd name="connsiteY11" fmla="*/ 311428 h 3204819"/>
                <a:gd name="connsiteX12" fmla="*/ 0 w 5942502"/>
                <a:gd name="connsiteY12" fmla="*/ 563219 h 3204819"/>
                <a:gd name="connsiteX13" fmla="*/ 874643 w 5942502"/>
                <a:gd name="connsiteY13" fmla="*/ 996123 h 3204819"/>
                <a:gd name="connsiteX0" fmla="*/ 874643 w 5932010"/>
                <a:gd name="connsiteY0" fmla="*/ 996123 h 3204819"/>
                <a:gd name="connsiteX1" fmla="*/ 2341217 w 5932010"/>
                <a:gd name="connsiteY1" fmla="*/ 2073967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605944 w 5932010"/>
                <a:gd name="connsiteY5" fmla="*/ 2346464 h 3204819"/>
                <a:gd name="connsiteX6" fmla="*/ 5382584 w 5932010"/>
                <a:gd name="connsiteY6" fmla="*/ 1601858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74643 w 5932010"/>
                <a:gd name="connsiteY13" fmla="*/ 996123 h 3204819"/>
                <a:gd name="connsiteX0" fmla="*/ 874643 w 5932010"/>
                <a:gd name="connsiteY0" fmla="*/ 996123 h 3204819"/>
                <a:gd name="connsiteX1" fmla="*/ 2341217 w 5932010"/>
                <a:gd name="connsiteY1" fmla="*/ 2073967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605944 w 5932010"/>
                <a:gd name="connsiteY5" fmla="*/ 2346464 h 3204819"/>
                <a:gd name="connsiteX6" fmla="*/ 5503232 w 5932010"/>
                <a:gd name="connsiteY6" fmla="*/ 1575630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74643 w 5932010"/>
                <a:gd name="connsiteY13" fmla="*/ 996123 h 3204819"/>
                <a:gd name="connsiteX0" fmla="*/ 874643 w 5932010"/>
                <a:gd name="connsiteY0" fmla="*/ 996123 h 3204819"/>
                <a:gd name="connsiteX1" fmla="*/ 2341217 w 5932010"/>
                <a:gd name="connsiteY1" fmla="*/ 2073967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443331 w 5932010"/>
                <a:gd name="connsiteY5" fmla="*/ 2346464 h 3204819"/>
                <a:gd name="connsiteX6" fmla="*/ 5503232 w 5932010"/>
                <a:gd name="connsiteY6" fmla="*/ 1575630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74643 w 5932010"/>
                <a:gd name="connsiteY13" fmla="*/ 996123 h 3204819"/>
                <a:gd name="connsiteX0" fmla="*/ 874643 w 5932010"/>
                <a:gd name="connsiteY0" fmla="*/ 996123 h 3204819"/>
                <a:gd name="connsiteX1" fmla="*/ 2341217 w 5932010"/>
                <a:gd name="connsiteY1" fmla="*/ 2073967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527261 w 5932010"/>
                <a:gd name="connsiteY5" fmla="*/ 2346464 h 3204819"/>
                <a:gd name="connsiteX6" fmla="*/ 5503232 w 5932010"/>
                <a:gd name="connsiteY6" fmla="*/ 1575630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74643 w 5932010"/>
                <a:gd name="connsiteY13" fmla="*/ 996123 h 3204819"/>
                <a:gd name="connsiteX0" fmla="*/ 874643 w 5932010"/>
                <a:gd name="connsiteY0" fmla="*/ 996123 h 3204819"/>
                <a:gd name="connsiteX1" fmla="*/ 2341217 w 5932010"/>
                <a:gd name="connsiteY1" fmla="*/ 2073967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527261 w 5932010"/>
                <a:gd name="connsiteY5" fmla="*/ 2346464 h 3204819"/>
                <a:gd name="connsiteX6" fmla="*/ 5414057 w 5932010"/>
                <a:gd name="connsiteY6" fmla="*/ 1591367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74643 w 5932010"/>
                <a:gd name="connsiteY13" fmla="*/ 996123 h 3204819"/>
                <a:gd name="connsiteX0" fmla="*/ 837924 w 5932010"/>
                <a:gd name="connsiteY0" fmla="*/ 1300366 h 3204819"/>
                <a:gd name="connsiteX1" fmla="*/ 2341217 w 5932010"/>
                <a:gd name="connsiteY1" fmla="*/ 2073967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527261 w 5932010"/>
                <a:gd name="connsiteY5" fmla="*/ 2346464 h 3204819"/>
                <a:gd name="connsiteX6" fmla="*/ 5414057 w 5932010"/>
                <a:gd name="connsiteY6" fmla="*/ 1591367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37924 w 5932010"/>
                <a:gd name="connsiteY13" fmla="*/ 1300366 h 3204819"/>
                <a:gd name="connsiteX0" fmla="*/ 837924 w 5932010"/>
                <a:gd name="connsiteY0" fmla="*/ 1300366 h 3204819"/>
                <a:gd name="connsiteX1" fmla="*/ 2236306 w 5932010"/>
                <a:gd name="connsiteY1" fmla="*/ 2094949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527261 w 5932010"/>
                <a:gd name="connsiteY5" fmla="*/ 2346464 h 3204819"/>
                <a:gd name="connsiteX6" fmla="*/ 5414057 w 5932010"/>
                <a:gd name="connsiteY6" fmla="*/ 1591367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37924 w 5932010"/>
                <a:gd name="connsiteY13" fmla="*/ 1300366 h 3204819"/>
                <a:gd name="connsiteX0" fmla="*/ 25124 w 5119210"/>
                <a:gd name="connsiteY0" fmla="*/ 1300366 h 3204819"/>
                <a:gd name="connsiteX1" fmla="*/ 1423506 w 5119210"/>
                <a:gd name="connsiteY1" fmla="*/ 2094949 h 3204819"/>
                <a:gd name="connsiteX2" fmla="*/ 2085837 w 5119210"/>
                <a:gd name="connsiteY2" fmla="*/ 2965451 h 3204819"/>
                <a:gd name="connsiteX3" fmla="*/ 3140765 w 5119210"/>
                <a:gd name="connsiteY3" fmla="*/ 3204819 h 3204819"/>
                <a:gd name="connsiteX4" fmla="*/ 4293704 w 5119210"/>
                <a:gd name="connsiteY4" fmla="*/ 2957445 h 3204819"/>
                <a:gd name="connsiteX5" fmla="*/ 4714461 w 5119210"/>
                <a:gd name="connsiteY5" fmla="*/ 2346464 h 3204819"/>
                <a:gd name="connsiteX6" fmla="*/ 4601257 w 5119210"/>
                <a:gd name="connsiteY6" fmla="*/ 1591367 h 3204819"/>
                <a:gd name="connsiteX7" fmla="*/ 5068958 w 5119210"/>
                <a:gd name="connsiteY7" fmla="*/ 1406941 h 3204819"/>
                <a:gd name="connsiteX8" fmla="*/ 5119210 w 5119210"/>
                <a:gd name="connsiteY8" fmla="*/ 410537 h 3204819"/>
                <a:gd name="connsiteX9" fmla="*/ 3356664 w 5119210"/>
                <a:gd name="connsiteY9" fmla="*/ 0 h 3204819"/>
                <a:gd name="connsiteX10" fmla="*/ 1718365 w 5119210"/>
                <a:gd name="connsiteY10" fmla="*/ 161236 h 3204819"/>
                <a:gd name="connsiteX11" fmla="*/ 0 w 5119210"/>
                <a:gd name="connsiteY11" fmla="*/ 311428 h 3204819"/>
                <a:gd name="connsiteX12" fmla="*/ 68715 w 5119210"/>
                <a:gd name="connsiteY12" fmla="*/ 579863 h 3204819"/>
                <a:gd name="connsiteX13" fmla="*/ 25124 w 5119210"/>
                <a:gd name="connsiteY13" fmla="*/ 1300366 h 3204819"/>
                <a:gd name="connsiteX0" fmla="*/ 25124 w 5119210"/>
                <a:gd name="connsiteY0" fmla="*/ 1300366 h 3204819"/>
                <a:gd name="connsiteX1" fmla="*/ 1423506 w 5119210"/>
                <a:gd name="connsiteY1" fmla="*/ 2094949 h 3204819"/>
                <a:gd name="connsiteX2" fmla="*/ 2085837 w 5119210"/>
                <a:gd name="connsiteY2" fmla="*/ 2965451 h 3204819"/>
                <a:gd name="connsiteX3" fmla="*/ 3140765 w 5119210"/>
                <a:gd name="connsiteY3" fmla="*/ 3204819 h 3204819"/>
                <a:gd name="connsiteX4" fmla="*/ 4293704 w 5119210"/>
                <a:gd name="connsiteY4" fmla="*/ 2957445 h 3204819"/>
                <a:gd name="connsiteX5" fmla="*/ 4714461 w 5119210"/>
                <a:gd name="connsiteY5" fmla="*/ 2346464 h 3204819"/>
                <a:gd name="connsiteX6" fmla="*/ 4601257 w 5119210"/>
                <a:gd name="connsiteY6" fmla="*/ 1591367 h 3204819"/>
                <a:gd name="connsiteX7" fmla="*/ 5068958 w 5119210"/>
                <a:gd name="connsiteY7" fmla="*/ 1406941 h 3204819"/>
                <a:gd name="connsiteX8" fmla="*/ 5119210 w 5119210"/>
                <a:gd name="connsiteY8" fmla="*/ 410537 h 3204819"/>
                <a:gd name="connsiteX9" fmla="*/ 3356664 w 5119210"/>
                <a:gd name="connsiteY9" fmla="*/ 0 h 3204819"/>
                <a:gd name="connsiteX10" fmla="*/ 1718365 w 5119210"/>
                <a:gd name="connsiteY10" fmla="*/ 161236 h 3204819"/>
                <a:gd name="connsiteX11" fmla="*/ 0 w 5119210"/>
                <a:gd name="connsiteY11" fmla="*/ 311428 h 3204819"/>
                <a:gd name="connsiteX12" fmla="*/ 586126 w 5119210"/>
                <a:gd name="connsiteY12" fmla="*/ 918292 h 3204819"/>
                <a:gd name="connsiteX13" fmla="*/ 25124 w 5119210"/>
                <a:gd name="connsiteY13" fmla="*/ 1300366 h 3204819"/>
                <a:gd name="connsiteX0" fmla="*/ 0 w 6103356"/>
                <a:gd name="connsiteY0" fmla="*/ 1411326 h 3204819"/>
                <a:gd name="connsiteX1" fmla="*/ 2407652 w 6103356"/>
                <a:gd name="connsiteY1" fmla="*/ 2094949 h 3204819"/>
                <a:gd name="connsiteX2" fmla="*/ 3069983 w 6103356"/>
                <a:gd name="connsiteY2" fmla="*/ 2965451 h 3204819"/>
                <a:gd name="connsiteX3" fmla="*/ 4124911 w 6103356"/>
                <a:gd name="connsiteY3" fmla="*/ 3204819 h 3204819"/>
                <a:gd name="connsiteX4" fmla="*/ 5277850 w 6103356"/>
                <a:gd name="connsiteY4" fmla="*/ 2957445 h 3204819"/>
                <a:gd name="connsiteX5" fmla="*/ 5698607 w 6103356"/>
                <a:gd name="connsiteY5" fmla="*/ 2346464 h 3204819"/>
                <a:gd name="connsiteX6" fmla="*/ 5585403 w 6103356"/>
                <a:gd name="connsiteY6" fmla="*/ 1591367 h 3204819"/>
                <a:gd name="connsiteX7" fmla="*/ 6053104 w 6103356"/>
                <a:gd name="connsiteY7" fmla="*/ 1406941 h 3204819"/>
                <a:gd name="connsiteX8" fmla="*/ 6103356 w 6103356"/>
                <a:gd name="connsiteY8" fmla="*/ 410537 h 3204819"/>
                <a:gd name="connsiteX9" fmla="*/ 4340810 w 6103356"/>
                <a:gd name="connsiteY9" fmla="*/ 0 h 3204819"/>
                <a:gd name="connsiteX10" fmla="*/ 2702511 w 6103356"/>
                <a:gd name="connsiteY10" fmla="*/ 161236 h 3204819"/>
                <a:gd name="connsiteX11" fmla="*/ 984146 w 6103356"/>
                <a:gd name="connsiteY11" fmla="*/ 311428 h 3204819"/>
                <a:gd name="connsiteX12" fmla="*/ 1570272 w 6103356"/>
                <a:gd name="connsiteY12" fmla="*/ 918292 h 3204819"/>
                <a:gd name="connsiteX13" fmla="*/ 0 w 6103356"/>
                <a:gd name="connsiteY13" fmla="*/ 1411326 h 3204819"/>
                <a:gd name="connsiteX0" fmla="*/ 0 w 6103356"/>
                <a:gd name="connsiteY0" fmla="*/ 1411326 h 3204819"/>
                <a:gd name="connsiteX1" fmla="*/ 900135 w 6103356"/>
                <a:gd name="connsiteY1" fmla="*/ 2122689 h 3204819"/>
                <a:gd name="connsiteX2" fmla="*/ 3069983 w 6103356"/>
                <a:gd name="connsiteY2" fmla="*/ 2965451 h 3204819"/>
                <a:gd name="connsiteX3" fmla="*/ 4124911 w 6103356"/>
                <a:gd name="connsiteY3" fmla="*/ 3204819 h 3204819"/>
                <a:gd name="connsiteX4" fmla="*/ 5277850 w 6103356"/>
                <a:gd name="connsiteY4" fmla="*/ 2957445 h 3204819"/>
                <a:gd name="connsiteX5" fmla="*/ 5698607 w 6103356"/>
                <a:gd name="connsiteY5" fmla="*/ 2346464 h 3204819"/>
                <a:gd name="connsiteX6" fmla="*/ 5585403 w 6103356"/>
                <a:gd name="connsiteY6" fmla="*/ 1591367 h 3204819"/>
                <a:gd name="connsiteX7" fmla="*/ 6053104 w 6103356"/>
                <a:gd name="connsiteY7" fmla="*/ 1406941 h 3204819"/>
                <a:gd name="connsiteX8" fmla="*/ 6103356 w 6103356"/>
                <a:gd name="connsiteY8" fmla="*/ 410537 h 3204819"/>
                <a:gd name="connsiteX9" fmla="*/ 4340810 w 6103356"/>
                <a:gd name="connsiteY9" fmla="*/ 0 h 3204819"/>
                <a:gd name="connsiteX10" fmla="*/ 2702511 w 6103356"/>
                <a:gd name="connsiteY10" fmla="*/ 161236 h 3204819"/>
                <a:gd name="connsiteX11" fmla="*/ 984146 w 6103356"/>
                <a:gd name="connsiteY11" fmla="*/ 311428 h 3204819"/>
                <a:gd name="connsiteX12" fmla="*/ 1570272 w 6103356"/>
                <a:gd name="connsiteY12" fmla="*/ 918292 h 3204819"/>
                <a:gd name="connsiteX13" fmla="*/ 0 w 6103356"/>
                <a:gd name="connsiteY13" fmla="*/ 1411326 h 3204819"/>
                <a:gd name="connsiteX0" fmla="*/ 0 w 5918110"/>
                <a:gd name="connsiteY0" fmla="*/ 1244886 h 3204819"/>
                <a:gd name="connsiteX1" fmla="*/ 714889 w 5918110"/>
                <a:gd name="connsiteY1" fmla="*/ 2122689 h 3204819"/>
                <a:gd name="connsiteX2" fmla="*/ 2884737 w 5918110"/>
                <a:gd name="connsiteY2" fmla="*/ 2965451 h 3204819"/>
                <a:gd name="connsiteX3" fmla="*/ 3939665 w 5918110"/>
                <a:gd name="connsiteY3" fmla="*/ 3204819 h 3204819"/>
                <a:gd name="connsiteX4" fmla="*/ 5092604 w 5918110"/>
                <a:gd name="connsiteY4" fmla="*/ 2957445 h 3204819"/>
                <a:gd name="connsiteX5" fmla="*/ 5513361 w 5918110"/>
                <a:gd name="connsiteY5" fmla="*/ 2346464 h 3204819"/>
                <a:gd name="connsiteX6" fmla="*/ 5400157 w 5918110"/>
                <a:gd name="connsiteY6" fmla="*/ 1591367 h 3204819"/>
                <a:gd name="connsiteX7" fmla="*/ 5867858 w 5918110"/>
                <a:gd name="connsiteY7" fmla="*/ 1406941 h 3204819"/>
                <a:gd name="connsiteX8" fmla="*/ 5918110 w 5918110"/>
                <a:gd name="connsiteY8" fmla="*/ 410537 h 3204819"/>
                <a:gd name="connsiteX9" fmla="*/ 4155564 w 5918110"/>
                <a:gd name="connsiteY9" fmla="*/ 0 h 3204819"/>
                <a:gd name="connsiteX10" fmla="*/ 2517265 w 5918110"/>
                <a:gd name="connsiteY10" fmla="*/ 161236 h 3204819"/>
                <a:gd name="connsiteX11" fmla="*/ 798900 w 5918110"/>
                <a:gd name="connsiteY11" fmla="*/ 311428 h 3204819"/>
                <a:gd name="connsiteX12" fmla="*/ 1385026 w 5918110"/>
                <a:gd name="connsiteY12" fmla="*/ 918292 h 3204819"/>
                <a:gd name="connsiteX13" fmla="*/ 0 w 5918110"/>
                <a:gd name="connsiteY13" fmla="*/ 1244886 h 3204819"/>
                <a:gd name="connsiteX0" fmla="*/ 0 w 5918110"/>
                <a:gd name="connsiteY0" fmla="*/ 1244886 h 3204819"/>
                <a:gd name="connsiteX1" fmla="*/ 548806 w 5918110"/>
                <a:gd name="connsiteY1" fmla="*/ 2461118 h 3204819"/>
                <a:gd name="connsiteX2" fmla="*/ 2884737 w 5918110"/>
                <a:gd name="connsiteY2" fmla="*/ 2965451 h 3204819"/>
                <a:gd name="connsiteX3" fmla="*/ 3939665 w 5918110"/>
                <a:gd name="connsiteY3" fmla="*/ 3204819 h 3204819"/>
                <a:gd name="connsiteX4" fmla="*/ 5092604 w 5918110"/>
                <a:gd name="connsiteY4" fmla="*/ 2957445 h 3204819"/>
                <a:gd name="connsiteX5" fmla="*/ 5513361 w 5918110"/>
                <a:gd name="connsiteY5" fmla="*/ 2346464 h 3204819"/>
                <a:gd name="connsiteX6" fmla="*/ 5400157 w 5918110"/>
                <a:gd name="connsiteY6" fmla="*/ 1591367 h 3204819"/>
                <a:gd name="connsiteX7" fmla="*/ 5867858 w 5918110"/>
                <a:gd name="connsiteY7" fmla="*/ 1406941 h 3204819"/>
                <a:gd name="connsiteX8" fmla="*/ 5918110 w 5918110"/>
                <a:gd name="connsiteY8" fmla="*/ 410537 h 3204819"/>
                <a:gd name="connsiteX9" fmla="*/ 4155564 w 5918110"/>
                <a:gd name="connsiteY9" fmla="*/ 0 h 3204819"/>
                <a:gd name="connsiteX10" fmla="*/ 2517265 w 5918110"/>
                <a:gd name="connsiteY10" fmla="*/ 161236 h 3204819"/>
                <a:gd name="connsiteX11" fmla="*/ 798900 w 5918110"/>
                <a:gd name="connsiteY11" fmla="*/ 311428 h 3204819"/>
                <a:gd name="connsiteX12" fmla="*/ 1385026 w 5918110"/>
                <a:gd name="connsiteY12" fmla="*/ 918292 h 3204819"/>
                <a:gd name="connsiteX13" fmla="*/ 0 w 5918110"/>
                <a:gd name="connsiteY13" fmla="*/ 1244886 h 3204819"/>
                <a:gd name="connsiteX0" fmla="*/ 0 w 5918110"/>
                <a:gd name="connsiteY0" fmla="*/ 1244886 h 3204819"/>
                <a:gd name="connsiteX1" fmla="*/ 727664 w 5918110"/>
                <a:gd name="connsiteY1" fmla="*/ 2810643 h 3204819"/>
                <a:gd name="connsiteX2" fmla="*/ 2884737 w 5918110"/>
                <a:gd name="connsiteY2" fmla="*/ 2965451 h 3204819"/>
                <a:gd name="connsiteX3" fmla="*/ 3939665 w 5918110"/>
                <a:gd name="connsiteY3" fmla="*/ 3204819 h 3204819"/>
                <a:gd name="connsiteX4" fmla="*/ 5092604 w 5918110"/>
                <a:gd name="connsiteY4" fmla="*/ 2957445 h 3204819"/>
                <a:gd name="connsiteX5" fmla="*/ 5513361 w 5918110"/>
                <a:gd name="connsiteY5" fmla="*/ 2346464 h 3204819"/>
                <a:gd name="connsiteX6" fmla="*/ 5400157 w 5918110"/>
                <a:gd name="connsiteY6" fmla="*/ 1591367 h 3204819"/>
                <a:gd name="connsiteX7" fmla="*/ 5867858 w 5918110"/>
                <a:gd name="connsiteY7" fmla="*/ 1406941 h 3204819"/>
                <a:gd name="connsiteX8" fmla="*/ 5918110 w 5918110"/>
                <a:gd name="connsiteY8" fmla="*/ 410537 h 3204819"/>
                <a:gd name="connsiteX9" fmla="*/ 4155564 w 5918110"/>
                <a:gd name="connsiteY9" fmla="*/ 0 h 3204819"/>
                <a:gd name="connsiteX10" fmla="*/ 2517265 w 5918110"/>
                <a:gd name="connsiteY10" fmla="*/ 161236 h 3204819"/>
                <a:gd name="connsiteX11" fmla="*/ 798900 w 5918110"/>
                <a:gd name="connsiteY11" fmla="*/ 311428 h 3204819"/>
                <a:gd name="connsiteX12" fmla="*/ 1385026 w 5918110"/>
                <a:gd name="connsiteY12" fmla="*/ 918292 h 3204819"/>
                <a:gd name="connsiteX13" fmla="*/ 0 w 5918110"/>
                <a:gd name="connsiteY13" fmla="*/ 1244886 h 3204819"/>
                <a:gd name="connsiteX0" fmla="*/ 1067304 w 6985414"/>
                <a:gd name="connsiteY0" fmla="*/ 1244886 h 3204819"/>
                <a:gd name="connsiteX1" fmla="*/ 0 w 6985414"/>
                <a:gd name="connsiteY1" fmla="*/ 2921603 h 3204819"/>
                <a:gd name="connsiteX2" fmla="*/ 3952041 w 6985414"/>
                <a:gd name="connsiteY2" fmla="*/ 2965451 h 3204819"/>
                <a:gd name="connsiteX3" fmla="*/ 5006969 w 6985414"/>
                <a:gd name="connsiteY3" fmla="*/ 3204819 h 3204819"/>
                <a:gd name="connsiteX4" fmla="*/ 6159908 w 6985414"/>
                <a:gd name="connsiteY4" fmla="*/ 2957445 h 3204819"/>
                <a:gd name="connsiteX5" fmla="*/ 6580665 w 6985414"/>
                <a:gd name="connsiteY5" fmla="*/ 2346464 h 3204819"/>
                <a:gd name="connsiteX6" fmla="*/ 6467461 w 6985414"/>
                <a:gd name="connsiteY6" fmla="*/ 1591367 h 3204819"/>
                <a:gd name="connsiteX7" fmla="*/ 6935162 w 6985414"/>
                <a:gd name="connsiteY7" fmla="*/ 1406941 h 3204819"/>
                <a:gd name="connsiteX8" fmla="*/ 6985414 w 6985414"/>
                <a:gd name="connsiteY8" fmla="*/ 410537 h 3204819"/>
                <a:gd name="connsiteX9" fmla="*/ 5222868 w 6985414"/>
                <a:gd name="connsiteY9" fmla="*/ 0 h 3204819"/>
                <a:gd name="connsiteX10" fmla="*/ 3584569 w 6985414"/>
                <a:gd name="connsiteY10" fmla="*/ 161236 h 3204819"/>
                <a:gd name="connsiteX11" fmla="*/ 1866204 w 6985414"/>
                <a:gd name="connsiteY11" fmla="*/ 311428 h 3204819"/>
                <a:gd name="connsiteX12" fmla="*/ 2452330 w 6985414"/>
                <a:gd name="connsiteY12" fmla="*/ 918292 h 3204819"/>
                <a:gd name="connsiteX13" fmla="*/ 1067304 w 6985414"/>
                <a:gd name="connsiteY13" fmla="*/ 1244886 h 3204819"/>
                <a:gd name="connsiteX0" fmla="*/ 1182284 w 7100394"/>
                <a:gd name="connsiteY0" fmla="*/ 1244886 h 3204819"/>
                <a:gd name="connsiteX1" fmla="*/ 0 w 7100394"/>
                <a:gd name="connsiteY1" fmla="*/ 2904959 h 3204819"/>
                <a:gd name="connsiteX2" fmla="*/ 4067021 w 7100394"/>
                <a:gd name="connsiteY2" fmla="*/ 2965451 h 3204819"/>
                <a:gd name="connsiteX3" fmla="*/ 5121949 w 7100394"/>
                <a:gd name="connsiteY3" fmla="*/ 3204819 h 3204819"/>
                <a:gd name="connsiteX4" fmla="*/ 6274888 w 7100394"/>
                <a:gd name="connsiteY4" fmla="*/ 2957445 h 3204819"/>
                <a:gd name="connsiteX5" fmla="*/ 6695645 w 7100394"/>
                <a:gd name="connsiteY5" fmla="*/ 2346464 h 3204819"/>
                <a:gd name="connsiteX6" fmla="*/ 6582441 w 7100394"/>
                <a:gd name="connsiteY6" fmla="*/ 1591367 h 3204819"/>
                <a:gd name="connsiteX7" fmla="*/ 7050142 w 7100394"/>
                <a:gd name="connsiteY7" fmla="*/ 1406941 h 3204819"/>
                <a:gd name="connsiteX8" fmla="*/ 7100394 w 7100394"/>
                <a:gd name="connsiteY8" fmla="*/ 410537 h 3204819"/>
                <a:gd name="connsiteX9" fmla="*/ 5337848 w 7100394"/>
                <a:gd name="connsiteY9" fmla="*/ 0 h 3204819"/>
                <a:gd name="connsiteX10" fmla="*/ 3699549 w 7100394"/>
                <a:gd name="connsiteY10" fmla="*/ 161236 h 3204819"/>
                <a:gd name="connsiteX11" fmla="*/ 1981184 w 7100394"/>
                <a:gd name="connsiteY11" fmla="*/ 311428 h 3204819"/>
                <a:gd name="connsiteX12" fmla="*/ 2567310 w 7100394"/>
                <a:gd name="connsiteY12" fmla="*/ 918292 h 3204819"/>
                <a:gd name="connsiteX13" fmla="*/ 1182284 w 7100394"/>
                <a:gd name="connsiteY13" fmla="*/ 1244886 h 3204819"/>
                <a:gd name="connsiteX0" fmla="*/ 1182284 w 7100394"/>
                <a:gd name="connsiteY0" fmla="*/ 1244886 h 2965451"/>
                <a:gd name="connsiteX1" fmla="*/ 0 w 7100394"/>
                <a:gd name="connsiteY1" fmla="*/ 2904959 h 2965451"/>
                <a:gd name="connsiteX2" fmla="*/ 4067021 w 7100394"/>
                <a:gd name="connsiteY2" fmla="*/ 2965451 h 2965451"/>
                <a:gd name="connsiteX3" fmla="*/ 4553436 w 7100394"/>
                <a:gd name="connsiteY3" fmla="*/ 2478030 h 2965451"/>
                <a:gd name="connsiteX4" fmla="*/ 6274888 w 7100394"/>
                <a:gd name="connsiteY4" fmla="*/ 2957445 h 2965451"/>
                <a:gd name="connsiteX5" fmla="*/ 6695645 w 7100394"/>
                <a:gd name="connsiteY5" fmla="*/ 2346464 h 2965451"/>
                <a:gd name="connsiteX6" fmla="*/ 6582441 w 7100394"/>
                <a:gd name="connsiteY6" fmla="*/ 1591367 h 2965451"/>
                <a:gd name="connsiteX7" fmla="*/ 7050142 w 7100394"/>
                <a:gd name="connsiteY7" fmla="*/ 1406941 h 2965451"/>
                <a:gd name="connsiteX8" fmla="*/ 7100394 w 7100394"/>
                <a:gd name="connsiteY8" fmla="*/ 410537 h 2965451"/>
                <a:gd name="connsiteX9" fmla="*/ 5337848 w 7100394"/>
                <a:gd name="connsiteY9" fmla="*/ 0 h 2965451"/>
                <a:gd name="connsiteX10" fmla="*/ 3699549 w 7100394"/>
                <a:gd name="connsiteY10" fmla="*/ 161236 h 2965451"/>
                <a:gd name="connsiteX11" fmla="*/ 1981184 w 7100394"/>
                <a:gd name="connsiteY11" fmla="*/ 311428 h 2965451"/>
                <a:gd name="connsiteX12" fmla="*/ 2567310 w 7100394"/>
                <a:gd name="connsiteY12" fmla="*/ 918292 h 2965451"/>
                <a:gd name="connsiteX13" fmla="*/ 1182284 w 7100394"/>
                <a:gd name="connsiteY13" fmla="*/ 1244886 h 2965451"/>
                <a:gd name="connsiteX0" fmla="*/ 1182284 w 7100394"/>
                <a:gd name="connsiteY0" fmla="*/ 1244886 h 2965451"/>
                <a:gd name="connsiteX1" fmla="*/ 0 w 7100394"/>
                <a:gd name="connsiteY1" fmla="*/ 2904959 h 2965451"/>
                <a:gd name="connsiteX2" fmla="*/ 4067021 w 7100394"/>
                <a:gd name="connsiteY2" fmla="*/ 2965451 h 2965451"/>
                <a:gd name="connsiteX3" fmla="*/ 4553436 w 7100394"/>
                <a:gd name="connsiteY3" fmla="*/ 2478030 h 2965451"/>
                <a:gd name="connsiteX4" fmla="*/ 5738314 w 7100394"/>
                <a:gd name="connsiteY4" fmla="*/ 2164080 h 2965451"/>
                <a:gd name="connsiteX5" fmla="*/ 6695645 w 7100394"/>
                <a:gd name="connsiteY5" fmla="*/ 2346464 h 2965451"/>
                <a:gd name="connsiteX6" fmla="*/ 6582441 w 7100394"/>
                <a:gd name="connsiteY6" fmla="*/ 1591367 h 2965451"/>
                <a:gd name="connsiteX7" fmla="*/ 7050142 w 7100394"/>
                <a:gd name="connsiteY7" fmla="*/ 1406941 h 2965451"/>
                <a:gd name="connsiteX8" fmla="*/ 7100394 w 7100394"/>
                <a:gd name="connsiteY8" fmla="*/ 410537 h 2965451"/>
                <a:gd name="connsiteX9" fmla="*/ 5337848 w 7100394"/>
                <a:gd name="connsiteY9" fmla="*/ 0 h 2965451"/>
                <a:gd name="connsiteX10" fmla="*/ 3699549 w 7100394"/>
                <a:gd name="connsiteY10" fmla="*/ 161236 h 2965451"/>
                <a:gd name="connsiteX11" fmla="*/ 1981184 w 7100394"/>
                <a:gd name="connsiteY11" fmla="*/ 311428 h 2965451"/>
                <a:gd name="connsiteX12" fmla="*/ 2567310 w 7100394"/>
                <a:gd name="connsiteY12" fmla="*/ 918292 h 2965451"/>
                <a:gd name="connsiteX13" fmla="*/ 1182284 w 7100394"/>
                <a:gd name="connsiteY13" fmla="*/ 1244886 h 2965451"/>
                <a:gd name="connsiteX0" fmla="*/ 1182284 w 7100394"/>
                <a:gd name="connsiteY0" fmla="*/ 1244886 h 2965451"/>
                <a:gd name="connsiteX1" fmla="*/ 0 w 7100394"/>
                <a:gd name="connsiteY1" fmla="*/ 2904959 h 2965451"/>
                <a:gd name="connsiteX2" fmla="*/ 4067021 w 7100394"/>
                <a:gd name="connsiteY2" fmla="*/ 2965451 h 2965451"/>
                <a:gd name="connsiteX3" fmla="*/ 5038908 w 7100394"/>
                <a:gd name="connsiteY3" fmla="*/ 2516866 h 2965451"/>
                <a:gd name="connsiteX4" fmla="*/ 5738314 w 7100394"/>
                <a:gd name="connsiteY4" fmla="*/ 2164080 h 2965451"/>
                <a:gd name="connsiteX5" fmla="*/ 6695645 w 7100394"/>
                <a:gd name="connsiteY5" fmla="*/ 2346464 h 2965451"/>
                <a:gd name="connsiteX6" fmla="*/ 6582441 w 7100394"/>
                <a:gd name="connsiteY6" fmla="*/ 1591367 h 2965451"/>
                <a:gd name="connsiteX7" fmla="*/ 7050142 w 7100394"/>
                <a:gd name="connsiteY7" fmla="*/ 1406941 h 2965451"/>
                <a:gd name="connsiteX8" fmla="*/ 7100394 w 7100394"/>
                <a:gd name="connsiteY8" fmla="*/ 410537 h 2965451"/>
                <a:gd name="connsiteX9" fmla="*/ 5337848 w 7100394"/>
                <a:gd name="connsiteY9" fmla="*/ 0 h 2965451"/>
                <a:gd name="connsiteX10" fmla="*/ 3699549 w 7100394"/>
                <a:gd name="connsiteY10" fmla="*/ 161236 h 2965451"/>
                <a:gd name="connsiteX11" fmla="*/ 1981184 w 7100394"/>
                <a:gd name="connsiteY11" fmla="*/ 311428 h 2965451"/>
                <a:gd name="connsiteX12" fmla="*/ 2567310 w 7100394"/>
                <a:gd name="connsiteY12" fmla="*/ 918292 h 2965451"/>
                <a:gd name="connsiteX13" fmla="*/ 1182284 w 7100394"/>
                <a:gd name="connsiteY13" fmla="*/ 1244886 h 2965451"/>
                <a:gd name="connsiteX0" fmla="*/ 1182284 w 7100394"/>
                <a:gd name="connsiteY0" fmla="*/ 1244886 h 2965451"/>
                <a:gd name="connsiteX1" fmla="*/ 0 w 7100394"/>
                <a:gd name="connsiteY1" fmla="*/ 2904959 h 2965451"/>
                <a:gd name="connsiteX2" fmla="*/ 4067021 w 7100394"/>
                <a:gd name="connsiteY2" fmla="*/ 2965451 h 2965451"/>
                <a:gd name="connsiteX3" fmla="*/ 5038908 w 7100394"/>
                <a:gd name="connsiteY3" fmla="*/ 2516866 h 2965451"/>
                <a:gd name="connsiteX4" fmla="*/ 5738314 w 7100394"/>
                <a:gd name="connsiteY4" fmla="*/ 2164080 h 2965451"/>
                <a:gd name="connsiteX5" fmla="*/ 6357092 w 7100394"/>
                <a:gd name="connsiteY5" fmla="*/ 1830499 h 2965451"/>
                <a:gd name="connsiteX6" fmla="*/ 6582441 w 7100394"/>
                <a:gd name="connsiteY6" fmla="*/ 1591367 h 2965451"/>
                <a:gd name="connsiteX7" fmla="*/ 7050142 w 7100394"/>
                <a:gd name="connsiteY7" fmla="*/ 1406941 h 2965451"/>
                <a:gd name="connsiteX8" fmla="*/ 7100394 w 7100394"/>
                <a:gd name="connsiteY8" fmla="*/ 410537 h 2965451"/>
                <a:gd name="connsiteX9" fmla="*/ 5337848 w 7100394"/>
                <a:gd name="connsiteY9" fmla="*/ 0 h 2965451"/>
                <a:gd name="connsiteX10" fmla="*/ 3699549 w 7100394"/>
                <a:gd name="connsiteY10" fmla="*/ 161236 h 2965451"/>
                <a:gd name="connsiteX11" fmla="*/ 1981184 w 7100394"/>
                <a:gd name="connsiteY11" fmla="*/ 311428 h 2965451"/>
                <a:gd name="connsiteX12" fmla="*/ 2567310 w 7100394"/>
                <a:gd name="connsiteY12" fmla="*/ 918292 h 2965451"/>
                <a:gd name="connsiteX13" fmla="*/ 1182284 w 7100394"/>
                <a:gd name="connsiteY13" fmla="*/ 1244886 h 2965451"/>
                <a:gd name="connsiteX0" fmla="*/ 1182284 w 7100394"/>
                <a:gd name="connsiteY0" fmla="*/ 1244886 h 2965451"/>
                <a:gd name="connsiteX1" fmla="*/ 0 w 7100394"/>
                <a:gd name="connsiteY1" fmla="*/ 2904959 h 2965451"/>
                <a:gd name="connsiteX2" fmla="*/ 4067021 w 7100394"/>
                <a:gd name="connsiteY2" fmla="*/ 2965451 h 2965451"/>
                <a:gd name="connsiteX3" fmla="*/ 5038908 w 7100394"/>
                <a:gd name="connsiteY3" fmla="*/ 2516866 h 2965451"/>
                <a:gd name="connsiteX4" fmla="*/ 5738314 w 7100394"/>
                <a:gd name="connsiteY4" fmla="*/ 2164080 h 2965451"/>
                <a:gd name="connsiteX5" fmla="*/ 6357092 w 7100394"/>
                <a:gd name="connsiteY5" fmla="*/ 1830499 h 2965451"/>
                <a:gd name="connsiteX6" fmla="*/ 5739253 w 7100394"/>
                <a:gd name="connsiteY6" fmla="*/ 1080950 h 2965451"/>
                <a:gd name="connsiteX7" fmla="*/ 7050142 w 7100394"/>
                <a:gd name="connsiteY7" fmla="*/ 1406941 h 2965451"/>
                <a:gd name="connsiteX8" fmla="*/ 7100394 w 7100394"/>
                <a:gd name="connsiteY8" fmla="*/ 410537 h 2965451"/>
                <a:gd name="connsiteX9" fmla="*/ 5337848 w 7100394"/>
                <a:gd name="connsiteY9" fmla="*/ 0 h 2965451"/>
                <a:gd name="connsiteX10" fmla="*/ 3699549 w 7100394"/>
                <a:gd name="connsiteY10" fmla="*/ 161236 h 2965451"/>
                <a:gd name="connsiteX11" fmla="*/ 1981184 w 7100394"/>
                <a:gd name="connsiteY11" fmla="*/ 311428 h 2965451"/>
                <a:gd name="connsiteX12" fmla="*/ 2567310 w 7100394"/>
                <a:gd name="connsiteY12" fmla="*/ 918292 h 2965451"/>
                <a:gd name="connsiteX13" fmla="*/ 1182284 w 7100394"/>
                <a:gd name="connsiteY13" fmla="*/ 1244886 h 2965451"/>
                <a:gd name="connsiteX0" fmla="*/ 1182284 w 7100394"/>
                <a:gd name="connsiteY0" fmla="*/ 1244886 h 2965451"/>
                <a:gd name="connsiteX1" fmla="*/ 0 w 7100394"/>
                <a:gd name="connsiteY1" fmla="*/ 2904959 h 2965451"/>
                <a:gd name="connsiteX2" fmla="*/ 4067021 w 7100394"/>
                <a:gd name="connsiteY2" fmla="*/ 2965451 h 2965451"/>
                <a:gd name="connsiteX3" fmla="*/ 5038908 w 7100394"/>
                <a:gd name="connsiteY3" fmla="*/ 2516866 h 2965451"/>
                <a:gd name="connsiteX4" fmla="*/ 5738314 w 7100394"/>
                <a:gd name="connsiteY4" fmla="*/ 2164080 h 2965451"/>
                <a:gd name="connsiteX5" fmla="*/ 6357092 w 7100394"/>
                <a:gd name="connsiteY5" fmla="*/ 1830499 h 2965451"/>
                <a:gd name="connsiteX6" fmla="*/ 5739253 w 7100394"/>
                <a:gd name="connsiteY6" fmla="*/ 1080950 h 2965451"/>
                <a:gd name="connsiteX7" fmla="*/ 5223235 w 7100394"/>
                <a:gd name="connsiteY7" fmla="*/ 397203 h 2965451"/>
                <a:gd name="connsiteX8" fmla="*/ 7100394 w 7100394"/>
                <a:gd name="connsiteY8" fmla="*/ 410537 h 2965451"/>
                <a:gd name="connsiteX9" fmla="*/ 5337848 w 7100394"/>
                <a:gd name="connsiteY9" fmla="*/ 0 h 2965451"/>
                <a:gd name="connsiteX10" fmla="*/ 3699549 w 7100394"/>
                <a:gd name="connsiteY10" fmla="*/ 161236 h 2965451"/>
                <a:gd name="connsiteX11" fmla="*/ 1981184 w 7100394"/>
                <a:gd name="connsiteY11" fmla="*/ 311428 h 2965451"/>
                <a:gd name="connsiteX12" fmla="*/ 2567310 w 7100394"/>
                <a:gd name="connsiteY12" fmla="*/ 918292 h 2965451"/>
                <a:gd name="connsiteX13" fmla="*/ 1182284 w 7100394"/>
                <a:gd name="connsiteY13" fmla="*/ 1244886 h 2965451"/>
                <a:gd name="connsiteX0" fmla="*/ 1182284 w 6357092"/>
                <a:gd name="connsiteY0" fmla="*/ 1244886 h 2965451"/>
                <a:gd name="connsiteX1" fmla="*/ 0 w 6357092"/>
                <a:gd name="connsiteY1" fmla="*/ 2904959 h 2965451"/>
                <a:gd name="connsiteX2" fmla="*/ 4067021 w 6357092"/>
                <a:gd name="connsiteY2" fmla="*/ 2965451 h 2965451"/>
                <a:gd name="connsiteX3" fmla="*/ 5038908 w 6357092"/>
                <a:gd name="connsiteY3" fmla="*/ 2516866 h 2965451"/>
                <a:gd name="connsiteX4" fmla="*/ 5738314 w 6357092"/>
                <a:gd name="connsiteY4" fmla="*/ 2164080 h 2965451"/>
                <a:gd name="connsiteX5" fmla="*/ 6357092 w 6357092"/>
                <a:gd name="connsiteY5" fmla="*/ 1830499 h 2965451"/>
                <a:gd name="connsiteX6" fmla="*/ 5739253 w 6357092"/>
                <a:gd name="connsiteY6" fmla="*/ 1080950 h 2965451"/>
                <a:gd name="connsiteX7" fmla="*/ 5223235 w 6357092"/>
                <a:gd name="connsiteY7" fmla="*/ 397203 h 2965451"/>
                <a:gd name="connsiteX8" fmla="*/ 5337848 w 6357092"/>
                <a:gd name="connsiteY8" fmla="*/ 0 h 2965451"/>
                <a:gd name="connsiteX9" fmla="*/ 3699549 w 6357092"/>
                <a:gd name="connsiteY9" fmla="*/ 161236 h 2965451"/>
                <a:gd name="connsiteX10" fmla="*/ 1981184 w 6357092"/>
                <a:gd name="connsiteY10" fmla="*/ 311428 h 2965451"/>
                <a:gd name="connsiteX11" fmla="*/ 2567310 w 6357092"/>
                <a:gd name="connsiteY11" fmla="*/ 918292 h 2965451"/>
                <a:gd name="connsiteX12" fmla="*/ 1182284 w 6357092"/>
                <a:gd name="connsiteY12" fmla="*/ 1244886 h 2965451"/>
                <a:gd name="connsiteX0" fmla="*/ 1182284 w 6357092"/>
                <a:gd name="connsiteY0" fmla="*/ 1083650 h 2804215"/>
                <a:gd name="connsiteX1" fmla="*/ 0 w 6357092"/>
                <a:gd name="connsiteY1" fmla="*/ 2743723 h 2804215"/>
                <a:gd name="connsiteX2" fmla="*/ 4067021 w 6357092"/>
                <a:gd name="connsiteY2" fmla="*/ 2804215 h 2804215"/>
                <a:gd name="connsiteX3" fmla="*/ 5038908 w 6357092"/>
                <a:gd name="connsiteY3" fmla="*/ 2355630 h 2804215"/>
                <a:gd name="connsiteX4" fmla="*/ 5738314 w 6357092"/>
                <a:gd name="connsiteY4" fmla="*/ 2002844 h 2804215"/>
                <a:gd name="connsiteX5" fmla="*/ 6357092 w 6357092"/>
                <a:gd name="connsiteY5" fmla="*/ 1669263 h 2804215"/>
                <a:gd name="connsiteX6" fmla="*/ 5739253 w 6357092"/>
                <a:gd name="connsiteY6" fmla="*/ 919714 h 2804215"/>
                <a:gd name="connsiteX7" fmla="*/ 5223235 w 6357092"/>
                <a:gd name="connsiteY7" fmla="*/ 235967 h 2804215"/>
                <a:gd name="connsiteX8" fmla="*/ 3699549 w 6357092"/>
                <a:gd name="connsiteY8" fmla="*/ 0 h 2804215"/>
                <a:gd name="connsiteX9" fmla="*/ 1981184 w 6357092"/>
                <a:gd name="connsiteY9" fmla="*/ 150192 h 2804215"/>
                <a:gd name="connsiteX10" fmla="*/ 2567310 w 6357092"/>
                <a:gd name="connsiteY10" fmla="*/ 757056 h 2804215"/>
                <a:gd name="connsiteX11" fmla="*/ 1182284 w 6357092"/>
                <a:gd name="connsiteY11" fmla="*/ 1083650 h 2804215"/>
                <a:gd name="connsiteX0" fmla="*/ 1182284 w 6357092"/>
                <a:gd name="connsiteY0" fmla="*/ 1083650 h 2804215"/>
                <a:gd name="connsiteX1" fmla="*/ 0 w 6357092"/>
                <a:gd name="connsiteY1" fmla="*/ 2743723 h 2804215"/>
                <a:gd name="connsiteX2" fmla="*/ 4067021 w 6357092"/>
                <a:gd name="connsiteY2" fmla="*/ 2804215 h 2804215"/>
                <a:gd name="connsiteX3" fmla="*/ 5038908 w 6357092"/>
                <a:gd name="connsiteY3" fmla="*/ 2355630 h 2804215"/>
                <a:gd name="connsiteX4" fmla="*/ 5738314 w 6357092"/>
                <a:gd name="connsiteY4" fmla="*/ 2002844 h 2804215"/>
                <a:gd name="connsiteX5" fmla="*/ 6357092 w 6357092"/>
                <a:gd name="connsiteY5" fmla="*/ 1669263 h 2804215"/>
                <a:gd name="connsiteX6" fmla="*/ 5739253 w 6357092"/>
                <a:gd name="connsiteY6" fmla="*/ 919714 h 2804215"/>
                <a:gd name="connsiteX7" fmla="*/ 5600114 w 6357092"/>
                <a:gd name="connsiteY7" fmla="*/ 125007 h 2804215"/>
                <a:gd name="connsiteX8" fmla="*/ 3699549 w 6357092"/>
                <a:gd name="connsiteY8" fmla="*/ 0 h 2804215"/>
                <a:gd name="connsiteX9" fmla="*/ 1981184 w 6357092"/>
                <a:gd name="connsiteY9" fmla="*/ 150192 h 2804215"/>
                <a:gd name="connsiteX10" fmla="*/ 2567310 w 6357092"/>
                <a:gd name="connsiteY10" fmla="*/ 757056 h 2804215"/>
                <a:gd name="connsiteX11" fmla="*/ 1182284 w 6357092"/>
                <a:gd name="connsiteY11" fmla="*/ 1083650 h 2804215"/>
                <a:gd name="connsiteX0" fmla="*/ 1182284 w 6357092"/>
                <a:gd name="connsiteY0" fmla="*/ 1083650 h 2804215"/>
                <a:gd name="connsiteX1" fmla="*/ 0 w 6357092"/>
                <a:gd name="connsiteY1" fmla="*/ 2743723 h 2804215"/>
                <a:gd name="connsiteX2" fmla="*/ 4067021 w 6357092"/>
                <a:gd name="connsiteY2" fmla="*/ 2804215 h 2804215"/>
                <a:gd name="connsiteX3" fmla="*/ 5038908 w 6357092"/>
                <a:gd name="connsiteY3" fmla="*/ 2355630 h 2804215"/>
                <a:gd name="connsiteX4" fmla="*/ 5738314 w 6357092"/>
                <a:gd name="connsiteY4" fmla="*/ 2002844 h 2804215"/>
                <a:gd name="connsiteX5" fmla="*/ 6357092 w 6357092"/>
                <a:gd name="connsiteY5" fmla="*/ 1669263 h 2804215"/>
                <a:gd name="connsiteX6" fmla="*/ 5739253 w 6357092"/>
                <a:gd name="connsiteY6" fmla="*/ 919714 h 2804215"/>
                <a:gd name="connsiteX7" fmla="*/ 5402093 w 6357092"/>
                <a:gd name="connsiteY7" fmla="*/ 219323 h 2804215"/>
                <a:gd name="connsiteX8" fmla="*/ 3699549 w 6357092"/>
                <a:gd name="connsiteY8" fmla="*/ 0 h 2804215"/>
                <a:gd name="connsiteX9" fmla="*/ 1981184 w 6357092"/>
                <a:gd name="connsiteY9" fmla="*/ 150192 h 2804215"/>
                <a:gd name="connsiteX10" fmla="*/ 2567310 w 6357092"/>
                <a:gd name="connsiteY10" fmla="*/ 757056 h 2804215"/>
                <a:gd name="connsiteX11" fmla="*/ 1182284 w 6357092"/>
                <a:gd name="connsiteY11" fmla="*/ 1083650 h 2804215"/>
                <a:gd name="connsiteX0" fmla="*/ 1182284 w 6357092"/>
                <a:gd name="connsiteY0" fmla="*/ 1083650 h 2804215"/>
                <a:gd name="connsiteX1" fmla="*/ 0 w 6357092"/>
                <a:gd name="connsiteY1" fmla="*/ 2743723 h 2804215"/>
                <a:gd name="connsiteX2" fmla="*/ 4067021 w 6357092"/>
                <a:gd name="connsiteY2" fmla="*/ 2804215 h 2804215"/>
                <a:gd name="connsiteX3" fmla="*/ 5038908 w 6357092"/>
                <a:gd name="connsiteY3" fmla="*/ 2355630 h 2804215"/>
                <a:gd name="connsiteX4" fmla="*/ 5738314 w 6357092"/>
                <a:gd name="connsiteY4" fmla="*/ 2002844 h 2804215"/>
                <a:gd name="connsiteX5" fmla="*/ 6357092 w 6357092"/>
                <a:gd name="connsiteY5" fmla="*/ 1669263 h 2804215"/>
                <a:gd name="connsiteX6" fmla="*/ 5892560 w 6357092"/>
                <a:gd name="connsiteY6" fmla="*/ 919714 h 2804215"/>
                <a:gd name="connsiteX7" fmla="*/ 5402093 w 6357092"/>
                <a:gd name="connsiteY7" fmla="*/ 219323 h 2804215"/>
                <a:gd name="connsiteX8" fmla="*/ 3699549 w 6357092"/>
                <a:gd name="connsiteY8" fmla="*/ 0 h 2804215"/>
                <a:gd name="connsiteX9" fmla="*/ 1981184 w 6357092"/>
                <a:gd name="connsiteY9" fmla="*/ 150192 h 2804215"/>
                <a:gd name="connsiteX10" fmla="*/ 2567310 w 6357092"/>
                <a:gd name="connsiteY10" fmla="*/ 757056 h 2804215"/>
                <a:gd name="connsiteX11" fmla="*/ 1182284 w 6357092"/>
                <a:gd name="connsiteY11" fmla="*/ 1083650 h 2804215"/>
                <a:gd name="connsiteX0" fmla="*/ 1182284 w 6357092"/>
                <a:gd name="connsiteY0" fmla="*/ 933458 h 2654023"/>
                <a:gd name="connsiteX1" fmla="*/ 0 w 6357092"/>
                <a:gd name="connsiteY1" fmla="*/ 2593531 h 2654023"/>
                <a:gd name="connsiteX2" fmla="*/ 4067021 w 6357092"/>
                <a:gd name="connsiteY2" fmla="*/ 2654023 h 2654023"/>
                <a:gd name="connsiteX3" fmla="*/ 5038908 w 6357092"/>
                <a:gd name="connsiteY3" fmla="*/ 2205438 h 2654023"/>
                <a:gd name="connsiteX4" fmla="*/ 5738314 w 6357092"/>
                <a:gd name="connsiteY4" fmla="*/ 1852652 h 2654023"/>
                <a:gd name="connsiteX5" fmla="*/ 6357092 w 6357092"/>
                <a:gd name="connsiteY5" fmla="*/ 1519071 h 2654023"/>
                <a:gd name="connsiteX6" fmla="*/ 5892560 w 6357092"/>
                <a:gd name="connsiteY6" fmla="*/ 769522 h 2654023"/>
                <a:gd name="connsiteX7" fmla="*/ 5402093 w 6357092"/>
                <a:gd name="connsiteY7" fmla="*/ 69131 h 2654023"/>
                <a:gd name="connsiteX8" fmla="*/ 3712325 w 6357092"/>
                <a:gd name="connsiteY8" fmla="*/ 171593 h 2654023"/>
                <a:gd name="connsiteX9" fmla="*/ 1981184 w 6357092"/>
                <a:gd name="connsiteY9" fmla="*/ 0 h 2654023"/>
                <a:gd name="connsiteX10" fmla="*/ 2567310 w 6357092"/>
                <a:gd name="connsiteY10" fmla="*/ 606864 h 2654023"/>
                <a:gd name="connsiteX11" fmla="*/ 1182284 w 6357092"/>
                <a:gd name="connsiteY11" fmla="*/ 933458 h 2654023"/>
                <a:gd name="connsiteX0" fmla="*/ 1182284 w 6357092"/>
                <a:gd name="connsiteY0" fmla="*/ 933458 h 2654023"/>
                <a:gd name="connsiteX1" fmla="*/ 0 w 6357092"/>
                <a:gd name="connsiteY1" fmla="*/ 2593531 h 2654023"/>
                <a:gd name="connsiteX2" fmla="*/ 4067021 w 6357092"/>
                <a:gd name="connsiteY2" fmla="*/ 2654023 h 2654023"/>
                <a:gd name="connsiteX3" fmla="*/ 5038908 w 6357092"/>
                <a:gd name="connsiteY3" fmla="*/ 2205438 h 2654023"/>
                <a:gd name="connsiteX4" fmla="*/ 5738314 w 6357092"/>
                <a:gd name="connsiteY4" fmla="*/ 1852652 h 2654023"/>
                <a:gd name="connsiteX5" fmla="*/ 6357092 w 6357092"/>
                <a:gd name="connsiteY5" fmla="*/ 1519071 h 2654023"/>
                <a:gd name="connsiteX6" fmla="*/ 5892560 w 6357092"/>
                <a:gd name="connsiteY6" fmla="*/ 769522 h 2654023"/>
                <a:gd name="connsiteX7" fmla="*/ 5402093 w 6357092"/>
                <a:gd name="connsiteY7" fmla="*/ 69131 h 2654023"/>
                <a:gd name="connsiteX8" fmla="*/ 3699550 w 6357092"/>
                <a:gd name="connsiteY8" fmla="*/ 154949 h 2654023"/>
                <a:gd name="connsiteX9" fmla="*/ 1981184 w 6357092"/>
                <a:gd name="connsiteY9" fmla="*/ 0 h 2654023"/>
                <a:gd name="connsiteX10" fmla="*/ 2567310 w 6357092"/>
                <a:gd name="connsiteY10" fmla="*/ 606864 h 2654023"/>
                <a:gd name="connsiteX11" fmla="*/ 1182284 w 6357092"/>
                <a:gd name="connsiteY11" fmla="*/ 933458 h 2654023"/>
                <a:gd name="connsiteX0" fmla="*/ 1182284 w 6357092"/>
                <a:gd name="connsiteY0" fmla="*/ 1086248 h 2806813"/>
                <a:gd name="connsiteX1" fmla="*/ 0 w 6357092"/>
                <a:gd name="connsiteY1" fmla="*/ 2746321 h 2806813"/>
                <a:gd name="connsiteX2" fmla="*/ 4067021 w 6357092"/>
                <a:gd name="connsiteY2" fmla="*/ 2806813 h 2806813"/>
                <a:gd name="connsiteX3" fmla="*/ 5038908 w 6357092"/>
                <a:gd name="connsiteY3" fmla="*/ 2358228 h 2806813"/>
                <a:gd name="connsiteX4" fmla="*/ 5738314 w 6357092"/>
                <a:gd name="connsiteY4" fmla="*/ 2005442 h 2806813"/>
                <a:gd name="connsiteX5" fmla="*/ 6357092 w 6357092"/>
                <a:gd name="connsiteY5" fmla="*/ 1671861 h 2806813"/>
                <a:gd name="connsiteX6" fmla="*/ 5892560 w 6357092"/>
                <a:gd name="connsiteY6" fmla="*/ 922312 h 2806813"/>
                <a:gd name="connsiteX7" fmla="*/ 5402093 w 6357092"/>
                <a:gd name="connsiteY7" fmla="*/ 0 h 2806813"/>
                <a:gd name="connsiteX8" fmla="*/ 3699550 w 6357092"/>
                <a:gd name="connsiteY8" fmla="*/ 307739 h 2806813"/>
                <a:gd name="connsiteX9" fmla="*/ 1981184 w 6357092"/>
                <a:gd name="connsiteY9" fmla="*/ 152790 h 2806813"/>
                <a:gd name="connsiteX10" fmla="*/ 2567310 w 6357092"/>
                <a:gd name="connsiteY10" fmla="*/ 759654 h 2806813"/>
                <a:gd name="connsiteX11" fmla="*/ 1182284 w 6357092"/>
                <a:gd name="connsiteY11" fmla="*/ 1086248 h 2806813"/>
                <a:gd name="connsiteX0" fmla="*/ 1182284 w 6357092"/>
                <a:gd name="connsiteY0" fmla="*/ 1086248 h 2806813"/>
                <a:gd name="connsiteX1" fmla="*/ 0 w 6357092"/>
                <a:gd name="connsiteY1" fmla="*/ 2746321 h 2806813"/>
                <a:gd name="connsiteX2" fmla="*/ 4067021 w 6357092"/>
                <a:gd name="connsiteY2" fmla="*/ 2806813 h 2806813"/>
                <a:gd name="connsiteX3" fmla="*/ 5038908 w 6357092"/>
                <a:gd name="connsiteY3" fmla="*/ 2358228 h 2806813"/>
                <a:gd name="connsiteX4" fmla="*/ 5738314 w 6357092"/>
                <a:gd name="connsiteY4" fmla="*/ 2005442 h 2806813"/>
                <a:gd name="connsiteX5" fmla="*/ 6357092 w 6357092"/>
                <a:gd name="connsiteY5" fmla="*/ 1671861 h 2806813"/>
                <a:gd name="connsiteX6" fmla="*/ 5892560 w 6357092"/>
                <a:gd name="connsiteY6" fmla="*/ 922312 h 2806813"/>
                <a:gd name="connsiteX7" fmla="*/ 5402093 w 6357092"/>
                <a:gd name="connsiteY7" fmla="*/ 0 h 2806813"/>
                <a:gd name="connsiteX8" fmla="*/ 3642060 w 6357092"/>
                <a:gd name="connsiteY8" fmla="*/ 69175 h 2806813"/>
                <a:gd name="connsiteX9" fmla="*/ 1981184 w 6357092"/>
                <a:gd name="connsiteY9" fmla="*/ 152790 h 2806813"/>
                <a:gd name="connsiteX10" fmla="*/ 2567310 w 6357092"/>
                <a:gd name="connsiteY10" fmla="*/ 759654 h 2806813"/>
                <a:gd name="connsiteX11" fmla="*/ 1182284 w 6357092"/>
                <a:gd name="connsiteY11" fmla="*/ 1086248 h 2806813"/>
                <a:gd name="connsiteX0" fmla="*/ 1182284 w 6357092"/>
                <a:gd name="connsiteY0" fmla="*/ 1086248 h 2806813"/>
                <a:gd name="connsiteX1" fmla="*/ 0 w 6357092"/>
                <a:gd name="connsiteY1" fmla="*/ 2746321 h 2806813"/>
                <a:gd name="connsiteX2" fmla="*/ 4067021 w 6357092"/>
                <a:gd name="connsiteY2" fmla="*/ 2806813 h 2806813"/>
                <a:gd name="connsiteX3" fmla="*/ 5038908 w 6357092"/>
                <a:gd name="connsiteY3" fmla="*/ 2358228 h 2806813"/>
                <a:gd name="connsiteX4" fmla="*/ 5738314 w 6357092"/>
                <a:gd name="connsiteY4" fmla="*/ 2005442 h 2806813"/>
                <a:gd name="connsiteX5" fmla="*/ 6357092 w 6357092"/>
                <a:gd name="connsiteY5" fmla="*/ 1671861 h 2806813"/>
                <a:gd name="connsiteX6" fmla="*/ 5892560 w 6357092"/>
                <a:gd name="connsiteY6" fmla="*/ 922312 h 2806813"/>
                <a:gd name="connsiteX7" fmla="*/ 5402093 w 6357092"/>
                <a:gd name="connsiteY7" fmla="*/ 0 h 2806813"/>
                <a:gd name="connsiteX8" fmla="*/ 3475978 w 6357092"/>
                <a:gd name="connsiteY8" fmla="*/ 224519 h 2806813"/>
                <a:gd name="connsiteX9" fmla="*/ 1981184 w 6357092"/>
                <a:gd name="connsiteY9" fmla="*/ 152790 h 2806813"/>
                <a:gd name="connsiteX10" fmla="*/ 2567310 w 6357092"/>
                <a:gd name="connsiteY10" fmla="*/ 759654 h 2806813"/>
                <a:gd name="connsiteX11" fmla="*/ 1182284 w 6357092"/>
                <a:gd name="connsiteY11" fmla="*/ 1086248 h 2806813"/>
                <a:gd name="connsiteX0" fmla="*/ 1182284 w 6357092"/>
                <a:gd name="connsiteY0" fmla="*/ 1086248 h 2806813"/>
                <a:gd name="connsiteX1" fmla="*/ 0 w 6357092"/>
                <a:gd name="connsiteY1" fmla="*/ 2746321 h 2806813"/>
                <a:gd name="connsiteX2" fmla="*/ 4067021 w 6357092"/>
                <a:gd name="connsiteY2" fmla="*/ 2806813 h 2806813"/>
                <a:gd name="connsiteX3" fmla="*/ 5038908 w 6357092"/>
                <a:gd name="connsiteY3" fmla="*/ 2358228 h 2806813"/>
                <a:gd name="connsiteX4" fmla="*/ 5738314 w 6357092"/>
                <a:gd name="connsiteY4" fmla="*/ 2005442 h 2806813"/>
                <a:gd name="connsiteX5" fmla="*/ 6357092 w 6357092"/>
                <a:gd name="connsiteY5" fmla="*/ 1671861 h 2806813"/>
                <a:gd name="connsiteX6" fmla="*/ 5892560 w 6357092"/>
                <a:gd name="connsiteY6" fmla="*/ 922312 h 2806813"/>
                <a:gd name="connsiteX7" fmla="*/ 5402093 w 6357092"/>
                <a:gd name="connsiteY7" fmla="*/ 0 h 2806813"/>
                <a:gd name="connsiteX8" fmla="*/ 3475978 w 6357092"/>
                <a:gd name="connsiteY8" fmla="*/ 224519 h 2806813"/>
                <a:gd name="connsiteX9" fmla="*/ 1859816 w 6357092"/>
                <a:gd name="connsiteY9" fmla="*/ 14090 h 2806813"/>
                <a:gd name="connsiteX10" fmla="*/ 2567310 w 6357092"/>
                <a:gd name="connsiteY10" fmla="*/ 759654 h 2806813"/>
                <a:gd name="connsiteX11" fmla="*/ 1182284 w 6357092"/>
                <a:gd name="connsiteY11" fmla="*/ 1086248 h 2806813"/>
                <a:gd name="connsiteX0" fmla="*/ 1182284 w 6357092"/>
                <a:gd name="connsiteY0" fmla="*/ 1160926 h 2881491"/>
                <a:gd name="connsiteX1" fmla="*/ 0 w 6357092"/>
                <a:gd name="connsiteY1" fmla="*/ 2820999 h 2881491"/>
                <a:gd name="connsiteX2" fmla="*/ 4067021 w 6357092"/>
                <a:gd name="connsiteY2" fmla="*/ 2881491 h 2881491"/>
                <a:gd name="connsiteX3" fmla="*/ 5038908 w 6357092"/>
                <a:gd name="connsiteY3" fmla="*/ 2432906 h 2881491"/>
                <a:gd name="connsiteX4" fmla="*/ 5738314 w 6357092"/>
                <a:gd name="connsiteY4" fmla="*/ 2080120 h 2881491"/>
                <a:gd name="connsiteX5" fmla="*/ 6357092 w 6357092"/>
                <a:gd name="connsiteY5" fmla="*/ 1746539 h 2881491"/>
                <a:gd name="connsiteX6" fmla="*/ 5892560 w 6357092"/>
                <a:gd name="connsiteY6" fmla="*/ 996990 h 2881491"/>
                <a:gd name="connsiteX7" fmla="*/ 5402093 w 6357092"/>
                <a:gd name="connsiteY7" fmla="*/ 74678 h 2881491"/>
                <a:gd name="connsiteX8" fmla="*/ 3475978 w 6357092"/>
                <a:gd name="connsiteY8" fmla="*/ 299197 h 2881491"/>
                <a:gd name="connsiteX9" fmla="*/ 1808714 w 6357092"/>
                <a:gd name="connsiteY9" fmla="*/ 0 h 2881491"/>
                <a:gd name="connsiteX10" fmla="*/ 2567310 w 6357092"/>
                <a:gd name="connsiteY10" fmla="*/ 834332 h 2881491"/>
                <a:gd name="connsiteX11" fmla="*/ 1182284 w 6357092"/>
                <a:gd name="connsiteY11" fmla="*/ 1160926 h 2881491"/>
                <a:gd name="connsiteX0" fmla="*/ 1182284 w 6357092"/>
                <a:gd name="connsiteY0" fmla="*/ 1160926 h 2881491"/>
                <a:gd name="connsiteX1" fmla="*/ 0 w 6357092"/>
                <a:gd name="connsiteY1" fmla="*/ 2820999 h 2881491"/>
                <a:gd name="connsiteX2" fmla="*/ 4067021 w 6357092"/>
                <a:gd name="connsiteY2" fmla="*/ 2881491 h 2881491"/>
                <a:gd name="connsiteX3" fmla="*/ 5038908 w 6357092"/>
                <a:gd name="connsiteY3" fmla="*/ 2432906 h 2881491"/>
                <a:gd name="connsiteX4" fmla="*/ 5738314 w 6357092"/>
                <a:gd name="connsiteY4" fmla="*/ 2080120 h 2881491"/>
                <a:gd name="connsiteX5" fmla="*/ 6357092 w 6357092"/>
                <a:gd name="connsiteY5" fmla="*/ 1746539 h 2881491"/>
                <a:gd name="connsiteX6" fmla="*/ 5892560 w 6357092"/>
                <a:gd name="connsiteY6" fmla="*/ 996990 h 2881491"/>
                <a:gd name="connsiteX7" fmla="*/ 5402093 w 6357092"/>
                <a:gd name="connsiteY7" fmla="*/ 74678 h 2881491"/>
                <a:gd name="connsiteX8" fmla="*/ 3475978 w 6357092"/>
                <a:gd name="connsiteY8" fmla="*/ 299197 h 2881491"/>
                <a:gd name="connsiteX9" fmla="*/ 1808714 w 6357092"/>
                <a:gd name="connsiteY9" fmla="*/ 0 h 2881491"/>
                <a:gd name="connsiteX10" fmla="*/ 2420391 w 6357092"/>
                <a:gd name="connsiteY10" fmla="*/ 801044 h 2881491"/>
                <a:gd name="connsiteX11" fmla="*/ 1182284 w 6357092"/>
                <a:gd name="connsiteY11" fmla="*/ 1160926 h 2881491"/>
                <a:gd name="connsiteX0" fmla="*/ 1182284 w 6357092"/>
                <a:gd name="connsiteY0" fmla="*/ 1160926 h 2881491"/>
                <a:gd name="connsiteX1" fmla="*/ 0 w 6357092"/>
                <a:gd name="connsiteY1" fmla="*/ 2820999 h 2881491"/>
                <a:gd name="connsiteX2" fmla="*/ 4067021 w 6357092"/>
                <a:gd name="connsiteY2" fmla="*/ 2881491 h 2881491"/>
                <a:gd name="connsiteX3" fmla="*/ 5038908 w 6357092"/>
                <a:gd name="connsiteY3" fmla="*/ 2432906 h 2881491"/>
                <a:gd name="connsiteX4" fmla="*/ 5738314 w 6357092"/>
                <a:gd name="connsiteY4" fmla="*/ 2080120 h 2881491"/>
                <a:gd name="connsiteX5" fmla="*/ 6357092 w 6357092"/>
                <a:gd name="connsiteY5" fmla="*/ 1746539 h 2881491"/>
                <a:gd name="connsiteX6" fmla="*/ 5892560 w 6357092"/>
                <a:gd name="connsiteY6" fmla="*/ 996990 h 2881491"/>
                <a:gd name="connsiteX7" fmla="*/ 5402093 w 6357092"/>
                <a:gd name="connsiteY7" fmla="*/ 74678 h 2881491"/>
                <a:gd name="connsiteX8" fmla="*/ 3475978 w 6357092"/>
                <a:gd name="connsiteY8" fmla="*/ 299197 h 2881491"/>
                <a:gd name="connsiteX9" fmla="*/ 1808714 w 6357092"/>
                <a:gd name="connsiteY9" fmla="*/ 0 h 2881491"/>
                <a:gd name="connsiteX10" fmla="*/ 2778107 w 6357092"/>
                <a:gd name="connsiteY10" fmla="*/ 873168 h 2881491"/>
                <a:gd name="connsiteX11" fmla="*/ 1182284 w 6357092"/>
                <a:gd name="connsiteY11" fmla="*/ 1160926 h 2881491"/>
                <a:gd name="connsiteX0" fmla="*/ 1182284 w 6357092"/>
                <a:gd name="connsiteY0" fmla="*/ 1160926 h 2881491"/>
                <a:gd name="connsiteX1" fmla="*/ 0 w 6357092"/>
                <a:gd name="connsiteY1" fmla="*/ 2820999 h 2881491"/>
                <a:gd name="connsiteX2" fmla="*/ 4067021 w 6357092"/>
                <a:gd name="connsiteY2" fmla="*/ 2881491 h 2881491"/>
                <a:gd name="connsiteX3" fmla="*/ 5038908 w 6357092"/>
                <a:gd name="connsiteY3" fmla="*/ 2432906 h 2881491"/>
                <a:gd name="connsiteX4" fmla="*/ 5926754 w 6357092"/>
                <a:gd name="connsiteY4" fmla="*/ 2551701 h 2881491"/>
                <a:gd name="connsiteX5" fmla="*/ 6357092 w 6357092"/>
                <a:gd name="connsiteY5" fmla="*/ 1746539 h 2881491"/>
                <a:gd name="connsiteX6" fmla="*/ 5892560 w 6357092"/>
                <a:gd name="connsiteY6" fmla="*/ 996990 h 2881491"/>
                <a:gd name="connsiteX7" fmla="*/ 5402093 w 6357092"/>
                <a:gd name="connsiteY7" fmla="*/ 74678 h 2881491"/>
                <a:gd name="connsiteX8" fmla="*/ 3475978 w 6357092"/>
                <a:gd name="connsiteY8" fmla="*/ 299197 h 2881491"/>
                <a:gd name="connsiteX9" fmla="*/ 1808714 w 6357092"/>
                <a:gd name="connsiteY9" fmla="*/ 0 h 2881491"/>
                <a:gd name="connsiteX10" fmla="*/ 2778107 w 6357092"/>
                <a:gd name="connsiteY10" fmla="*/ 873168 h 2881491"/>
                <a:gd name="connsiteX11" fmla="*/ 1182284 w 6357092"/>
                <a:gd name="connsiteY11" fmla="*/ 1160926 h 2881491"/>
                <a:gd name="connsiteX0" fmla="*/ 1182284 w 6357092"/>
                <a:gd name="connsiteY0" fmla="*/ 1160926 h 2881491"/>
                <a:gd name="connsiteX1" fmla="*/ 0 w 6357092"/>
                <a:gd name="connsiteY1" fmla="*/ 2820999 h 2881491"/>
                <a:gd name="connsiteX2" fmla="*/ 4067021 w 6357092"/>
                <a:gd name="connsiteY2" fmla="*/ 2881491 h 2881491"/>
                <a:gd name="connsiteX3" fmla="*/ 5201797 w 6357092"/>
                <a:gd name="connsiteY3" fmla="*/ 2599346 h 2881491"/>
                <a:gd name="connsiteX4" fmla="*/ 5926754 w 6357092"/>
                <a:gd name="connsiteY4" fmla="*/ 2551701 h 2881491"/>
                <a:gd name="connsiteX5" fmla="*/ 6357092 w 6357092"/>
                <a:gd name="connsiteY5" fmla="*/ 1746539 h 2881491"/>
                <a:gd name="connsiteX6" fmla="*/ 5892560 w 6357092"/>
                <a:gd name="connsiteY6" fmla="*/ 996990 h 2881491"/>
                <a:gd name="connsiteX7" fmla="*/ 5402093 w 6357092"/>
                <a:gd name="connsiteY7" fmla="*/ 74678 h 2881491"/>
                <a:gd name="connsiteX8" fmla="*/ 3475978 w 6357092"/>
                <a:gd name="connsiteY8" fmla="*/ 299197 h 2881491"/>
                <a:gd name="connsiteX9" fmla="*/ 1808714 w 6357092"/>
                <a:gd name="connsiteY9" fmla="*/ 0 h 2881491"/>
                <a:gd name="connsiteX10" fmla="*/ 2778107 w 6357092"/>
                <a:gd name="connsiteY10" fmla="*/ 873168 h 2881491"/>
                <a:gd name="connsiteX11" fmla="*/ 1182284 w 6357092"/>
                <a:gd name="connsiteY11" fmla="*/ 1160926 h 2881491"/>
                <a:gd name="connsiteX0" fmla="*/ 1182284 w 6357092"/>
                <a:gd name="connsiteY0" fmla="*/ 1160926 h 2881491"/>
                <a:gd name="connsiteX1" fmla="*/ 0 w 6357092"/>
                <a:gd name="connsiteY1" fmla="*/ 2820999 h 2881491"/>
                <a:gd name="connsiteX2" fmla="*/ 4067021 w 6357092"/>
                <a:gd name="connsiteY2" fmla="*/ 2881491 h 2881491"/>
                <a:gd name="connsiteX3" fmla="*/ 4345834 w 6357092"/>
                <a:gd name="connsiteY3" fmla="*/ 2702908 h 2881491"/>
                <a:gd name="connsiteX4" fmla="*/ 5926754 w 6357092"/>
                <a:gd name="connsiteY4" fmla="*/ 2551701 h 2881491"/>
                <a:gd name="connsiteX5" fmla="*/ 6357092 w 6357092"/>
                <a:gd name="connsiteY5" fmla="*/ 1746539 h 2881491"/>
                <a:gd name="connsiteX6" fmla="*/ 5892560 w 6357092"/>
                <a:gd name="connsiteY6" fmla="*/ 996990 h 2881491"/>
                <a:gd name="connsiteX7" fmla="*/ 5402093 w 6357092"/>
                <a:gd name="connsiteY7" fmla="*/ 74678 h 2881491"/>
                <a:gd name="connsiteX8" fmla="*/ 3475978 w 6357092"/>
                <a:gd name="connsiteY8" fmla="*/ 299197 h 2881491"/>
                <a:gd name="connsiteX9" fmla="*/ 1808714 w 6357092"/>
                <a:gd name="connsiteY9" fmla="*/ 0 h 2881491"/>
                <a:gd name="connsiteX10" fmla="*/ 2778107 w 6357092"/>
                <a:gd name="connsiteY10" fmla="*/ 873168 h 2881491"/>
                <a:gd name="connsiteX11" fmla="*/ 1182284 w 6357092"/>
                <a:gd name="connsiteY11" fmla="*/ 1160926 h 2881491"/>
                <a:gd name="connsiteX0" fmla="*/ 1182284 w 6357092"/>
                <a:gd name="connsiteY0" fmla="*/ 1160926 h 2820999"/>
                <a:gd name="connsiteX1" fmla="*/ 0 w 6357092"/>
                <a:gd name="connsiteY1" fmla="*/ 2820999 h 2820999"/>
                <a:gd name="connsiteX2" fmla="*/ 3679495 w 6357092"/>
                <a:gd name="connsiteY2" fmla="*/ 2023399 h 2820999"/>
                <a:gd name="connsiteX3" fmla="*/ 4345834 w 6357092"/>
                <a:gd name="connsiteY3" fmla="*/ 2702908 h 2820999"/>
                <a:gd name="connsiteX4" fmla="*/ 5926754 w 6357092"/>
                <a:gd name="connsiteY4" fmla="*/ 2551701 h 2820999"/>
                <a:gd name="connsiteX5" fmla="*/ 6357092 w 6357092"/>
                <a:gd name="connsiteY5" fmla="*/ 1746539 h 2820999"/>
                <a:gd name="connsiteX6" fmla="*/ 5892560 w 6357092"/>
                <a:gd name="connsiteY6" fmla="*/ 996990 h 2820999"/>
                <a:gd name="connsiteX7" fmla="*/ 5402093 w 6357092"/>
                <a:gd name="connsiteY7" fmla="*/ 74678 h 2820999"/>
                <a:gd name="connsiteX8" fmla="*/ 3475978 w 6357092"/>
                <a:gd name="connsiteY8" fmla="*/ 299197 h 2820999"/>
                <a:gd name="connsiteX9" fmla="*/ 1808714 w 6357092"/>
                <a:gd name="connsiteY9" fmla="*/ 0 h 2820999"/>
                <a:gd name="connsiteX10" fmla="*/ 2778107 w 6357092"/>
                <a:gd name="connsiteY10" fmla="*/ 873168 h 2820999"/>
                <a:gd name="connsiteX11" fmla="*/ 1182284 w 6357092"/>
                <a:gd name="connsiteY11" fmla="*/ 1160926 h 2820999"/>
                <a:gd name="connsiteX0" fmla="*/ 441301 w 5616109"/>
                <a:gd name="connsiteY0" fmla="*/ 1160926 h 2702908"/>
                <a:gd name="connsiteX1" fmla="*/ 0 w 5616109"/>
                <a:gd name="connsiteY1" fmla="*/ 2114553 h 2702908"/>
                <a:gd name="connsiteX2" fmla="*/ 2938512 w 5616109"/>
                <a:gd name="connsiteY2" fmla="*/ 2023399 h 2702908"/>
                <a:gd name="connsiteX3" fmla="*/ 3604851 w 5616109"/>
                <a:gd name="connsiteY3" fmla="*/ 2702908 h 2702908"/>
                <a:gd name="connsiteX4" fmla="*/ 5185771 w 5616109"/>
                <a:gd name="connsiteY4" fmla="*/ 2551701 h 2702908"/>
                <a:gd name="connsiteX5" fmla="*/ 5616109 w 5616109"/>
                <a:gd name="connsiteY5" fmla="*/ 1746539 h 2702908"/>
                <a:gd name="connsiteX6" fmla="*/ 5151577 w 5616109"/>
                <a:gd name="connsiteY6" fmla="*/ 996990 h 2702908"/>
                <a:gd name="connsiteX7" fmla="*/ 4661110 w 5616109"/>
                <a:gd name="connsiteY7" fmla="*/ 74678 h 2702908"/>
                <a:gd name="connsiteX8" fmla="*/ 2734995 w 5616109"/>
                <a:gd name="connsiteY8" fmla="*/ 299197 h 2702908"/>
                <a:gd name="connsiteX9" fmla="*/ 1067731 w 5616109"/>
                <a:gd name="connsiteY9" fmla="*/ 0 h 2702908"/>
                <a:gd name="connsiteX10" fmla="*/ 2037124 w 5616109"/>
                <a:gd name="connsiteY10" fmla="*/ 873168 h 2702908"/>
                <a:gd name="connsiteX11" fmla="*/ 441301 w 5616109"/>
                <a:gd name="connsiteY11" fmla="*/ 1160926 h 2702908"/>
                <a:gd name="connsiteX0" fmla="*/ 45258 w 5616109"/>
                <a:gd name="connsiteY0" fmla="*/ 850238 h 2702908"/>
                <a:gd name="connsiteX1" fmla="*/ 0 w 5616109"/>
                <a:gd name="connsiteY1" fmla="*/ 2114553 h 2702908"/>
                <a:gd name="connsiteX2" fmla="*/ 2938512 w 5616109"/>
                <a:gd name="connsiteY2" fmla="*/ 2023399 h 2702908"/>
                <a:gd name="connsiteX3" fmla="*/ 3604851 w 5616109"/>
                <a:gd name="connsiteY3" fmla="*/ 2702908 h 2702908"/>
                <a:gd name="connsiteX4" fmla="*/ 5185771 w 5616109"/>
                <a:gd name="connsiteY4" fmla="*/ 2551701 h 2702908"/>
                <a:gd name="connsiteX5" fmla="*/ 5616109 w 5616109"/>
                <a:gd name="connsiteY5" fmla="*/ 1746539 h 2702908"/>
                <a:gd name="connsiteX6" fmla="*/ 5151577 w 5616109"/>
                <a:gd name="connsiteY6" fmla="*/ 996990 h 2702908"/>
                <a:gd name="connsiteX7" fmla="*/ 4661110 w 5616109"/>
                <a:gd name="connsiteY7" fmla="*/ 74678 h 2702908"/>
                <a:gd name="connsiteX8" fmla="*/ 2734995 w 5616109"/>
                <a:gd name="connsiteY8" fmla="*/ 299197 h 2702908"/>
                <a:gd name="connsiteX9" fmla="*/ 1067731 w 5616109"/>
                <a:gd name="connsiteY9" fmla="*/ 0 h 2702908"/>
                <a:gd name="connsiteX10" fmla="*/ 2037124 w 5616109"/>
                <a:gd name="connsiteY10" fmla="*/ 873168 h 2702908"/>
                <a:gd name="connsiteX11" fmla="*/ 45258 w 5616109"/>
                <a:gd name="connsiteY11" fmla="*/ 850238 h 2702908"/>
                <a:gd name="connsiteX0" fmla="*/ 45258 w 5616109"/>
                <a:gd name="connsiteY0" fmla="*/ 850238 h 2702908"/>
                <a:gd name="connsiteX1" fmla="*/ 0 w 5616109"/>
                <a:gd name="connsiteY1" fmla="*/ 2114553 h 2702908"/>
                <a:gd name="connsiteX2" fmla="*/ 2938512 w 5616109"/>
                <a:gd name="connsiteY2" fmla="*/ 2023399 h 2702908"/>
                <a:gd name="connsiteX3" fmla="*/ 3604851 w 5616109"/>
                <a:gd name="connsiteY3" fmla="*/ 2702908 h 2702908"/>
                <a:gd name="connsiteX4" fmla="*/ 5185771 w 5616109"/>
                <a:gd name="connsiteY4" fmla="*/ 2551701 h 2702908"/>
                <a:gd name="connsiteX5" fmla="*/ 5616109 w 5616109"/>
                <a:gd name="connsiteY5" fmla="*/ 1746539 h 2702908"/>
                <a:gd name="connsiteX6" fmla="*/ 5151577 w 5616109"/>
                <a:gd name="connsiteY6" fmla="*/ 996990 h 2702908"/>
                <a:gd name="connsiteX7" fmla="*/ 4661110 w 5616109"/>
                <a:gd name="connsiteY7" fmla="*/ 74678 h 2702908"/>
                <a:gd name="connsiteX8" fmla="*/ 2734995 w 5616109"/>
                <a:gd name="connsiteY8" fmla="*/ 299197 h 2702908"/>
                <a:gd name="connsiteX9" fmla="*/ 1067731 w 5616109"/>
                <a:gd name="connsiteY9" fmla="*/ 0 h 2702908"/>
                <a:gd name="connsiteX10" fmla="*/ 1172644 w 5616109"/>
                <a:gd name="connsiteY10" fmla="*/ 595768 h 2702908"/>
                <a:gd name="connsiteX11" fmla="*/ 45258 w 5616109"/>
                <a:gd name="connsiteY11" fmla="*/ 850238 h 2702908"/>
                <a:gd name="connsiteX0" fmla="*/ 45258 w 5616109"/>
                <a:gd name="connsiteY0" fmla="*/ 850238 h 2702908"/>
                <a:gd name="connsiteX1" fmla="*/ 0 w 5616109"/>
                <a:gd name="connsiteY1" fmla="*/ 2114553 h 2702908"/>
                <a:gd name="connsiteX2" fmla="*/ 2938512 w 5616109"/>
                <a:gd name="connsiteY2" fmla="*/ 2023399 h 2702908"/>
                <a:gd name="connsiteX3" fmla="*/ 3604851 w 5616109"/>
                <a:gd name="connsiteY3" fmla="*/ 2702908 h 2702908"/>
                <a:gd name="connsiteX4" fmla="*/ 5185771 w 5616109"/>
                <a:gd name="connsiteY4" fmla="*/ 2551701 h 2702908"/>
                <a:gd name="connsiteX5" fmla="*/ 5616109 w 5616109"/>
                <a:gd name="connsiteY5" fmla="*/ 1746539 h 2702908"/>
                <a:gd name="connsiteX6" fmla="*/ 5151577 w 5616109"/>
                <a:gd name="connsiteY6" fmla="*/ 996990 h 2702908"/>
                <a:gd name="connsiteX7" fmla="*/ 4661110 w 5616109"/>
                <a:gd name="connsiteY7" fmla="*/ 74678 h 2702908"/>
                <a:gd name="connsiteX8" fmla="*/ 2734995 w 5616109"/>
                <a:gd name="connsiteY8" fmla="*/ 299197 h 2702908"/>
                <a:gd name="connsiteX9" fmla="*/ 1067731 w 5616109"/>
                <a:gd name="connsiteY9" fmla="*/ 0 h 2702908"/>
                <a:gd name="connsiteX10" fmla="*/ 2041383 w 5616109"/>
                <a:gd name="connsiteY10" fmla="*/ 862072 h 2702908"/>
                <a:gd name="connsiteX11" fmla="*/ 45258 w 5616109"/>
                <a:gd name="connsiteY11" fmla="*/ 850238 h 2702908"/>
                <a:gd name="connsiteX0" fmla="*/ 45258 w 5616109"/>
                <a:gd name="connsiteY0" fmla="*/ 850238 h 2702908"/>
                <a:gd name="connsiteX1" fmla="*/ 0 w 5616109"/>
                <a:gd name="connsiteY1" fmla="*/ 2114553 h 2702908"/>
                <a:gd name="connsiteX2" fmla="*/ 2938512 w 5616109"/>
                <a:gd name="connsiteY2" fmla="*/ 2023399 h 2702908"/>
                <a:gd name="connsiteX3" fmla="*/ 3604851 w 5616109"/>
                <a:gd name="connsiteY3" fmla="*/ 2702908 h 2702908"/>
                <a:gd name="connsiteX4" fmla="*/ 5185771 w 5616109"/>
                <a:gd name="connsiteY4" fmla="*/ 2551701 h 2702908"/>
                <a:gd name="connsiteX5" fmla="*/ 5616109 w 5616109"/>
                <a:gd name="connsiteY5" fmla="*/ 1746539 h 2702908"/>
                <a:gd name="connsiteX6" fmla="*/ 5151577 w 5616109"/>
                <a:gd name="connsiteY6" fmla="*/ 996990 h 2702908"/>
                <a:gd name="connsiteX7" fmla="*/ 4661110 w 5616109"/>
                <a:gd name="connsiteY7" fmla="*/ 74678 h 2702908"/>
                <a:gd name="connsiteX8" fmla="*/ 2671117 w 5616109"/>
                <a:gd name="connsiteY8" fmla="*/ 517419 h 2702908"/>
                <a:gd name="connsiteX9" fmla="*/ 1067731 w 5616109"/>
                <a:gd name="connsiteY9" fmla="*/ 0 h 2702908"/>
                <a:gd name="connsiteX10" fmla="*/ 2041383 w 5616109"/>
                <a:gd name="connsiteY10" fmla="*/ 862072 h 2702908"/>
                <a:gd name="connsiteX11" fmla="*/ 45258 w 5616109"/>
                <a:gd name="connsiteY11" fmla="*/ 850238 h 2702908"/>
                <a:gd name="connsiteX0" fmla="*/ 45258 w 5616109"/>
                <a:gd name="connsiteY0" fmla="*/ 850238 h 2702908"/>
                <a:gd name="connsiteX1" fmla="*/ 0 w 5616109"/>
                <a:gd name="connsiteY1" fmla="*/ 2114553 h 2702908"/>
                <a:gd name="connsiteX2" fmla="*/ 2938512 w 5616109"/>
                <a:gd name="connsiteY2" fmla="*/ 2023399 h 2702908"/>
                <a:gd name="connsiteX3" fmla="*/ 3604851 w 5616109"/>
                <a:gd name="connsiteY3" fmla="*/ 2702908 h 2702908"/>
                <a:gd name="connsiteX4" fmla="*/ 5185771 w 5616109"/>
                <a:gd name="connsiteY4" fmla="*/ 2551701 h 2702908"/>
                <a:gd name="connsiteX5" fmla="*/ 5616109 w 5616109"/>
                <a:gd name="connsiteY5" fmla="*/ 1746539 h 2702908"/>
                <a:gd name="connsiteX6" fmla="*/ 5151577 w 5616109"/>
                <a:gd name="connsiteY6" fmla="*/ 996990 h 2702908"/>
                <a:gd name="connsiteX7" fmla="*/ 4495027 w 5616109"/>
                <a:gd name="connsiteY7" fmla="*/ 485231 h 2702908"/>
                <a:gd name="connsiteX8" fmla="*/ 2671117 w 5616109"/>
                <a:gd name="connsiteY8" fmla="*/ 517419 h 2702908"/>
                <a:gd name="connsiteX9" fmla="*/ 1067731 w 5616109"/>
                <a:gd name="connsiteY9" fmla="*/ 0 h 2702908"/>
                <a:gd name="connsiteX10" fmla="*/ 2041383 w 5616109"/>
                <a:gd name="connsiteY10" fmla="*/ 862072 h 2702908"/>
                <a:gd name="connsiteX11" fmla="*/ 45258 w 5616109"/>
                <a:gd name="connsiteY11" fmla="*/ 850238 h 2702908"/>
                <a:gd name="connsiteX0" fmla="*/ 45258 w 5616109"/>
                <a:gd name="connsiteY0" fmla="*/ 850238 h 2702908"/>
                <a:gd name="connsiteX1" fmla="*/ 0 w 5616109"/>
                <a:gd name="connsiteY1" fmla="*/ 2114553 h 2702908"/>
                <a:gd name="connsiteX2" fmla="*/ 2938512 w 5616109"/>
                <a:gd name="connsiteY2" fmla="*/ 2023399 h 2702908"/>
                <a:gd name="connsiteX3" fmla="*/ 3604851 w 5616109"/>
                <a:gd name="connsiteY3" fmla="*/ 2702908 h 2702908"/>
                <a:gd name="connsiteX4" fmla="*/ 5185771 w 5616109"/>
                <a:gd name="connsiteY4" fmla="*/ 2551701 h 2702908"/>
                <a:gd name="connsiteX5" fmla="*/ 5616109 w 5616109"/>
                <a:gd name="connsiteY5" fmla="*/ 1746539 h 2702908"/>
                <a:gd name="connsiteX6" fmla="*/ 5151577 w 5616109"/>
                <a:gd name="connsiteY6" fmla="*/ 996990 h 2702908"/>
                <a:gd name="connsiteX7" fmla="*/ 5180650 w 5616109"/>
                <a:gd name="connsiteY7" fmla="*/ 684959 h 2702908"/>
                <a:gd name="connsiteX8" fmla="*/ 2671117 w 5616109"/>
                <a:gd name="connsiteY8" fmla="*/ 517419 h 2702908"/>
                <a:gd name="connsiteX9" fmla="*/ 1067731 w 5616109"/>
                <a:gd name="connsiteY9" fmla="*/ 0 h 2702908"/>
                <a:gd name="connsiteX10" fmla="*/ 2041383 w 5616109"/>
                <a:gd name="connsiteY10" fmla="*/ 862072 h 2702908"/>
                <a:gd name="connsiteX11" fmla="*/ 45258 w 5616109"/>
                <a:gd name="connsiteY11" fmla="*/ 850238 h 2702908"/>
                <a:gd name="connsiteX0" fmla="*/ 45258 w 5616109"/>
                <a:gd name="connsiteY0" fmla="*/ 850238 h 2702908"/>
                <a:gd name="connsiteX1" fmla="*/ 0 w 5616109"/>
                <a:gd name="connsiteY1" fmla="*/ 2114553 h 2702908"/>
                <a:gd name="connsiteX2" fmla="*/ 2938512 w 5616109"/>
                <a:gd name="connsiteY2" fmla="*/ 2023399 h 2702908"/>
                <a:gd name="connsiteX3" fmla="*/ 3604851 w 5616109"/>
                <a:gd name="connsiteY3" fmla="*/ 2702908 h 2702908"/>
                <a:gd name="connsiteX4" fmla="*/ 5185771 w 5616109"/>
                <a:gd name="connsiteY4" fmla="*/ 2551701 h 2702908"/>
                <a:gd name="connsiteX5" fmla="*/ 5616109 w 5616109"/>
                <a:gd name="connsiteY5" fmla="*/ 1746539 h 2702908"/>
                <a:gd name="connsiteX6" fmla="*/ 5428381 w 5616109"/>
                <a:gd name="connsiteY6" fmla="*/ 1163430 h 2702908"/>
                <a:gd name="connsiteX7" fmla="*/ 5180650 w 5616109"/>
                <a:gd name="connsiteY7" fmla="*/ 684959 h 2702908"/>
                <a:gd name="connsiteX8" fmla="*/ 2671117 w 5616109"/>
                <a:gd name="connsiteY8" fmla="*/ 517419 h 2702908"/>
                <a:gd name="connsiteX9" fmla="*/ 1067731 w 5616109"/>
                <a:gd name="connsiteY9" fmla="*/ 0 h 2702908"/>
                <a:gd name="connsiteX10" fmla="*/ 2041383 w 5616109"/>
                <a:gd name="connsiteY10" fmla="*/ 862072 h 2702908"/>
                <a:gd name="connsiteX11" fmla="*/ 45258 w 5616109"/>
                <a:gd name="connsiteY11" fmla="*/ 850238 h 2702908"/>
                <a:gd name="connsiteX0" fmla="*/ 45258 w 5675375"/>
                <a:gd name="connsiteY0" fmla="*/ 850238 h 2702908"/>
                <a:gd name="connsiteX1" fmla="*/ 0 w 5675375"/>
                <a:gd name="connsiteY1" fmla="*/ 2114553 h 2702908"/>
                <a:gd name="connsiteX2" fmla="*/ 2938512 w 5675375"/>
                <a:gd name="connsiteY2" fmla="*/ 2023399 h 2702908"/>
                <a:gd name="connsiteX3" fmla="*/ 3604851 w 5675375"/>
                <a:gd name="connsiteY3" fmla="*/ 2702908 h 2702908"/>
                <a:gd name="connsiteX4" fmla="*/ 5185771 w 5675375"/>
                <a:gd name="connsiteY4" fmla="*/ 2551701 h 2702908"/>
                <a:gd name="connsiteX5" fmla="*/ 5616109 w 5675375"/>
                <a:gd name="connsiteY5" fmla="*/ 1746539 h 2702908"/>
                <a:gd name="connsiteX6" fmla="*/ 5675375 w 5675375"/>
                <a:gd name="connsiteY6" fmla="*/ 1174526 h 2702908"/>
                <a:gd name="connsiteX7" fmla="*/ 5180650 w 5675375"/>
                <a:gd name="connsiteY7" fmla="*/ 684959 h 2702908"/>
                <a:gd name="connsiteX8" fmla="*/ 2671117 w 5675375"/>
                <a:gd name="connsiteY8" fmla="*/ 517419 h 2702908"/>
                <a:gd name="connsiteX9" fmla="*/ 1067731 w 5675375"/>
                <a:gd name="connsiteY9" fmla="*/ 0 h 2702908"/>
                <a:gd name="connsiteX10" fmla="*/ 2041383 w 5675375"/>
                <a:gd name="connsiteY10" fmla="*/ 862072 h 2702908"/>
                <a:gd name="connsiteX11" fmla="*/ 45258 w 5675375"/>
                <a:gd name="connsiteY11" fmla="*/ 850238 h 2702908"/>
                <a:gd name="connsiteX0" fmla="*/ 45258 w 5675375"/>
                <a:gd name="connsiteY0" fmla="*/ 850238 h 2702908"/>
                <a:gd name="connsiteX1" fmla="*/ 0 w 5675375"/>
                <a:gd name="connsiteY1" fmla="*/ 2114553 h 2702908"/>
                <a:gd name="connsiteX2" fmla="*/ 2938512 w 5675375"/>
                <a:gd name="connsiteY2" fmla="*/ 2023399 h 2702908"/>
                <a:gd name="connsiteX3" fmla="*/ 3604851 w 5675375"/>
                <a:gd name="connsiteY3" fmla="*/ 2702908 h 2702908"/>
                <a:gd name="connsiteX4" fmla="*/ 5547746 w 5675375"/>
                <a:gd name="connsiteY4" fmla="*/ 2662661 h 2702908"/>
                <a:gd name="connsiteX5" fmla="*/ 5616109 w 5675375"/>
                <a:gd name="connsiteY5" fmla="*/ 1746539 h 2702908"/>
                <a:gd name="connsiteX6" fmla="*/ 5675375 w 5675375"/>
                <a:gd name="connsiteY6" fmla="*/ 1174526 h 2702908"/>
                <a:gd name="connsiteX7" fmla="*/ 5180650 w 5675375"/>
                <a:gd name="connsiteY7" fmla="*/ 684959 h 2702908"/>
                <a:gd name="connsiteX8" fmla="*/ 2671117 w 5675375"/>
                <a:gd name="connsiteY8" fmla="*/ 517419 h 2702908"/>
                <a:gd name="connsiteX9" fmla="*/ 1067731 w 5675375"/>
                <a:gd name="connsiteY9" fmla="*/ 0 h 2702908"/>
                <a:gd name="connsiteX10" fmla="*/ 2041383 w 5675375"/>
                <a:gd name="connsiteY10" fmla="*/ 862072 h 2702908"/>
                <a:gd name="connsiteX11" fmla="*/ 45258 w 5675375"/>
                <a:gd name="connsiteY11" fmla="*/ 850238 h 2702908"/>
                <a:gd name="connsiteX0" fmla="*/ 45258 w 5675375"/>
                <a:gd name="connsiteY0" fmla="*/ 850238 h 2702908"/>
                <a:gd name="connsiteX1" fmla="*/ 0 w 5675375"/>
                <a:gd name="connsiteY1" fmla="*/ 2114553 h 2702908"/>
                <a:gd name="connsiteX2" fmla="*/ 2780946 w 5675375"/>
                <a:gd name="connsiteY2" fmla="*/ 2041892 h 2702908"/>
                <a:gd name="connsiteX3" fmla="*/ 3604851 w 5675375"/>
                <a:gd name="connsiteY3" fmla="*/ 2702908 h 2702908"/>
                <a:gd name="connsiteX4" fmla="*/ 5547746 w 5675375"/>
                <a:gd name="connsiteY4" fmla="*/ 2662661 h 2702908"/>
                <a:gd name="connsiteX5" fmla="*/ 5616109 w 5675375"/>
                <a:gd name="connsiteY5" fmla="*/ 1746539 h 2702908"/>
                <a:gd name="connsiteX6" fmla="*/ 5675375 w 5675375"/>
                <a:gd name="connsiteY6" fmla="*/ 1174526 h 2702908"/>
                <a:gd name="connsiteX7" fmla="*/ 5180650 w 5675375"/>
                <a:gd name="connsiteY7" fmla="*/ 684959 h 2702908"/>
                <a:gd name="connsiteX8" fmla="*/ 2671117 w 5675375"/>
                <a:gd name="connsiteY8" fmla="*/ 517419 h 2702908"/>
                <a:gd name="connsiteX9" fmla="*/ 1067731 w 5675375"/>
                <a:gd name="connsiteY9" fmla="*/ 0 h 2702908"/>
                <a:gd name="connsiteX10" fmla="*/ 2041383 w 5675375"/>
                <a:gd name="connsiteY10" fmla="*/ 862072 h 2702908"/>
                <a:gd name="connsiteX11" fmla="*/ 45258 w 5675375"/>
                <a:gd name="connsiteY11" fmla="*/ 850238 h 2702908"/>
                <a:gd name="connsiteX0" fmla="*/ 45258 w 5675375"/>
                <a:gd name="connsiteY0" fmla="*/ 850238 h 3034226"/>
                <a:gd name="connsiteX1" fmla="*/ 0 w 5675375"/>
                <a:gd name="connsiteY1" fmla="*/ 2114553 h 3034226"/>
                <a:gd name="connsiteX2" fmla="*/ 2272613 w 5675375"/>
                <a:gd name="connsiteY2" fmla="*/ 3034226 h 3034226"/>
                <a:gd name="connsiteX3" fmla="*/ 3604851 w 5675375"/>
                <a:gd name="connsiteY3" fmla="*/ 2702908 h 3034226"/>
                <a:gd name="connsiteX4" fmla="*/ 5547746 w 5675375"/>
                <a:gd name="connsiteY4" fmla="*/ 2662661 h 3034226"/>
                <a:gd name="connsiteX5" fmla="*/ 5616109 w 5675375"/>
                <a:gd name="connsiteY5" fmla="*/ 1746539 h 3034226"/>
                <a:gd name="connsiteX6" fmla="*/ 5675375 w 5675375"/>
                <a:gd name="connsiteY6" fmla="*/ 1174526 h 3034226"/>
                <a:gd name="connsiteX7" fmla="*/ 5180650 w 5675375"/>
                <a:gd name="connsiteY7" fmla="*/ 684959 h 3034226"/>
                <a:gd name="connsiteX8" fmla="*/ 2671117 w 5675375"/>
                <a:gd name="connsiteY8" fmla="*/ 517419 h 3034226"/>
                <a:gd name="connsiteX9" fmla="*/ 1067731 w 5675375"/>
                <a:gd name="connsiteY9" fmla="*/ 0 h 3034226"/>
                <a:gd name="connsiteX10" fmla="*/ 2041383 w 5675375"/>
                <a:gd name="connsiteY10" fmla="*/ 862072 h 3034226"/>
                <a:gd name="connsiteX11" fmla="*/ 45258 w 5675375"/>
                <a:gd name="connsiteY11" fmla="*/ 850238 h 3034226"/>
                <a:gd name="connsiteX0" fmla="*/ 45258 w 5675375"/>
                <a:gd name="connsiteY0" fmla="*/ 850238 h 3034226"/>
                <a:gd name="connsiteX1" fmla="*/ 0 w 5675375"/>
                <a:gd name="connsiteY1" fmla="*/ 2114553 h 3034226"/>
                <a:gd name="connsiteX2" fmla="*/ 2272613 w 5675375"/>
                <a:gd name="connsiteY2" fmla="*/ 3034226 h 3034226"/>
                <a:gd name="connsiteX3" fmla="*/ 3604851 w 5675375"/>
                <a:gd name="connsiteY3" fmla="*/ 2702908 h 3034226"/>
                <a:gd name="connsiteX4" fmla="*/ 5034571 w 5675375"/>
                <a:gd name="connsiteY4" fmla="*/ 2216951 h 3034226"/>
                <a:gd name="connsiteX5" fmla="*/ 5616109 w 5675375"/>
                <a:gd name="connsiteY5" fmla="*/ 1746539 h 3034226"/>
                <a:gd name="connsiteX6" fmla="*/ 5675375 w 5675375"/>
                <a:gd name="connsiteY6" fmla="*/ 1174526 h 3034226"/>
                <a:gd name="connsiteX7" fmla="*/ 5180650 w 5675375"/>
                <a:gd name="connsiteY7" fmla="*/ 684959 h 3034226"/>
                <a:gd name="connsiteX8" fmla="*/ 2671117 w 5675375"/>
                <a:gd name="connsiteY8" fmla="*/ 517419 h 3034226"/>
                <a:gd name="connsiteX9" fmla="*/ 1067731 w 5675375"/>
                <a:gd name="connsiteY9" fmla="*/ 0 h 3034226"/>
                <a:gd name="connsiteX10" fmla="*/ 2041383 w 5675375"/>
                <a:gd name="connsiteY10" fmla="*/ 862072 h 3034226"/>
                <a:gd name="connsiteX11" fmla="*/ 45258 w 5675375"/>
                <a:gd name="connsiteY11" fmla="*/ 850238 h 3034226"/>
                <a:gd name="connsiteX0" fmla="*/ 45258 w 5675375"/>
                <a:gd name="connsiteY0" fmla="*/ 332819 h 2516807"/>
                <a:gd name="connsiteX1" fmla="*/ 0 w 5675375"/>
                <a:gd name="connsiteY1" fmla="*/ 1597134 h 2516807"/>
                <a:gd name="connsiteX2" fmla="*/ 2272613 w 5675375"/>
                <a:gd name="connsiteY2" fmla="*/ 2516807 h 2516807"/>
                <a:gd name="connsiteX3" fmla="*/ 3604851 w 5675375"/>
                <a:gd name="connsiteY3" fmla="*/ 2185489 h 2516807"/>
                <a:gd name="connsiteX4" fmla="*/ 5034571 w 5675375"/>
                <a:gd name="connsiteY4" fmla="*/ 1699532 h 2516807"/>
                <a:gd name="connsiteX5" fmla="*/ 5616109 w 5675375"/>
                <a:gd name="connsiteY5" fmla="*/ 1229120 h 2516807"/>
                <a:gd name="connsiteX6" fmla="*/ 5675375 w 5675375"/>
                <a:gd name="connsiteY6" fmla="*/ 657107 h 2516807"/>
                <a:gd name="connsiteX7" fmla="*/ 5180650 w 5675375"/>
                <a:gd name="connsiteY7" fmla="*/ 167540 h 2516807"/>
                <a:gd name="connsiteX8" fmla="*/ 2671117 w 5675375"/>
                <a:gd name="connsiteY8" fmla="*/ 0 h 2516807"/>
                <a:gd name="connsiteX9" fmla="*/ 2041383 w 5675375"/>
                <a:gd name="connsiteY9" fmla="*/ 344653 h 2516807"/>
                <a:gd name="connsiteX10" fmla="*/ 45258 w 5675375"/>
                <a:gd name="connsiteY10" fmla="*/ 332819 h 2516807"/>
                <a:gd name="connsiteX0" fmla="*/ 45258 w 5675375"/>
                <a:gd name="connsiteY0" fmla="*/ 332819 h 2516807"/>
                <a:gd name="connsiteX1" fmla="*/ 0 w 5675375"/>
                <a:gd name="connsiteY1" fmla="*/ 1597134 h 2516807"/>
                <a:gd name="connsiteX2" fmla="*/ 2272613 w 5675375"/>
                <a:gd name="connsiteY2" fmla="*/ 2516807 h 2516807"/>
                <a:gd name="connsiteX3" fmla="*/ 3604851 w 5675375"/>
                <a:gd name="connsiteY3" fmla="*/ 2185489 h 2516807"/>
                <a:gd name="connsiteX4" fmla="*/ 5034571 w 5675375"/>
                <a:gd name="connsiteY4" fmla="*/ 1699532 h 2516807"/>
                <a:gd name="connsiteX5" fmla="*/ 5616109 w 5675375"/>
                <a:gd name="connsiteY5" fmla="*/ 1229120 h 2516807"/>
                <a:gd name="connsiteX6" fmla="*/ 5675375 w 5675375"/>
                <a:gd name="connsiteY6" fmla="*/ 657107 h 2516807"/>
                <a:gd name="connsiteX7" fmla="*/ 5180650 w 5675375"/>
                <a:gd name="connsiteY7" fmla="*/ 167540 h 2516807"/>
                <a:gd name="connsiteX8" fmla="*/ 2671117 w 5675375"/>
                <a:gd name="connsiteY8" fmla="*/ 0 h 2516807"/>
                <a:gd name="connsiteX9" fmla="*/ 2510986 w 5675375"/>
                <a:gd name="connsiteY9" fmla="*/ 878664 h 2516807"/>
                <a:gd name="connsiteX10" fmla="*/ 45258 w 5675375"/>
                <a:gd name="connsiteY10" fmla="*/ 332819 h 2516807"/>
                <a:gd name="connsiteX0" fmla="*/ 45258 w 5675375"/>
                <a:gd name="connsiteY0" fmla="*/ 165279 h 2349267"/>
                <a:gd name="connsiteX1" fmla="*/ 0 w 5675375"/>
                <a:gd name="connsiteY1" fmla="*/ 1429594 h 2349267"/>
                <a:gd name="connsiteX2" fmla="*/ 2272613 w 5675375"/>
                <a:gd name="connsiteY2" fmla="*/ 2349267 h 2349267"/>
                <a:gd name="connsiteX3" fmla="*/ 3604851 w 5675375"/>
                <a:gd name="connsiteY3" fmla="*/ 2017949 h 2349267"/>
                <a:gd name="connsiteX4" fmla="*/ 5034571 w 5675375"/>
                <a:gd name="connsiteY4" fmla="*/ 1531992 h 2349267"/>
                <a:gd name="connsiteX5" fmla="*/ 5616109 w 5675375"/>
                <a:gd name="connsiteY5" fmla="*/ 1061580 h 2349267"/>
                <a:gd name="connsiteX6" fmla="*/ 5675375 w 5675375"/>
                <a:gd name="connsiteY6" fmla="*/ 489567 h 2349267"/>
                <a:gd name="connsiteX7" fmla="*/ 5180650 w 5675375"/>
                <a:gd name="connsiteY7" fmla="*/ 0 h 2349267"/>
                <a:gd name="connsiteX8" fmla="*/ 3043895 w 5675375"/>
                <a:gd name="connsiteY8" fmla="*/ 80543 h 2349267"/>
                <a:gd name="connsiteX9" fmla="*/ 2510986 w 5675375"/>
                <a:gd name="connsiteY9" fmla="*/ 711124 h 2349267"/>
                <a:gd name="connsiteX10" fmla="*/ 45258 w 5675375"/>
                <a:gd name="connsiteY10" fmla="*/ 165279 h 2349267"/>
                <a:gd name="connsiteX0" fmla="*/ 819861 w 5675375"/>
                <a:gd name="connsiteY0" fmla="*/ 497459 h 2349267"/>
                <a:gd name="connsiteX1" fmla="*/ 0 w 5675375"/>
                <a:gd name="connsiteY1" fmla="*/ 1429594 h 2349267"/>
                <a:gd name="connsiteX2" fmla="*/ 2272613 w 5675375"/>
                <a:gd name="connsiteY2" fmla="*/ 2349267 h 2349267"/>
                <a:gd name="connsiteX3" fmla="*/ 3604851 w 5675375"/>
                <a:gd name="connsiteY3" fmla="*/ 2017949 h 2349267"/>
                <a:gd name="connsiteX4" fmla="*/ 5034571 w 5675375"/>
                <a:gd name="connsiteY4" fmla="*/ 1531992 h 2349267"/>
                <a:gd name="connsiteX5" fmla="*/ 5616109 w 5675375"/>
                <a:gd name="connsiteY5" fmla="*/ 1061580 h 2349267"/>
                <a:gd name="connsiteX6" fmla="*/ 5675375 w 5675375"/>
                <a:gd name="connsiteY6" fmla="*/ 489567 h 2349267"/>
                <a:gd name="connsiteX7" fmla="*/ 5180650 w 5675375"/>
                <a:gd name="connsiteY7" fmla="*/ 0 h 2349267"/>
                <a:gd name="connsiteX8" fmla="*/ 3043895 w 5675375"/>
                <a:gd name="connsiteY8" fmla="*/ 80543 h 2349267"/>
                <a:gd name="connsiteX9" fmla="*/ 2510986 w 5675375"/>
                <a:gd name="connsiteY9" fmla="*/ 711124 h 2349267"/>
                <a:gd name="connsiteX10" fmla="*/ 819861 w 5675375"/>
                <a:gd name="connsiteY10" fmla="*/ 497459 h 2349267"/>
                <a:gd name="connsiteX0" fmla="*/ 708512 w 5564026"/>
                <a:gd name="connsiteY0" fmla="*/ 497459 h 2349267"/>
                <a:gd name="connsiteX1" fmla="*/ 0 w 5564026"/>
                <a:gd name="connsiteY1" fmla="*/ 1753364 h 2349267"/>
                <a:gd name="connsiteX2" fmla="*/ 2161264 w 5564026"/>
                <a:gd name="connsiteY2" fmla="*/ 2349267 h 2349267"/>
                <a:gd name="connsiteX3" fmla="*/ 3493502 w 5564026"/>
                <a:gd name="connsiteY3" fmla="*/ 2017949 h 2349267"/>
                <a:gd name="connsiteX4" fmla="*/ 4923222 w 5564026"/>
                <a:gd name="connsiteY4" fmla="*/ 1531992 h 2349267"/>
                <a:gd name="connsiteX5" fmla="*/ 5504760 w 5564026"/>
                <a:gd name="connsiteY5" fmla="*/ 1061580 h 2349267"/>
                <a:gd name="connsiteX6" fmla="*/ 5564026 w 5564026"/>
                <a:gd name="connsiteY6" fmla="*/ 489567 h 2349267"/>
                <a:gd name="connsiteX7" fmla="*/ 5069301 w 5564026"/>
                <a:gd name="connsiteY7" fmla="*/ 0 h 2349267"/>
                <a:gd name="connsiteX8" fmla="*/ 2932546 w 5564026"/>
                <a:gd name="connsiteY8" fmla="*/ 80543 h 2349267"/>
                <a:gd name="connsiteX9" fmla="*/ 2399637 w 5564026"/>
                <a:gd name="connsiteY9" fmla="*/ 711124 h 2349267"/>
                <a:gd name="connsiteX10" fmla="*/ 708512 w 5564026"/>
                <a:gd name="connsiteY10" fmla="*/ 497459 h 2349267"/>
                <a:gd name="connsiteX0" fmla="*/ 572957 w 5428471"/>
                <a:gd name="connsiteY0" fmla="*/ 497459 h 2349267"/>
                <a:gd name="connsiteX1" fmla="*/ 0 w 5428471"/>
                <a:gd name="connsiteY1" fmla="*/ 1913147 h 2349267"/>
                <a:gd name="connsiteX2" fmla="*/ 2025709 w 5428471"/>
                <a:gd name="connsiteY2" fmla="*/ 2349267 h 2349267"/>
                <a:gd name="connsiteX3" fmla="*/ 3357947 w 5428471"/>
                <a:gd name="connsiteY3" fmla="*/ 2017949 h 2349267"/>
                <a:gd name="connsiteX4" fmla="*/ 4787667 w 5428471"/>
                <a:gd name="connsiteY4" fmla="*/ 1531992 h 2349267"/>
                <a:gd name="connsiteX5" fmla="*/ 5369205 w 5428471"/>
                <a:gd name="connsiteY5" fmla="*/ 1061580 h 2349267"/>
                <a:gd name="connsiteX6" fmla="*/ 5428471 w 5428471"/>
                <a:gd name="connsiteY6" fmla="*/ 489567 h 2349267"/>
                <a:gd name="connsiteX7" fmla="*/ 4933746 w 5428471"/>
                <a:gd name="connsiteY7" fmla="*/ 0 h 2349267"/>
                <a:gd name="connsiteX8" fmla="*/ 2796991 w 5428471"/>
                <a:gd name="connsiteY8" fmla="*/ 80543 h 2349267"/>
                <a:gd name="connsiteX9" fmla="*/ 2264082 w 5428471"/>
                <a:gd name="connsiteY9" fmla="*/ 711124 h 2349267"/>
                <a:gd name="connsiteX10" fmla="*/ 572957 w 5428471"/>
                <a:gd name="connsiteY10" fmla="*/ 497459 h 2349267"/>
                <a:gd name="connsiteX0" fmla="*/ 572957 w 5428471"/>
                <a:gd name="connsiteY0" fmla="*/ 497459 h 2349267"/>
                <a:gd name="connsiteX1" fmla="*/ 0 w 5428471"/>
                <a:gd name="connsiteY1" fmla="*/ 1913147 h 2349267"/>
                <a:gd name="connsiteX2" fmla="*/ 2025709 w 5428471"/>
                <a:gd name="connsiteY2" fmla="*/ 2349267 h 2349267"/>
                <a:gd name="connsiteX3" fmla="*/ 3590328 w 5428471"/>
                <a:gd name="connsiteY3" fmla="*/ 2013744 h 2349267"/>
                <a:gd name="connsiteX4" fmla="*/ 4787667 w 5428471"/>
                <a:gd name="connsiteY4" fmla="*/ 1531992 h 2349267"/>
                <a:gd name="connsiteX5" fmla="*/ 5369205 w 5428471"/>
                <a:gd name="connsiteY5" fmla="*/ 1061580 h 2349267"/>
                <a:gd name="connsiteX6" fmla="*/ 5428471 w 5428471"/>
                <a:gd name="connsiteY6" fmla="*/ 489567 h 2349267"/>
                <a:gd name="connsiteX7" fmla="*/ 4933746 w 5428471"/>
                <a:gd name="connsiteY7" fmla="*/ 0 h 2349267"/>
                <a:gd name="connsiteX8" fmla="*/ 2796991 w 5428471"/>
                <a:gd name="connsiteY8" fmla="*/ 80543 h 2349267"/>
                <a:gd name="connsiteX9" fmla="*/ 2264082 w 5428471"/>
                <a:gd name="connsiteY9" fmla="*/ 711124 h 2349267"/>
                <a:gd name="connsiteX10" fmla="*/ 572957 w 5428471"/>
                <a:gd name="connsiteY10" fmla="*/ 497459 h 2349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28471" h="2349267">
                  <a:moveTo>
                    <a:pt x="572957" y="497459"/>
                  </a:moveTo>
                  <a:lnTo>
                    <a:pt x="0" y="1913147"/>
                  </a:lnTo>
                  <a:lnTo>
                    <a:pt x="2025709" y="2349267"/>
                  </a:lnTo>
                  <a:lnTo>
                    <a:pt x="3590328" y="2013744"/>
                  </a:lnTo>
                  <a:lnTo>
                    <a:pt x="4787667" y="1531992"/>
                  </a:lnTo>
                  <a:lnTo>
                    <a:pt x="5369205" y="1061580"/>
                  </a:lnTo>
                  <a:lnTo>
                    <a:pt x="5428471" y="489567"/>
                  </a:lnTo>
                  <a:lnTo>
                    <a:pt x="4933746" y="0"/>
                  </a:lnTo>
                  <a:lnTo>
                    <a:pt x="2796991" y="80543"/>
                  </a:lnTo>
                  <a:lnTo>
                    <a:pt x="2264082" y="711124"/>
                  </a:lnTo>
                  <a:lnTo>
                    <a:pt x="572957" y="497459"/>
                  </a:lnTo>
                  <a:close/>
                </a:path>
              </a:pathLst>
            </a:custGeom>
            <a:gradFill flip="none" rotWithShape="1">
              <a:gsLst>
                <a:gs pos="0">
                  <a:srgbClr val="B5DED6">
                    <a:alpha val="0"/>
                  </a:srgbClr>
                </a:gs>
                <a:gs pos="46000">
                  <a:srgbClr val="B5DED6">
                    <a:alpha val="70000"/>
                  </a:srgbClr>
                </a:gs>
                <a:gs pos="100000">
                  <a:srgbClr val="B5DED6">
                    <a:alpha val="0"/>
                  </a:srgbClr>
                </a:gs>
              </a:gsLst>
              <a:path path="circle">
                <a:fillToRect l="50000" t="130000" r="50000" b="-30000"/>
              </a:path>
              <a:tileRect/>
            </a:gradFill>
            <a:ln>
              <a:noFill/>
            </a:ln>
            <a:effectLst>
              <a:softEdge rad="6350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Freeform: Shape 3">
              <a:extLst>
                <a:ext uri="{FF2B5EF4-FFF2-40B4-BE49-F238E27FC236}">
                  <a16:creationId xmlns:a16="http://schemas.microsoft.com/office/drawing/2014/main" id="{A7F93643-2CC4-9A92-4DC6-6A43A38FF356}"/>
                </a:ext>
              </a:extLst>
            </p:cNvPr>
            <p:cNvSpPr/>
            <p:nvPr userDrawn="1"/>
          </p:nvSpPr>
          <p:spPr>
            <a:xfrm flipH="1" flipV="1">
              <a:off x="12329023" y="-803988"/>
              <a:ext cx="15050623" cy="8465976"/>
            </a:xfrm>
            <a:custGeom>
              <a:avLst/>
              <a:gdLst>
                <a:gd name="connsiteX0" fmla="*/ 13621312 w 15050623"/>
                <a:gd name="connsiteY0" fmla="*/ 7661988 h 8465976"/>
                <a:gd name="connsiteX1" fmla="*/ 13621312 w 15050623"/>
                <a:gd name="connsiteY1" fmla="*/ 803988 h 8465976"/>
                <a:gd name="connsiteX2" fmla="*/ 1428112 w 15050623"/>
                <a:gd name="connsiteY2" fmla="*/ 803988 h 8465976"/>
                <a:gd name="connsiteX3" fmla="*/ 1428112 w 15050623"/>
                <a:gd name="connsiteY3" fmla="*/ 7661988 h 8465976"/>
                <a:gd name="connsiteX4" fmla="*/ 15050623 w 15050623"/>
                <a:gd name="connsiteY4" fmla="*/ 8465976 h 8465976"/>
                <a:gd name="connsiteX5" fmla="*/ 0 w 15050623"/>
                <a:gd name="connsiteY5" fmla="*/ 8465976 h 8465976"/>
                <a:gd name="connsiteX6" fmla="*/ 0 w 15050623"/>
                <a:gd name="connsiteY6" fmla="*/ 0 h 8465976"/>
                <a:gd name="connsiteX7" fmla="*/ 15050623 w 15050623"/>
                <a:gd name="connsiteY7" fmla="*/ 0 h 8465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050623" h="8465976">
                  <a:moveTo>
                    <a:pt x="13621312" y="7661988"/>
                  </a:moveTo>
                  <a:lnTo>
                    <a:pt x="13621312" y="803988"/>
                  </a:lnTo>
                  <a:lnTo>
                    <a:pt x="1428112" y="803988"/>
                  </a:lnTo>
                  <a:lnTo>
                    <a:pt x="1428112" y="7661988"/>
                  </a:lnTo>
                  <a:close/>
                  <a:moveTo>
                    <a:pt x="15050623" y="8465976"/>
                  </a:moveTo>
                  <a:lnTo>
                    <a:pt x="0" y="8465976"/>
                  </a:lnTo>
                  <a:lnTo>
                    <a:pt x="0" y="0"/>
                  </a:lnTo>
                  <a:lnTo>
                    <a:pt x="15050623" y="0"/>
                  </a:lnTo>
                  <a:close/>
                </a:path>
              </a:pathLst>
            </a:custGeom>
            <a:solidFill>
              <a:srgbClr val="53555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grpSp>
      <p:sp>
        <p:nvSpPr>
          <p:cNvPr id="5" name="Title 4">
            <a:extLst>
              <a:ext uri="{FF2B5EF4-FFF2-40B4-BE49-F238E27FC236}">
                <a16:creationId xmlns:a16="http://schemas.microsoft.com/office/drawing/2014/main" id="{4A67C8EB-E0C6-366E-58AC-4210A81E8D51}"/>
              </a:ext>
            </a:extLst>
          </p:cNvPr>
          <p:cNvSpPr>
            <a:spLocks noGrp="1"/>
          </p:cNvSpPr>
          <p:nvPr>
            <p:ph type="title"/>
          </p:nvPr>
        </p:nvSpPr>
        <p:spPr/>
        <p:txBody>
          <a:bodyPr/>
          <a:lstStyle/>
          <a:p>
            <a:r>
              <a:rPr lang="en-US"/>
              <a:t>Click to edit Master title style</a:t>
            </a:r>
            <a:endParaRPr lang="en-GB"/>
          </a:p>
        </p:txBody>
      </p:sp>
      <p:sp>
        <p:nvSpPr>
          <p:cNvPr id="6" name="Date Placeholder 5">
            <a:extLst>
              <a:ext uri="{FF2B5EF4-FFF2-40B4-BE49-F238E27FC236}">
                <a16:creationId xmlns:a16="http://schemas.microsoft.com/office/drawing/2014/main" id="{DF7028EF-FA3D-8255-CA94-F27A1CAFBE20}"/>
              </a:ext>
            </a:extLst>
          </p:cNvPr>
          <p:cNvSpPr>
            <a:spLocks noGrp="1"/>
          </p:cNvSpPr>
          <p:nvPr>
            <p:ph type="dt" sz="half" idx="10"/>
          </p:nvPr>
        </p:nvSpPr>
        <p:spPr/>
        <p:txBody>
          <a:bodyPr/>
          <a:lstStyle/>
          <a:p>
            <a:fld id="{F866CD2C-30CA-49A7-9270-E41A10ACC63D}" type="datetime1">
              <a:rPr lang="en-GB" smtClean="0"/>
              <a:t>27/01/2026</a:t>
            </a:fld>
            <a:endParaRPr lang="en-GB"/>
          </a:p>
        </p:txBody>
      </p:sp>
      <p:sp>
        <p:nvSpPr>
          <p:cNvPr id="7" name="Footer Placeholder 6">
            <a:extLst>
              <a:ext uri="{FF2B5EF4-FFF2-40B4-BE49-F238E27FC236}">
                <a16:creationId xmlns:a16="http://schemas.microsoft.com/office/drawing/2014/main" id="{E848DEEB-AFF4-FA7B-B5A6-94DD1508A522}"/>
              </a:ext>
            </a:extLst>
          </p:cNvPr>
          <p:cNvSpPr>
            <a:spLocks noGrp="1"/>
          </p:cNvSpPr>
          <p:nvPr>
            <p:ph type="ftr" sz="quarter" idx="11"/>
          </p:nvPr>
        </p:nvSpPr>
        <p:spPr/>
        <p:txBody>
          <a:bodyPr/>
          <a:lstStyle/>
          <a:p>
            <a:endParaRPr lang="en-GB"/>
          </a:p>
        </p:txBody>
      </p:sp>
      <p:sp>
        <p:nvSpPr>
          <p:cNvPr id="8" name="Slide Number Placeholder 7">
            <a:extLst>
              <a:ext uri="{FF2B5EF4-FFF2-40B4-BE49-F238E27FC236}">
                <a16:creationId xmlns:a16="http://schemas.microsoft.com/office/drawing/2014/main" id="{33146474-8C72-904F-7A5D-1DC45F0E923A}"/>
              </a:ext>
            </a:extLst>
          </p:cNvPr>
          <p:cNvSpPr>
            <a:spLocks noGrp="1"/>
          </p:cNvSpPr>
          <p:nvPr>
            <p:ph type="sldNum" sz="quarter" idx="12"/>
          </p:nvPr>
        </p:nvSpPr>
        <p:spPr/>
        <p:txBody>
          <a:bodyPr/>
          <a:lstStyle/>
          <a:p>
            <a:fld id="{D030B88A-A586-41E9-87F5-B66E06292F0C}" type="slidenum">
              <a:rPr lang="en-GB" smtClean="0"/>
              <a:pPr/>
              <a:t>‹#›</a:t>
            </a:fld>
            <a:endParaRPr lang="en-GB"/>
          </a:p>
        </p:txBody>
      </p:sp>
      <p:sp>
        <p:nvSpPr>
          <p:cNvPr id="10" name="Text Placeholder 20">
            <a:extLst>
              <a:ext uri="{FF2B5EF4-FFF2-40B4-BE49-F238E27FC236}">
                <a16:creationId xmlns:a16="http://schemas.microsoft.com/office/drawing/2014/main" id="{1887284A-5B33-4FC0-F283-9669D76EFB4D}"/>
              </a:ext>
            </a:extLst>
          </p:cNvPr>
          <p:cNvSpPr>
            <a:spLocks noGrp="1"/>
          </p:cNvSpPr>
          <p:nvPr>
            <p:ph type="body" sz="quarter" idx="13" hasCustomPrompt="1"/>
          </p:nvPr>
        </p:nvSpPr>
        <p:spPr>
          <a:xfrm>
            <a:off x="459409" y="3733800"/>
            <a:ext cx="2505080" cy="1274233"/>
          </a:xfrm>
          <a:prstGeom prst="rect">
            <a:avLst/>
          </a:prstGeom>
        </p:spPr>
        <p:txBody>
          <a:bodyPr anchor="t" anchorCtr="0">
            <a:normAutofit/>
          </a:bodyPr>
          <a:lstStyle>
            <a:lvl1pPr marL="0" indent="0">
              <a:spcBef>
                <a:spcPts val="0"/>
              </a:spcBef>
              <a:buNone/>
              <a:defRPr sz="18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Enter text here</a:t>
            </a:r>
          </a:p>
        </p:txBody>
      </p:sp>
      <p:sp>
        <p:nvSpPr>
          <p:cNvPr id="11" name="Text Placeholder 31">
            <a:extLst>
              <a:ext uri="{FF2B5EF4-FFF2-40B4-BE49-F238E27FC236}">
                <a16:creationId xmlns:a16="http://schemas.microsoft.com/office/drawing/2014/main" id="{3C670E15-8B99-4772-8F59-61D3961072AF}"/>
              </a:ext>
            </a:extLst>
          </p:cNvPr>
          <p:cNvSpPr>
            <a:spLocks noGrp="1" noChangeAspect="1"/>
          </p:cNvSpPr>
          <p:nvPr>
            <p:ph type="body" sz="quarter" idx="17" hasCustomPrompt="1"/>
          </p:nvPr>
        </p:nvSpPr>
        <p:spPr>
          <a:xfrm>
            <a:off x="459409" y="1776568"/>
            <a:ext cx="810000" cy="1538883"/>
          </a:xfrm>
          <a:prstGeom prst="rect">
            <a:avLst/>
          </a:prstGeom>
          <a:noFill/>
        </p:spPr>
        <p:txBody>
          <a:bodyPr anchor="t" anchorCtr="0">
            <a:spAutoFit/>
          </a:bodyPr>
          <a:lstStyle>
            <a:lvl1pPr marL="0" indent="0" algn="l" rtl="0">
              <a:buNone/>
              <a:defRPr sz="10000">
                <a:solidFill>
                  <a:schemeClr val="tx2"/>
                </a:solidFill>
                <a:latin typeface="+mj-lt"/>
              </a:defRPr>
            </a:lvl1pPr>
          </a:lstStyle>
          <a:p>
            <a:pPr lvl="0"/>
            <a:r>
              <a:rPr lang="en-GB"/>
              <a:t>#</a:t>
            </a:r>
          </a:p>
        </p:txBody>
      </p:sp>
      <p:sp>
        <p:nvSpPr>
          <p:cNvPr id="12" name="Text Placeholder 20">
            <a:extLst>
              <a:ext uri="{FF2B5EF4-FFF2-40B4-BE49-F238E27FC236}">
                <a16:creationId xmlns:a16="http://schemas.microsoft.com/office/drawing/2014/main" id="{5A46520E-196E-C94B-77E7-7388DCFD6AEB}"/>
              </a:ext>
            </a:extLst>
          </p:cNvPr>
          <p:cNvSpPr>
            <a:spLocks noGrp="1"/>
          </p:cNvSpPr>
          <p:nvPr>
            <p:ph type="body" sz="quarter" idx="18" hasCustomPrompt="1"/>
          </p:nvPr>
        </p:nvSpPr>
        <p:spPr>
          <a:xfrm>
            <a:off x="3382109" y="3733800"/>
            <a:ext cx="2505080" cy="1274233"/>
          </a:xfrm>
          <a:prstGeom prst="rect">
            <a:avLst/>
          </a:prstGeom>
        </p:spPr>
        <p:txBody>
          <a:bodyPr anchor="t" anchorCtr="0">
            <a:normAutofit/>
          </a:bodyPr>
          <a:lstStyle>
            <a:lvl1pPr marL="0" indent="0">
              <a:spcBef>
                <a:spcPts val="0"/>
              </a:spcBef>
              <a:buNone/>
              <a:defRPr sz="18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Enter text here</a:t>
            </a:r>
          </a:p>
        </p:txBody>
      </p:sp>
      <p:sp>
        <p:nvSpPr>
          <p:cNvPr id="16" name="Text Placeholder 31">
            <a:extLst>
              <a:ext uri="{FF2B5EF4-FFF2-40B4-BE49-F238E27FC236}">
                <a16:creationId xmlns:a16="http://schemas.microsoft.com/office/drawing/2014/main" id="{23419271-B9FF-66F5-A883-EACA9A52DD0F}"/>
              </a:ext>
            </a:extLst>
          </p:cNvPr>
          <p:cNvSpPr>
            <a:spLocks noGrp="1" noChangeAspect="1"/>
          </p:cNvSpPr>
          <p:nvPr>
            <p:ph type="body" sz="quarter" idx="19" hasCustomPrompt="1"/>
          </p:nvPr>
        </p:nvSpPr>
        <p:spPr>
          <a:xfrm>
            <a:off x="3382109" y="1776568"/>
            <a:ext cx="810000" cy="1538883"/>
          </a:xfrm>
          <a:prstGeom prst="rect">
            <a:avLst/>
          </a:prstGeom>
          <a:noFill/>
        </p:spPr>
        <p:txBody>
          <a:bodyPr anchor="t" anchorCtr="0">
            <a:spAutoFit/>
          </a:bodyPr>
          <a:lstStyle>
            <a:lvl1pPr marL="0" indent="0" algn="l" rtl="0">
              <a:buNone/>
              <a:defRPr sz="10000">
                <a:solidFill>
                  <a:schemeClr val="tx2"/>
                </a:solidFill>
                <a:latin typeface="+mj-lt"/>
              </a:defRPr>
            </a:lvl1pPr>
          </a:lstStyle>
          <a:p>
            <a:pPr lvl="0"/>
            <a:r>
              <a:rPr lang="en-GB"/>
              <a:t>#</a:t>
            </a:r>
          </a:p>
        </p:txBody>
      </p:sp>
      <p:sp>
        <p:nvSpPr>
          <p:cNvPr id="17" name="Text Placeholder 20">
            <a:extLst>
              <a:ext uri="{FF2B5EF4-FFF2-40B4-BE49-F238E27FC236}">
                <a16:creationId xmlns:a16="http://schemas.microsoft.com/office/drawing/2014/main" id="{30E2F21E-EC4D-BE46-DA79-643A3201DC2C}"/>
              </a:ext>
            </a:extLst>
          </p:cNvPr>
          <p:cNvSpPr>
            <a:spLocks noGrp="1"/>
          </p:cNvSpPr>
          <p:nvPr>
            <p:ph type="body" sz="quarter" idx="20" hasCustomPrompt="1"/>
          </p:nvPr>
        </p:nvSpPr>
        <p:spPr>
          <a:xfrm>
            <a:off x="6304809" y="3733800"/>
            <a:ext cx="2505080" cy="1274233"/>
          </a:xfrm>
          <a:prstGeom prst="rect">
            <a:avLst/>
          </a:prstGeom>
        </p:spPr>
        <p:txBody>
          <a:bodyPr anchor="t" anchorCtr="0">
            <a:normAutofit/>
          </a:bodyPr>
          <a:lstStyle>
            <a:lvl1pPr marL="0" indent="0">
              <a:spcBef>
                <a:spcPts val="0"/>
              </a:spcBef>
              <a:buNone/>
              <a:defRPr sz="18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Enter text here</a:t>
            </a:r>
          </a:p>
        </p:txBody>
      </p:sp>
      <p:sp>
        <p:nvSpPr>
          <p:cNvPr id="18" name="Text Placeholder 31">
            <a:extLst>
              <a:ext uri="{FF2B5EF4-FFF2-40B4-BE49-F238E27FC236}">
                <a16:creationId xmlns:a16="http://schemas.microsoft.com/office/drawing/2014/main" id="{B69B752E-39BA-8D1D-2666-FCB45C7F1159}"/>
              </a:ext>
            </a:extLst>
          </p:cNvPr>
          <p:cNvSpPr>
            <a:spLocks noGrp="1" noChangeAspect="1"/>
          </p:cNvSpPr>
          <p:nvPr>
            <p:ph type="body" sz="quarter" idx="21" hasCustomPrompt="1"/>
          </p:nvPr>
        </p:nvSpPr>
        <p:spPr>
          <a:xfrm>
            <a:off x="6304809" y="1776568"/>
            <a:ext cx="810000" cy="1538883"/>
          </a:xfrm>
          <a:prstGeom prst="rect">
            <a:avLst/>
          </a:prstGeom>
          <a:noFill/>
        </p:spPr>
        <p:txBody>
          <a:bodyPr anchor="t" anchorCtr="0">
            <a:spAutoFit/>
          </a:bodyPr>
          <a:lstStyle>
            <a:lvl1pPr marL="0" indent="0" algn="l" rtl="0">
              <a:buNone/>
              <a:defRPr sz="10000">
                <a:solidFill>
                  <a:schemeClr val="tx2"/>
                </a:solidFill>
                <a:latin typeface="+mj-lt"/>
              </a:defRPr>
            </a:lvl1pPr>
          </a:lstStyle>
          <a:p>
            <a:pPr lvl="0"/>
            <a:r>
              <a:rPr lang="en-GB"/>
              <a:t>#</a:t>
            </a:r>
          </a:p>
        </p:txBody>
      </p:sp>
      <p:sp>
        <p:nvSpPr>
          <p:cNvPr id="20" name="Text Placeholder 20">
            <a:extLst>
              <a:ext uri="{FF2B5EF4-FFF2-40B4-BE49-F238E27FC236}">
                <a16:creationId xmlns:a16="http://schemas.microsoft.com/office/drawing/2014/main" id="{3F9EB1B2-AD6A-E825-75A6-66E0170E3D0C}"/>
              </a:ext>
            </a:extLst>
          </p:cNvPr>
          <p:cNvSpPr>
            <a:spLocks noGrp="1"/>
          </p:cNvSpPr>
          <p:nvPr>
            <p:ph type="body" sz="quarter" idx="22" hasCustomPrompt="1"/>
          </p:nvPr>
        </p:nvSpPr>
        <p:spPr>
          <a:xfrm>
            <a:off x="9227510" y="3733800"/>
            <a:ext cx="2505080" cy="1274233"/>
          </a:xfrm>
          <a:prstGeom prst="rect">
            <a:avLst/>
          </a:prstGeom>
        </p:spPr>
        <p:txBody>
          <a:bodyPr anchor="t" anchorCtr="0">
            <a:normAutofit/>
          </a:bodyPr>
          <a:lstStyle>
            <a:lvl1pPr marL="0" indent="0">
              <a:spcBef>
                <a:spcPts val="0"/>
              </a:spcBef>
              <a:buNone/>
              <a:defRPr sz="18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Enter text here</a:t>
            </a:r>
          </a:p>
        </p:txBody>
      </p:sp>
      <p:sp>
        <p:nvSpPr>
          <p:cNvPr id="21" name="Text Placeholder 31">
            <a:extLst>
              <a:ext uri="{FF2B5EF4-FFF2-40B4-BE49-F238E27FC236}">
                <a16:creationId xmlns:a16="http://schemas.microsoft.com/office/drawing/2014/main" id="{E741B18B-7923-C67A-DA44-4FA39F013DAF}"/>
              </a:ext>
            </a:extLst>
          </p:cNvPr>
          <p:cNvSpPr>
            <a:spLocks noGrp="1" noChangeAspect="1"/>
          </p:cNvSpPr>
          <p:nvPr>
            <p:ph type="body" sz="quarter" idx="23" hasCustomPrompt="1"/>
          </p:nvPr>
        </p:nvSpPr>
        <p:spPr>
          <a:xfrm>
            <a:off x="9227510" y="1776568"/>
            <a:ext cx="810000" cy="1538883"/>
          </a:xfrm>
          <a:prstGeom prst="rect">
            <a:avLst/>
          </a:prstGeom>
          <a:noFill/>
        </p:spPr>
        <p:txBody>
          <a:bodyPr anchor="t" anchorCtr="0">
            <a:spAutoFit/>
          </a:bodyPr>
          <a:lstStyle>
            <a:lvl1pPr marL="0" indent="0" algn="l" rtl="0">
              <a:buNone/>
              <a:defRPr sz="10000">
                <a:solidFill>
                  <a:schemeClr val="tx2"/>
                </a:solidFill>
                <a:latin typeface="+mj-lt"/>
              </a:defRPr>
            </a:lvl1pPr>
          </a:lstStyle>
          <a:p>
            <a:pPr lvl="0"/>
            <a:r>
              <a:rPr lang="en-GB"/>
              <a:t>#</a:t>
            </a:r>
          </a:p>
        </p:txBody>
      </p:sp>
    </p:spTree>
    <p:extLst>
      <p:ext uri="{BB962C8B-B14F-4D97-AF65-F5344CB8AC3E}">
        <p14:creationId xmlns:p14="http://schemas.microsoft.com/office/powerpoint/2010/main" val="266851106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Next steps x5">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E68AD64-9349-8229-96DE-6CE48F532A7B}"/>
              </a:ext>
            </a:extLst>
          </p:cNvPr>
          <p:cNvGrpSpPr/>
          <p:nvPr userDrawn="1"/>
        </p:nvGrpSpPr>
        <p:grpSpPr>
          <a:xfrm>
            <a:off x="-1429311" y="-1153616"/>
            <a:ext cx="15050623" cy="8815604"/>
            <a:chOff x="12329023" y="-1153616"/>
            <a:chExt cx="15050623" cy="8815604"/>
          </a:xfrm>
        </p:grpSpPr>
        <p:sp>
          <p:nvSpPr>
            <p:cNvPr id="3" name="Freeform: Shape 2">
              <a:extLst>
                <a:ext uri="{FF2B5EF4-FFF2-40B4-BE49-F238E27FC236}">
                  <a16:creationId xmlns:a16="http://schemas.microsoft.com/office/drawing/2014/main" id="{E4EABCDE-50E3-0A36-BDF4-20BB5D33A152}"/>
                </a:ext>
              </a:extLst>
            </p:cNvPr>
            <p:cNvSpPr/>
            <p:nvPr userDrawn="1"/>
          </p:nvSpPr>
          <p:spPr>
            <a:xfrm flipV="1">
              <a:off x="16176307" y="-1153616"/>
              <a:ext cx="10792719" cy="5377729"/>
            </a:xfrm>
            <a:custGeom>
              <a:avLst/>
              <a:gdLst>
                <a:gd name="connsiteX0" fmla="*/ 874643 w 6383130"/>
                <a:gd name="connsiteY0" fmla="*/ 1122017 h 3330713"/>
                <a:gd name="connsiteX1" fmla="*/ 2341217 w 6383130"/>
                <a:gd name="connsiteY1" fmla="*/ 2199861 h 3330713"/>
                <a:gd name="connsiteX2" fmla="*/ 2893391 w 6383130"/>
                <a:gd name="connsiteY2" fmla="*/ 3012661 h 3330713"/>
                <a:gd name="connsiteX3" fmla="*/ 3953565 w 6383130"/>
                <a:gd name="connsiteY3" fmla="*/ 3330713 h 3330713"/>
                <a:gd name="connsiteX4" fmla="*/ 5106504 w 6383130"/>
                <a:gd name="connsiteY4" fmla="*/ 3083339 h 3330713"/>
                <a:gd name="connsiteX5" fmla="*/ 5464313 w 6383130"/>
                <a:gd name="connsiteY5" fmla="*/ 2425148 h 3330713"/>
                <a:gd name="connsiteX6" fmla="*/ 4753113 w 6383130"/>
                <a:gd name="connsiteY6" fmla="*/ 1696278 h 3330713"/>
                <a:gd name="connsiteX7" fmla="*/ 6007652 w 6383130"/>
                <a:gd name="connsiteY7" fmla="*/ 1532835 h 3330713"/>
                <a:gd name="connsiteX8" fmla="*/ 6383130 w 6383130"/>
                <a:gd name="connsiteY8" fmla="*/ 1334052 h 3330713"/>
                <a:gd name="connsiteX9" fmla="*/ 6383130 w 6383130"/>
                <a:gd name="connsiteY9" fmla="*/ 216452 h 3330713"/>
                <a:gd name="connsiteX10" fmla="*/ 4117008 w 6383130"/>
                <a:gd name="connsiteY10" fmla="*/ 0 h 3330713"/>
                <a:gd name="connsiteX11" fmla="*/ 2531165 w 6383130"/>
                <a:gd name="connsiteY11" fmla="*/ 287130 h 3330713"/>
                <a:gd name="connsiteX12" fmla="*/ 812800 w 6383130"/>
                <a:gd name="connsiteY12" fmla="*/ 437322 h 3330713"/>
                <a:gd name="connsiteX13" fmla="*/ 0 w 6383130"/>
                <a:gd name="connsiteY13" fmla="*/ 689113 h 3330713"/>
                <a:gd name="connsiteX14" fmla="*/ 874643 w 6383130"/>
                <a:gd name="connsiteY14" fmla="*/ 1122017 h 3330713"/>
                <a:gd name="connsiteX0" fmla="*/ 874643 w 6383130"/>
                <a:gd name="connsiteY0" fmla="*/ 1122017 h 3330713"/>
                <a:gd name="connsiteX1" fmla="*/ 2341217 w 6383130"/>
                <a:gd name="connsiteY1" fmla="*/ 2199861 h 3330713"/>
                <a:gd name="connsiteX2" fmla="*/ 2893391 w 6383130"/>
                <a:gd name="connsiteY2" fmla="*/ 3012661 h 3330713"/>
                <a:gd name="connsiteX3" fmla="*/ 3953565 w 6383130"/>
                <a:gd name="connsiteY3" fmla="*/ 3330713 h 3330713"/>
                <a:gd name="connsiteX4" fmla="*/ 5106504 w 6383130"/>
                <a:gd name="connsiteY4" fmla="*/ 3083339 h 3330713"/>
                <a:gd name="connsiteX5" fmla="*/ 5464313 w 6383130"/>
                <a:gd name="connsiteY5" fmla="*/ 2425148 h 3330713"/>
                <a:gd name="connsiteX6" fmla="*/ 4753113 w 6383130"/>
                <a:gd name="connsiteY6" fmla="*/ 1696278 h 3330713"/>
                <a:gd name="connsiteX7" fmla="*/ 6007652 w 6383130"/>
                <a:gd name="connsiteY7" fmla="*/ 1532835 h 3330713"/>
                <a:gd name="connsiteX8" fmla="*/ 6383130 w 6383130"/>
                <a:gd name="connsiteY8" fmla="*/ 216452 h 3330713"/>
                <a:gd name="connsiteX9" fmla="*/ 4117008 w 6383130"/>
                <a:gd name="connsiteY9" fmla="*/ 0 h 3330713"/>
                <a:gd name="connsiteX10" fmla="*/ 2531165 w 6383130"/>
                <a:gd name="connsiteY10" fmla="*/ 287130 h 3330713"/>
                <a:gd name="connsiteX11" fmla="*/ 812800 w 6383130"/>
                <a:gd name="connsiteY11" fmla="*/ 437322 h 3330713"/>
                <a:gd name="connsiteX12" fmla="*/ 0 w 6383130"/>
                <a:gd name="connsiteY12" fmla="*/ 689113 h 3330713"/>
                <a:gd name="connsiteX13" fmla="*/ 874643 w 6383130"/>
                <a:gd name="connsiteY13" fmla="*/ 1122017 h 3330713"/>
                <a:gd name="connsiteX0" fmla="*/ 874643 w 6007652"/>
                <a:gd name="connsiteY0" fmla="*/ 1122017 h 3330713"/>
                <a:gd name="connsiteX1" fmla="*/ 2341217 w 6007652"/>
                <a:gd name="connsiteY1" fmla="*/ 2199861 h 3330713"/>
                <a:gd name="connsiteX2" fmla="*/ 2893391 w 6007652"/>
                <a:gd name="connsiteY2" fmla="*/ 3012661 h 3330713"/>
                <a:gd name="connsiteX3" fmla="*/ 3953565 w 6007652"/>
                <a:gd name="connsiteY3" fmla="*/ 3330713 h 3330713"/>
                <a:gd name="connsiteX4" fmla="*/ 5106504 w 6007652"/>
                <a:gd name="connsiteY4" fmla="*/ 3083339 h 3330713"/>
                <a:gd name="connsiteX5" fmla="*/ 5464313 w 6007652"/>
                <a:gd name="connsiteY5" fmla="*/ 2425148 h 3330713"/>
                <a:gd name="connsiteX6" fmla="*/ 4753113 w 6007652"/>
                <a:gd name="connsiteY6" fmla="*/ 1696278 h 3330713"/>
                <a:gd name="connsiteX7" fmla="*/ 6007652 w 6007652"/>
                <a:gd name="connsiteY7" fmla="*/ 1532835 h 3330713"/>
                <a:gd name="connsiteX8" fmla="*/ 5942502 w 6007652"/>
                <a:gd name="connsiteY8" fmla="*/ 158750 h 3330713"/>
                <a:gd name="connsiteX9" fmla="*/ 4117008 w 6007652"/>
                <a:gd name="connsiteY9" fmla="*/ 0 h 3330713"/>
                <a:gd name="connsiteX10" fmla="*/ 2531165 w 6007652"/>
                <a:gd name="connsiteY10" fmla="*/ 287130 h 3330713"/>
                <a:gd name="connsiteX11" fmla="*/ 812800 w 6007652"/>
                <a:gd name="connsiteY11" fmla="*/ 437322 h 3330713"/>
                <a:gd name="connsiteX12" fmla="*/ 0 w 6007652"/>
                <a:gd name="connsiteY12" fmla="*/ 689113 h 3330713"/>
                <a:gd name="connsiteX13" fmla="*/ 874643 w 6007652"/>
                <a:gd name="connsiteY13" fmla="*/ 1122017 h 3330713"/>
                <a:gd name="connsiteX0" fmla="*/ 874643 w 5942502"/>
                <a:gd name="connsiteY0" fmla="*/ 1122017 h 3330713"/>
                <a:gd name="connsiteX1" fmla="*/ 2341217 w 5942502"/>
                <a:gd name="connsiteY1" fmla="*/ 2199861 h 3330713"/>
                <a:gd name="connsiteX2" fmla="*/ 2893391 w 5942502"/>
                <a:gd name="connsiteY2" fmla="*/ 3012661 h 3330713"/>
                <a:gd name="connsiteX3" fmla="*/ 3953565 w 5942502"/>
                <a:gd name="connsiteY3" fmla="*/ 3330713 h 3330713"/>
                <a:gd name="connsiteX4" fmla="*/ 5106504 w 5942502"/>
                <a:gd name="connsiteY4" fmla="*/ 3083339 h 3330713"/>
                <a:gd name="connsiteX5" fmla="*/ 5464313 w 5942502"/>
                <a:gd name="connsiteY5" fmla="*/ 2425148 h 3330713"/>
                <a:gd name="connsiteX6" fmla="*/ 4753113 w 5942502"/>
                <a:gd name="connsiteY6" fmla="*/ 1696278 h 3330713"/>
                <a:gd name="connsiteX7" fmla="*/ 5881758 w 5942502"/>
                <a:gd name="connsiteY7" fmla="*/ 1532835 h 3330713"/>
                <a:gd name="connsiteX8" fmla="*/ 5942502 w 5942502"/>
                <a:gd name="connsiteY8" fmla="*/ 158750 h 3330713"/>
                <a:gd name="connsiteX9" fmla="*/ 4117008 w 5942502"/>
                <a:gd name="connsiteY9" fmla="*/ 0 h 3330713"/>
                <a:gd name="connsiteX10" fmla="*/ 2531165 w 5942502"/>
                <a:gd name="connsiteY10" fmla="*/ 287130 h 3330713"/>
                <a:gd name="connsiteX11" fmla="*/ 812800 w 5942502"/>
                <a:gd name="connsiteY11" fmla="*/ 437322 h 3330713"/>
                <a:gd name="connsiteX12" fmla="*/ 0 w 5942502"/>
                <a:gd name="connsiteY12" fmla="*/ 689113 h 3330713"/>
                <a:gd name="connsiteX13" fmla="*/ 874643 w 5942502"/>
                <a:gd name="connsiteY13" fmla="*/ 1122017 h 3330713"/>
                <a:gd name="connsiteX0" fmla="*/ 874643 w 5942502"/>
                <a:gd name="connsiteY0" fmla="*/ 1122017 h 3330713"/>
                <a:gd name="connsiteX1" fmla="*/ 2341217 w 5942502"/>
                <a:gd name="connsiteY1" fmla="*/ 2199861 h 3330713"/>
                <a:gd name="connsiteX2" fmla="*/ 2893391 w 5942502"/>
                <a:gd name="connsiteY2" fmla="*/ 3012661 h 3330713"/>
                <a:gd name="connsiteX3" fmla="*/ 3953565 w 5942502"/>
                <a:gd name="connsiteY3" fmla="*/ 3330713 h 3330713"/>
                <a:gd name="connsiteX4" fmla="*/ 5106504 w 5942502"/>
                <a:gd name="connsiteY4" fmla="*/ 3083339 h 3330713"/>
                <a:gd name="connsiteX5" fmla="*/ 5464313 w 5942502"/>
                <a:gd name="connsiteY5" fmla="*/ 2425148 h 3330713"/>
                <a:gd name="connsiteX6" fmla="*/ 5109813 w 5942502"/>
                <a:gd name="connsiteY6" fmla="*/ 1712015 h 3330713"/>
                <a:gd name="connsiteX7" fmla="*/ 5881758 w 5942502"/>
                <a:gd name="connsiteY7" fmla="*/ 1532835 h 3330713"/>
                <a:gd name="connsiteX8" fmla="*/ 5942502 w 5942502"/>
                <a:gd name="connsiteY8" fmla="*/ 158750 h 3330713"/>
                <a:gd name="connsiteX9" fmla="*/ 4117008 w 5942502"/>
                <a:gd name="connsiteY9" fmla="*/ 0 h 3330713"/>
                <a:gd name="connsiteX10" fmla="*/ 2531165 w 5942502"/>
                <a:gd name="connsiteY10" fmla="*/ 287130 h 3330713"/>
                <a:gd name="connsiteX11" fmla="*/ 812800 w 5942502"/>
                <a:gd name="connsiteY11" fmla="*/ 437322 h 3330713"/>
                <a:gd name="connsiteX12" fmla="*/ 0 w 5942502"/>
                <a:gd name="connsiteY12" fmla="*/ 689113 h 3330713"/>
                <a:gd name="connsiteX13" fmla="*/ 874643 w 5942502"/>
                <a:gd name="connsiteY13" fmla="*/ 1122017 h 3330713"/>
                <a:gd name="connsiteX0" fmla="*/ 874643 w 5942502"/>
                <a:gd name="connsiteY0" fmla="*/ 1122017 h 3330713"/>
                <a:gd name="connsiteX1" fmla="*/ 2341217 w 5942502"/>
                <a:gd name="connsiteY1" fmla="*/ 2199861 h 3330713"/>
                <a:gd name="connsiteX2" fmla="*/ 2893391 w 5942502"/>
                <a:gd name="connsiteY2" fmla="*/ 3012661 h 3330713"/>
                <a:gd name="connsiteX3" fmla="*/ 3953565 w 5942502"/>
                <a:gd name="connsiteY3" fmla="*/ 3330713 h 3330713"/>
                <a:gd name="connsiteX4" fmla="*/ 5106504 w 5942502"/>
                <a:gd name="connsiteY4" fmla="*/ 3083339 h 3330713"/>
                <a:gd name="connsiteX5" fmla="*/ 5464313 w 5942502"/>
                <a:gd name="connsiteY5" fmla="*/ 2425148 h 3330713"/>
                <a:gd name="connsiteX6" fmla="*/ 5235707 w 5942502"/>
                <a:gd name="connsiteY6" fmla="*/ 1727752 h 3330713"/>
                <a:gd name="connsiteX7" fmla="*/ 5881758 w 5942502"/>
                <a:gd name="connsiteY7" fmla="*/ 1532835 h 3330713"/>
                <a:gd name="connsiteX8" fmla="*/ 5942502 w 5942502"/>
                <a:gd name="connsiteY8" fmla="*/ 158750 h 3330713"/>
                <a:gd name="connsiteX9" fmla="*/ 4117008 w 5942502"/>
                <a:gd name="connsiteY9" fmla="*/ 0 h 3330713"/>
                <a:gd name="connsiteX10" fmla="*/ 2531165 w 5942502"/>
                <a:gd name="connsiteY10" fmla="*/ 287130 h 3330713"/>
                <a:gd name="connsiteX11" fmla="*/ 812800 w 5942502"/>
                <a:gd name="connsiteY11" fmla="*/ 437322 h 3330713"/>
                <a:gd name="connsiteX12" fmla="*/ 0 w 5942502"/>
                <a:gd name="connsiteY12" fmla="*/ 689113 h 3330713"/>
                <a:gd name="connsiteX13" fmla="*/ 874643 w 5942502"/>
                <a:gd name="connsiteY13" fmla="*/ 1122017 h 3330713"/>
                <a:gd name="connsiteX0" fmla="*/ 874643 w 5942502"/>
                <a:gd name="connsiteY0" fmla="*/ 1122017 h 3330713"/>
                <a:gd name="connsiteX1" fmla="*/ 2341217 w 5942502"/>
                <a:gd name="connsiteY1" fmla="*/ 2199861 h 3330713"/>
                <a:gd name="connsiteX2" fmla="*/ 2893391 w 5942502"/>
                <a:gd name="connsiteY2" fmla="*/ 3012661 h 3330713"/>
                <a:gd name="connsiteX3" fmla="*/ 3953565 w 5942502"/>
                <a:gd name="connsiteY3" fmla="*/ 3330713 h 3330713"/>
                <a:gd name="connsiteX4" fmla="*/ 5106504 w 5942502"/>
                <a:gd name="connsiteY4" fmla="*/ 3083339 h 3330713"/>
                <a:gd name="connsiteX5" fmla="*/ 5605944 w 5942502"/>
                <a:gd name="connsiteY5" fmla="*/ 2472358 h 3330713"/>
                <a:gd name="connsiteX6" fmla="*/ 5235707 w 5942502"/>
                <a:gd name="connsiteY6" fmla="*/ 1727752 h 3330713"/>
                <a:gd name="connsiteX7" fmla="*/ 5881758 w 5942502"/>
                <a:gd name="connsiteY7" fmla="*/ 1532835 h 3330713"/>
                <a:gd name="connsiteX8" fmla="*/ 5942502 w 5942502"/>
                <a:gd name="connsiteY8" fmla="*/ 158750 h 3330713"/>
                <a:gd name="connsiteX9" fmla="*/ 4117008 w 5942502"/>
                <a:gd name="connsiteY9" fmla="*/ 0 h 3330713"/>
                <a:gd name="connsiteX10" fmla="*/ 2531165 w 5942502"/>
                <a:gd name="connsiteY10" fmla="*/ 287130 h 3330713"/>
                <a:gd name="connsiteX11" fmla="*/ 812800 w 5942502"/>
                <a:gd name="connsiteY11" fmla="*/ 437322 h 3330713"/>
                <a:gd name="connsiteX12" fmla="*/ 0 w 5942502"/>
                <a:gd name="connsiteY12" fmla="*/ 689113 h 3330713"/>
                <a:gd name="connsiteX13" fmla="*/ 874643 w 5942502"/>
                <a:gd name="connsiteY13" fmla="*/ 1122017 h 3330713"/>
                <a:gd name="connsiteX0" fmla="*/ 874643 w 5942502"/>
                <a:gd name="connsiteY0" fmla="*/ 1122017 h 3330713"/>
                <a:gd name="connsiteX1" fmla="*/ 2341217 w 5942502"/>
                <a:gd name="connsiteY1" fmla="*/ 2199861 h 3330713"/>
                <a:gd name="connsiteX2" fmla="*/ 2893391 w 5942502"/>
                <a:gd name="connsiteY2" fmla="*/ 3012661 h 3330713"/>
                <a:gd name="connsiteX3" fmla="*/ 3953565 w 5942502"/>
                <a:gd name="connsiteY3" fmla="*/ 3330713 h 3330713"/>
                <a:gd name="connsiteX4" fmla="*/ 5106504 w 5942502"/>
                <a:gd name="connsiteY4" fmla="*/ 3083339 h 3330713"/>
                <a:gd name="connsiteX5" fmla="*/ 5605944 w 5942502"/>
                <a:gd name="connsiteY5" fmla="*/ 2472358 h 3330713"/>
                <a:gd name="connsiteX6" fmla="*/ 5382584 w 5942502"/>
                <a:gd name="connsiteY6" fmla="*/ 1727752 h 3330713"/>
                <a:gd name="connsiteX7" fmla="*/ 5881758 w 5942502"/>
                <a:gd name="connsiteY7" fmla="*/ 1532835 h 3330713"/>
                <a:gd name="connsiteX8" fmla="*/ 5942502 w 5942502"/>
                <a:gd name="connsiteY8" fmla="*/ 158750 h 3330713"/>
                <a:gd name="connsiteX9" fmla="*/ 4117008 w 5942502"/>
                <a:gd name="connsiteY9" fmla="*/ 0 h 3330713"/>
                <a:gd name="connsiteX10" fmla="*/ 2531165 w 5942502"/>
                <a:gd name="connsiteY10" fmla="*/ 287130 h 3330713"/>
                <a:gd name="connsiteX11" fmla="*/ 812800 w 5942502"/>
                <a:gd name="connsiteY11" fmla="*/ 437322 h 3330713"/>
                <a:gd name="connsiteX12" fmla="*/ 0 w 5942502"/>
                <a:gd name="connsiteY12" fmla="*/ 689113 h 3330713"/>
                <a:gd name="connsiteX13" fmla="*/ 874643 w 5942502"/>
                <a:gd name="connsiteY13" fmla="*/ 1122017 h 3330713"/>
                <a:gd name="connsiteX0" fmla="*/ 874643 w 5942502"/>
                <a:gd name="connsiteY0" fmla="*/ 1122017 h 3330713"/>
                <a:gd name="connsiteX1" fmla="*/ 2341217 w 5942502"/>
                <a:gd name="connsiteY1" fmla="*/ 2199861 h 3330713"/>
                <a:gd name="connsiteX2" fmla="*/ 2898637 w 5942502"/>
                <a:gd name="connsiteY2" fmla="*/ 3091345 h 3330713"/>
                <a:gd name="connsiteX3" fmla="*/ 3953565 w 5942502"/>
                <a:gd name="connsiteY3" fmla="*/ 3330713 h 3330713"/>
                <a:gd name="connsiteX4" fmla="*/ 5106504 w 5942502"/>
                <a:gd name="connsiteY4" fmla="*/ 3083339 h 3330713"/>
                <a:gd name="connsiteX5" fmla="*/ 5605944 w 5942502"/>
                <a:gd name="connsiteY5" fmla="*/ 2472358 h 3330713"/>
                <a:gd name="connsiteX6" fmla="*/ 5382584 w 5942502"/>
                <a:gd name="connsiteY6" fmla="*/ 1727752 h 3330713"/>
                <a:gd name="connsiteX7" fmla="*/ 5881758 w 5942502"/>
                <a:gd name="connsiteY7" fmla="*/ 1532835 h 3330713"/>
                <a:gd name="connsiteX8" fmla="*/ 5942502 w 5942502"/>
                <a:gd name="connsiteY8" fmla="*/ 158750 h 3330713"/>
                <a:gd name="connsiteX9" fmla="*/ 4117008 w 5942502"/>
                <a:gd name="connsiteY9" fmla="*/ 0 h 3330713"/>
                <a:gd name="connsiteX10" fmla="*/ 2531165 w 5942502"/>
                <a:gd name="connsiteY10" fmla="*/ 287130 h 3330713"/>
                <a:gd name="connsiteX11" fmla="*/ 812800 w 5942502"/>
                <a:gd name="connsiteY11" fmla="*/ 437322 h 3330713"/>
                <a:gd name="connsiteX12" fmla="*/ 0 w 5942502"/>
                <a:gd name="connsiteY12" fmla="*/ 689113 h 3330713"/>
                <a:gd name="connsiteX13" fmla="*/ 874643 w 5942502"/>
                <a:gd name="connsiteY13" fmla="*/ 1122017 h 3330713"/>
                <a:gd name="connsiteX0" fmla="*/ 874643 w 5942502"/>
                <a:gd name="connsiteY0" fmla="*/ 996123 h 3204819"/>
                <a:gd name="connsiteX1" fmla="*/ 2341217 w 5942502"/>
                <a:gd name="connsiteY1" fmla="*/ 2073967 h 3204819"/>
                <a:gd name="connsiteX2" fmla="*/ 2898637 w 5942502"/>
                <a:gd name="connsiteY2" fmla="*/ 2965451 h 3204819"/>
                <a:gd name="connsiteX3" fmla="*/ 3953565 w 5942502"/>
                <a:gd name="connsiteY3" fmla="*/ 3204819 h 3204819"/>
                <a:gd name="connsiteX4" fmla="*/ 5106504 w 5942502"/>
                <a:gd name="connsiteY4" fmla="*/ 2957445 h 3204819"/>
                <a:gd name="connsiteX5" fmla="*/ 5605944 w 5942502"/>
                <a:gd name="connsiteY5" fmla="*/ 2346464 h 3204819"/>
                <a:gd name="connsiteX6" fmla="*/ 5382584 w 5942502"/>
                <a:gd name="connsiteY6" fmla="*/ 1601858 h 3204819"/>
                <a:gd name="connsiteX7" fmla="*/ 5881758 w 5942502"/>
                <a:gd name="connsiteY7" fmla="*/ 1406941 h 3204819"/>
                <a:gd name="connsiteX8" fmla="*/ 5942502 w 5942502"/>
                <a:gd name="connsiteY8" fmla="*/ 32856 h 3204819"/>
                <a:gd name="connsiteX9" fmla="*/ 4169464 w 5942502"/>
                <a:gd name="connsiteY9" fmla="*/ 0 h 3204819"/>
                <a:gd name="connsiteX10" fmla="*/ 2531165 w 5942502"/>
                <a:gd name="connsiteY10" fmla="*/ 161236 h 3204819"/>
                <a:gd name="connsiteX11" fmla="*/ 812800 w 5942502"/>
                <a:gd name="connsiteY11" fmla="*/ 311428 h 3204819"/>
                <a:gd name="connsiteX12" fmla="*/ 0 w 5942502"/>
                <a:gd name="connsiteY12" fmla="*/ 563219 h 3204819"/>
                <a:gd name="connsiteX13" fmla="*/ 874643 w 5942502"/>
                <a:gd name="connsiteY13" fmla="*/ 996123 h 3204819"/>
                <a:gd name="connsiteX0" fmla="*/ 874643 w 5932010"/>
                <a:gd name="connsiteY0" fmla="*/ 996123 h 3204819"/>
                <a:gd name="connsiteX1" fmla="*/ 2341217 w 5932010"/>
                <a:gd name="connsiteY1" fmla="*/ 2073967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605944 w 5932010"/>
                <a:gd name="connsiteY5" fmla="*/ 2346464 h 3204819"/>
                <a:gd name="connsiteX6" fmla="*/ 5382584 w 5932010"/>
                <a:gd name="connsiteY6" fmla="*/ 1601858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74643 w 5932010"/>
                <a:gd name="connsiteY13" fmla="*/ 996123 h 3204819"/>
                <a:gd name="connsiteX0" fmla="*/ 874643 w 5932010"/>
                <a:gd name="connsiteY0" fmla="*/ 996123 h 3204819"/>
                <a:gd name="connsiteX1" fmla="*/ 2341217 w 5932010"/>
                <a:gd name="connsiteY1" fmla="*/ 2073967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605944 w 5932010"/>
                <a:gd name="connsiteY5" fmla="*/ 2346464 h 3204819"/>
                <a:gd name="connsiteX6" fmla="*/ 5503232 w 5932010"/>
                <a:gd name="connsiteY6" fmla="*/ 1575630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74643 w 5932010"/>
                <a:gd name="connsiteY13" fmla="*/ 996123 h 3204819"/>
                <a:gd name="connsiteX0" fmla="*/ 874643 w 5932010"/>
                <a:gd name="connsiteY0" fmla="*/ 996123 h 3204819"/>
                <a:gd name="connsiteX1" fmla="*/ 2341217 w 5932010"/>
                <a:gd name="connsiteY1" fmla="*/ 2073967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443331 w 5932010"/>
                <a:gd name="connsiteY5" fmla="*/ 2346464 h 3204819"/>
                <a:gd name="connsiteX6" fmla="*/ 5503232 w 5932010"/>
                <a:gd name="connsiteY6" fmla="*/ 1575630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74643 w 5932010"/>
                <a:gd name="connsiteY13" fmla="*/ 996123 h 3204819"/>
                <a:gd name="connsiteX0" fmla="*/ 874643 w 5932010"/>
                <a:gd name="connsiteY0" fmla="*/ 996123 h 3204819"/>
                <a:gd name="connsiteX1" fmla="*/ 2341217 w 5932010"/>
                <a:gd name="connsiteY1" fmla="*/ 2073967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527261 w 5932010"/>
                <a:gd name="connsiteY5" fmla="*/ 2346464 h 3204819"/>
                <a:gd name="connsiteX6" fmla="*/ 5503232 w 5932010"/>
                <a:gd name="connsiteY6" fmla="*/ 1575630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74643 w 5932010"/>
                <a:gd name="connsiteY13" fmla="*/ 996123 h 3204819"/>
                <a:gd name="connsiteX0" fmla="*/ 874643 w 5932010"/>
                <a:gd name="connsiteY0" fmla="*/ 996123 h 3204819"/>
                <a:gd name="connsiteX1" fmla="*/ 2341217 w 5932010"/>
                <a:gd name="connsiteY1" fmla="*/ 2073967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527261 w 5932010"/>
                <a:gd name="connsiteY5" fmla="*/ 2346464 h 3204819"/>
                <a:gd name="connsiteX6" fmla="*/ 5414057 w 5932010"/>
                <a:gd name="connsiteY6" fmla="*/ 1591367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74643 w 5932010"/>
                <a:gd name="connsiteY13" fmla="*/ 996123 h 3204819"/>
                <a:gd name="connsiteX0" fmla="*/ 837924 w 5932010"/>
                <a:gd name="connsiteY0" fmla="*/ 1300366 h 3204819"/>
                <a:gd name="connsiteX1" fmla="*/ 2341217 w 5932010"/>
                <a:gd name="connsiteY1" fmla="*/ 2073967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527261 w 5932010"/>
                <a:gd name="connsiteY5" fmla="*/ 2346464 h 3204819"/>
                <a:gd name="connsiteX6" fmla="*/ 5414057 w 5932010"/>
                <a:gd name="connsiteY6" fmla="*/ 1591367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37924 w 5932010"/>
                <a:gd name="connsiteY13" fmla="*/ 1300366 h 3204819"/>
                <a:gd name="connsiteX0" fmla="*/ 837924 w 5932010"/>
                <a:gd name="connsiteY0" fmla="*/ 1300366 h 3204819"/>
                <a:gd name="connsiteX1" fmla="*/ 2236306 w 5932010"/>
                <a:gd name="connsiteY1" fmla="*/ 2094949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527261 w 5932010"/>
                <a:gd name="connsiteY5" fmla="*/ 2346464 h 3204819"/>
                <a:gd name="connsiteX6" fmla="*/ 5414057 w 5932010"/>
                <a:gd name="connsiteY6" fmla="*/ 1591367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37924 w 5932010"/>
                <a:gd name="connsiteY13" fmla="*/ 1300366 h 3204819"/>
                <a:gd name="connsiteX0" fmla="*/ 25124 w 5119210"/>
                <a:gd name="connsiteY0" fmla="*/ 1300366 h 3204819"/>
                <a:gd name="connsiteX1" fmla="*/ 1423506 w 5119210"/>
                <a:gd name="connsiteY1" fmla="*/ 2094949 h 3204819"/>
                <a:gd name="connsiteX2" fmla="*/ 2085837 w 5119210"/>
                <a:gd name="connsiteY2" fmla="*/ 2965451 h 3204819"/>
                <a:gd name="connsiteX3" fmla="*/ 3140765 w 5119210"/>
                <a:gd name="connsiteY3" fmla="*/ 3204819 h 3204819"/>
                <a:gd name="connsiteX4" fmla="*/ 4293704 w 5119210"/>
                <a:gd name="connsiteY4" fmla="*/ 2957445 h 3204819"/>
                <a:gd name="connsiteX5" fmla="*/ 4714461 w 5119210"/>
                <a:gd name="connsiteY5" fmla="*/ 2346464 h 3204819"/>
                <a:gd name="connsiteX6" fmla="*/ 4601257 w 5119210"/>
                <a:gd name="connsiteY6" fmla="*/ 1591367 h 3204819"/>
                <a:gd name="connsiteX7" fmla="*/ 5068958 w 5119210"/>
                <a:gd name="connsiteY7" fmla="*/ 1406941 h 3204819"/>
                <a:gd name="connsiteX8" fmla="*/ 5119210 w 5119210"/>
                <a:gd name="connsiteY8" fmla="*/ 410537 h 3204819"/>
                <a:gd name="connsiteX9" fmla="*/ 3356664 w 5119210"/>
                <a:gd name="connsiteY9" fmla="*/ 0 h 3204819"/>
                <a:gd name="connsiteX10" fmla="*/ 1718365 w 5119210"/>
                <a:gd name="connsiteY10" fmla="*/ 161236 h 3204819"/>
                <a:gd name="connsiteX11" fmla="*/ 0 w 5119210"/>
                <a:gd name="connsiteY11" fmla="*/ 311428 h 3204819"/>
                <a:gd name="connsiteX12" fmla="*/ 68715 w 5119210"/>
                <a:gd name="connsiteY12" fmla="*/ 579863 h 3204819"/>
                <a:gd name="connsiteX13" fmla="*/ 25124 w 5119210"/>
                <a:gd name="connsiteY13" fmla="*/ 1300366 h 3204819"/>
                <a:gd name="connsiteX0" fmla="*/ 25124 w 5119210"/>
                <a:gd name="connsiteY0" fmla="*/ 1300366 h 3204819"/>
                <a:gd name="connsiteX1" fmla="*/ 1423506 w 5119210"/>
                <a:gd name="connsiteY1" fmla="*/ 2094949 h 3204819"/>
                <a:gd name="connsiteX2" fmla="*/ 2085837 w 5119210"/>
                <a:gd name="connsiteY2" fmla="*/ 2965451 h 3204819"/>
                <a:gd name="connsiteX3" fmla="*/ 3140765 w 5119210"/>
                <a:gd name="connsiteY3" fmla="*/ 3204819 h 3204819"/>
                <a:gd name="connsiteX4" fmla="*/ 4293704 w 5119210"/>
                <a:gd name="connsiteY4" fmla="*/ 2957445 h 3204819"/>
                <a:gd name="connsiteX5" fmla="*/ 4714461 w 5119210"/>
                <a:gd name="connsiteY5" fmla="*/ 2346464 h 3204819"/>
                <a:gd name="connsiteX6" fmla="*/ 4601257 w 5119210"/>
                <a:gd name="connsiteY6" fmla="*/ 1591367 h 3204819"/>
                <a:gd name="connsiteX7" fmla="*/ 5068958 w 5119210"/>
                <a:gd name="connsiteY7" fmla="*/ 1406941 h 3204819"/>
                <a:gd name="connsiteX8" fmla="*/ 5119210 w 5119210"/>
                <a:gd name="connsiteY8" fmla="*/ 410537 h 3204819"/>
                <a:gd name="connsiteX9" fmla="*/ 3356664 w 5119210"/>
                <a:gd name="connsiteY9" fmla="*/ 0 h 3204819"/>
                <a:gd name="connsiteX10" fmla="*/ 1718365 w 5119210"/>
                <a:gd name="connsiteY10" fmla="*/ 161236 h 3204819"/>
                <a:gd name="connsiteX11" fmla="*/ 0 w 5119210"/>
                <a:gd name="connsiteY11" fmla="*/ 311428 h 3204819"/>
                <a:gd name="connsiteX12" fmla="*/ 586126 w 5119210"/>
                <a:gd name="connsiteY12" fmla="*/ 918292 h 3204819"/>
                <a:gd name="connsiteX13" fmla="*/ 25124 w 5119210"/>
                <a:gd name="connsiteY13" fmla="*/ 1300366 h 3204819"/>
                <a:gd name="connsiteX0" fmla="*/ 0 w 6103356"/>
                <a:gd name="connsiteY0" fmla="*/ 1411326 h 3204819"/>
                <a:gd name="connsiteX1" fmla="*/ 2407652 w 6103356"/>
                <a:gd name="connsiteY1" fmla="*/ 2094949 h 3204819"/>
                <a:gd name="connsiteX2" fmla="*/ 3069983 w 6103356"/>
                <a:gd name="connsiteY2" fmla="*/ 2965451 h 3204819"/>
                <a:gd name="connsiteX3" fmla="*/ 4124911 w 6103356"/>
                <a:gd name="connsiteY3" fmla="*/ 3204819 h 3204819"/>
                <a:gd name="connsiteX4" fmla="*/ 5277850 w 6103356"/>
                <a:gd name="connsiteY4" fmla="*/ 2957445 h 3204819"/>
                <a:gd name="connsiteX5" fmla="*/ 5698607 w 6103356"/>
                <a:gd name="connsiteY5" fmla="*/ 2346464 h 3204819"/>
                <a:gd name="connsiteX6" fmla="*/ 5585403 w 6103356"/>
                <a:gd name="connsiteY6" fmla="*/ 1591367 h 3204819"/>
                <a:gd name="connsiteX7" fmla="*/ 6053104 w 6103356"/>
                <a:gd name="connsiteY7" fmla="*/ 1406941 h 3204819"/>
                <a:gd name="connsiteX8" fmla="*/ 6103356 w 6103356"/>
                <a:gd name="connsiteY8" fmla="*/ 410537 h 3204819"/>
                <a:gd name="connsiteX9" fmla="*/ 4340810 w 6103356"/>
                <a:gd name="connsiteY9" fmla="*/ 0 h 3204819"/>
                <a:gd name="connsiteX10" fmla="*/ 2702511 w 6103356"/>
                <a:gd name="connsiteY10" fmla="*/ 161236 h 3204819"/>
                <a:gd name="connsiteX11" fmla="*/ 984146 w 6103356"/>
                <a:gd name="connsiteY11" fmla="*/ 311428 h 3204819"/>
                <a:gd name="connsiteX12" fmla="*/ 1570272 w 6103356"/>
                <a:gd name="connsiteY12" fmla="*/ 918292 h 3204819"/>
                <a:gd name="connsiteX13" fmla="*/ 0 w 6103356"/>
                <a:gd name="connsiteY13" fmla="*/ 1411326 h 3204819"/>
                <a:gd name="connsiteX0" fmla="*/ 0 w 6103356"/>
                <a:gd name="connsiteY0" fmla="*/ 1411326 h 3204819"/>
                <a:gd name="connsiteX1" fmla="*/ 900135 w 6103356"/>
                <a:gd name="connsiteY1" fmla="*/ 2122689 h 3204819"/>
                <a:gd name="connsiteX2" fmla="*/ 3069983 w 6103356"/>
                <a:gd name="connsiteY2" fmla="*/ 2965451 h 3204819"/>
                <a:gd name="connsiteX3" fmla="*/ 4124911 w 6103356"/>
                <a:gd name="connsiteY3" fmla="*/ 3204819 h 3204819"/>
                <a:gd name="connsiteX4" fmla="*/ 5277850 w 6103356"/>
                <a:gd name="connsiteY4" fmla="*/ 2957445 h 3204819"/>
                <a:gd name="connsiteX5" fmla="*/ 5698607 w 6103356"/>
                <a:gd name="connsiteY5" fmla="*/ 2346464 h 3204819"/>
                <a:gd name="connsiteX6" fmla="*/ 5585403 w 6103356"/>
                <a:gd name="connsiteY6" fmla="*/ 1591367 h 3204819"/>
                <a:gd name="connsiteX7" fmla="*/ 6053104 w 6103356"/>
                <a:gd name="connsiteY7" fmla="*/ 1406941 h 3204819"/>
                <a:gd name="connsiteX8" fmla="*/ 6103356 w 6103356"/>
                <a:gd name="connsiteY8" fmla="*/ 410537 h 3204819"/>
                <a:gd name="connsiteX9" fmla="*/ 4340810 w 6103356"/>
                <a:gd name="connsiteY9" fmla="*/ 0 h 3204819"/>
                <a:gd name="connsiteX10" fmla="*/ 2702511 w 6103356"/>
                <a:gd name="connsiteY10" fmla="*/ 161236 h 3204819"/>
                <a:gd name="connsiteX11" fmla="*/ 984146 w 6103356"/>
                <a:gd name="connsiteY11" fmla="*/ 311428 h 3204819"/>
                <a:gd name="connsiteX12" fmla="*/ 1570272 w 6103356"/>
                <a:gd name="connsiteY12" fmla="*/ 918292 h 3204819"/>
                <a:gd name="connsiteX13" fmla="*/ 0 w 6103356"/>
                <a:gd name="connsiteY13" fmla="*/ 1411326 h 3204819"/>
                <a:gd name="connsiteX0" fmla="*/ 0 w 5918110"/>
                <a:gd name="connsiteY0" fmla="*/ 1244886 h 3204819"/>
                <a:gd name="connsiteX1" fmla="*/ 714889 w 5918110"/>
                <a:gd name="connsiteY1" fmla="*/ 2122689 h 3204819"/>
                <a:gd name="connsiteX2" fmla="*/ 2884737 w 5918110"/>
                <a:gd name="connsiteY2" fmla="*/ 2965451 h 3204819"/>
                <a:gd name="connsiteX3" fmla="*/ 3939665 w 5918110"/>
                <a:gd name="connsiteY3" fmla="*/ 3204819 h 3204819"/>
                <a:gd name="connsiteX4" fmla="*/ 5092604 w 5918110"/>
                <a:gd name="connsiteY4" fmla="*/ 2957445 h 3204819"/>
                <a:gd name="connsiteX5" fmla="*/ 5513361 w 5918110"/>
                <a:gd name="connsiteY5" fmla="*/ 2346464 h 3204819"/>
                <a:gd name="connsiteX6" fmla="*/ 5400157 w 5918110"/>
                <a:gd name="connsiteY6" fmla="*/ 1591367 h 3204819"/>
                <a:gd name="connsiteX7" fmla="*/ 5867858 w 5918110"/>
                <a:gd name="connsiteY7" fmla="*/ 1406941 h 3204819"/>
                <a:gd name="connsiteX8" fmla="*/ 5918110 w 5918110"/>
                <a:gd name="connsiteY8" fmla="*/ 410537 h 3204819"/>
                <a:gd name="connsiteX9" fmla="*/ 4155564 w 5918110"/>
                <a:gd name="connsiteY9" fmla="*/ 0 h 3204819"/>
                <a:gd name="connsiteX10" fmla="*/ 2517265 w 5918110"/>
                <a:gd name="connsiteY10" fmla="*/ 161236 h 3204819"/>
                <a:gd name="connsiteX11" fmla="*/ 798900 w 5918110"/>
                <a:gd name="connsiteY11" fmla="*/ 311428 h 3204819"/>
                <a:gd name="connsiteX12" fmla="*/ 1385026 w 5918110"/>
                <a:gd name="connsiteY12" fmla="*/ 918292 h 3204819"/>
                <a:gd name="connsiteX13" fmla="*/ 0 w 5918110"/>
                <a:gd name="connsiteY13" fmla="*/ 1244886 h 3204819"/>
                <a:gd name="connsiteX0" fmla="*/ 0 w 5918110"/>
                <a:gd name="connsiteY0" fmla="*/ 1244886 h 3204819"/>
                <a:gd name="connsiteX1" fmla="*/ 548806 w 5918110"/>
                <a:gd name="connsiteY1" fmla="*/ 2461118 h 3204819"/>
                <a:gd name="connsiteX2" fmla="*/ 2884737 w 5918110"/>
                <a:gd name="connsiteY2" fmla="*/ 2965451 h 3204819"/>
                <a:gd name="connsiteX3" fmla="*/ 3939665 w 5918110"/>
                <a:gd name="connsiteY3" fmla="*/ 3204819 h 3204819"/>
                <a:gd name="connsiteX4" fmla="*/ 5092604 w 5918110"/>
                <a:gd name="connsiteY4" fmla="*/ 2957445 h 3204819"/>
                <a:gd name="connsiteX5" fmla="*/ 5513361 w 5918110"/>
                <a:gd name="connsiteY5" fmla="*/ 2346464 h 3204819"/>
                <a:gd name="connsiteX6" fmla="*/ 5400157 w 5918110"/>
                <a:gd name="connsiteY6" fmla="*/ 1591367 h 3204819"/>
                <a:gd name="connsiteX7" fmla="*/ 5867858 w 5918110"/>
                <a:gd name="connsiteY7" fmla="*/ 1406941 h 3204819"/>
                <a:gd name="connsiteX8" fmla="*/ 5918110 w 5918110"/>
                <a:gd name="connsiteY8" fmla="*/ 410537 h 3204819"/>
                <a:gd name="connsiteX9" fmla="*/ 4155564 w 5918110"/>
                <a:gd name="connsiteY9" fmla="*/ 0 h 3204819"/>
                <a:gd name="connsiteX10" fmla="*/ 2517265 w 5918110"/>
                <a:gd name="connsiteY10" fmla="*/ 161236 h 3204819"/>
                <a:gd name="connsiteX11" fmla="*/ 798900 w 5918110"/>
                <a:gd name="connsiteY11" fmla="*/ 311428 h 3204819"/>
                <a:gd name="connsiteX12" fmla="*/ 1385026 w 5918110"/>
                <a:gd name="connsiteY12" fmla="*/ 918292 h 3204819"/>
                <a:gd name="connsiteX13" fmla="*/ 0 w 5918110"/>
                <a:gd name="connsiteY13" fmla="*/ 1244886 h 3204819"/>
                <a:gd name="connsiteX0" fmla="*/ 0 w 5918110"/>
                <a:gd name="connsiteY0" fmla="*/ 1244886 h 3204819"/>
                <a:gd name="connsiteX1" fmla="*/ 727664 w 5918110"/>
                <a:gd name="connsiteY1" fmla="*/ 2810643 h 3204819"/>
                <a:gd name="connsiteX2" fmla="*/ 2884737 w 5918110"/>
                <a:gd name="connsiteY2" fmla="*/ 2965451 h 3204819"/>
                <a:gd name="connsiteX3" fmla="*/ 3939665 w 5918110"/>
                <a:gd name="connsiteY3" fmla="*/ 3204819 h 3204819"/>
                <a:gd name="connsiteX4" fmla="*/ 5092604 w 5918110"/>
                <a:gd name="connsiteY4" fmla="*/ 2957445 h 3204819"/>
                <a:gd name="connsiteX5" fmla="*/ 5513361 w 5918110"/>
                <a:gd name="connsiteY5" fmla="*/ 2346464 h 3204819"/>
                <a:gd name="connsiteX6" fmla="*/ 5400157 w 5918110"/>
                <a:gd name="connsiteY6" fmla="*/ 1591367 h 3204819"/>
                <a:gd name="connsiteX7" fmla="*/ 5867858 w 5918110"/>
                <a:gd name="connsiteY7" fmla="*/ 1406941 h 3204819"/>
                <a:gd name="connsiteX8" fmla="*/ 5918110 w 5918110"/>
                <a:gd name="connsiteY8" fmla="*/ 410537 h 3204819"/>
                <a:gd name="connsiteX9" fmla="*/ 4155564 w 5918110"/>
                <a:gd name="connsiteY9" fmla="*/ 0 h 3204819"/>
                <a:gd name="connsiteX10" fmla="*/ 2517265 w 5918110"/>
                <a:gd name="connsiteY10" fmla="*/ 161236 h 3204819"/>
                <a:gd name="connsiteX11" fmla="*/ 798900 w 5918110"/>
                <a:gd name="connsiteY11" fmla="*/ 311428 h 3204819"/>
                <a:gd name="connsiteX12" fmla="*/ 1385026 w 5918110"/>
                <a:gd name="connsiteY12" fmla="*/ 918292 h 3204819"/>
                <a:gd name="connsiteX13" fmla="*/ 0 w 5918110"/>
                <a:gd name="connsiteY13" fmla="*/ 1244886 h 3204819"/>
                <a:gd name="connsiteX0" fmla="*/ 1067304 w 6985414"/>
                <a:gd name="connsiteY0" fmla="*/ 1244886 h 3204819"/>
                <a:gd name="connsiteX1" fmla="*/ 0 w 6985414"/>
                <a:gd name="connsiteY1" fmla="*/ 2921603 h 3204819"/>
                <a:gd name="connsiteX2" fmla="*/ 3952041 w 6985414"/>
                <a:gd name="connsiteY2" fmla="*/ 2965451 h 3204819"/>
                <a:gd name="connsiteX3" fmla="*/ 5006969 w 6985414"/>
                <a:gd name="connsiteY3" fmla="*/ 3204819 h 3204819"/>
                <a:gd name="connsiteX4" fmla="*/ 6159908 w 6985414"/>
                <a:gd name="connsiteY4" fmla="*/ 2957445 h 3204819"/>
                <a:gd name="connsiteX5" fmla="*/ 6580665 w 6985414"/>
                <a:gd name="connsiteY5" fmla="*/ 2346464 h 3204819"/>
                <a:gd name="connsiteX6" fmla="*/ 6467461 w 6985414"/>
                <a:gd name="connsiteY6" fmla="*/ 1591367 h 3204819"/>
                <a:gd name="connsiteX7" fmla="*/ 6935162 w 6985414"/>
                <a:gd name="connsiteY7" fmla="*/ 1406941 h 3204819"/>
                <a:gd name="connsiteX8" fmla="*/ 6985414 w 6985414"/>
                <a:gd name="connsiteY8" fmla="*/ 410537 h 3204819"/>
                <a:gd name="connsiteX9" fmla="*/ 5222868 w 6985414"/>
                <a:gd name="connsiteY9" fmla="*/ 0 h 3204819"/>
                <a:gd name="connsiteX10" fmla="*/ 3584569 w 6985414"/>
                <a:gd name="connsiteY10" fmla="*/ 161236 h 3204819"/>
                <a:gd name="connsiteX11" fmla="*/ 1866204 w 6985414"/>
                <a:gd name="connsiteY11" fmla="*/ 311428 h 3204819"/>
                <a:gd name="connsiteX12" fmla="*/ 2452330 w 6985414"/>
                <a:gd name="connsiteY12" fmla="*/ 918292 h 3204819"/>
                <a:gd name="connsiteX13" fmla="*/ 1067304 w 6985414"/>
                <a:gd name="connsiteY13" fmla="*/ 1244886 h 3204819"/>
                <a:gd name="connsiteX0" fmla="*/ 1182284 w 7100394"/>
                <a:gd name="connsiteY0" fmla="*/ 1244886 h 3204819"/>
                <a:gd name="connsiteX1" fmla="*/ 0 w 7100394"/>
                <a:gd name="connsiteY1" fmla="*/ 2904959 h 3204819"/>
                <a:gd name="connsiteX2" fmla="*/ 4067021 w 7100394"/>
                <a:gd name="connsiteY2" fmla="*/ 2965451 h 3204819"/>
                <a:gd name="connsiteX3" fmla="*/ 5121949 w 7100394"/>
                <a:gd name="connsiteY3" fmla="*/ 3204819 h 3204819"/>
                <a:gd name="connsiteX4" fmla="*/ 6274888 w 7100394"/>
                <a:gd name="connsiteY4" fmla="*/ 2957445 h 3204819"/>
                <a:gd name="connsiteX5" fmla="*/ 6695645 w 7100394"/>
                <a:gd name="connsiteY5" fmla="*/ 2346464 h 3204819"/>
                <a:gd name="connsiteX6" fmla="*/ 6582441 w 7100394"/>
                <a:gd name="connsiteY6" fmla="*/ 1591367 h 3204819"/>
                <a:gd name="connsiteX7" fmla="*/ 7050142 w 7100394"/>
                <a:gd name="connsiteY7" fmla="*/ 1406941 h 3204819"/>
                <a:gd name="connsiteX8" fmla="*/ 7100394 w 7100394"/>
                <a:gd name="connsiteY8" fmla="*/ 410537 h 3204819"/>
                <a:gd name="connsiteX9" fmla="*/ 5337848 w 7100394"/>
                <a:gd name="connsiteY9" fmla="*/ 0 h 3204819"/>
                <a:gd name="connsiteX10" fmla="*/ 3699549 w 7100394"/>
                <a:gd name="connsiteY10" fmla="*/ 161236 h 3204819"/>
                <a:gd name="connsiteX11" fmla="*/ 1981184 w 7100394"/>
                <a:gd name="connsiteY11" fmla="*/ 311428 h 3204819"/>
                <a:gd name="connsiteX12" fmla="*/ 2567310 w 7100394"/>
                <a:gd name="connsiteY12" fmla="*/ 918292 h 3204819"/>
                <a:gd name="connsiteX13" fmla="*/ 1182284 w 7100394"/>
                <a:gd name="connsiteY13" fmla="*/ 1244886 h 3204819"/>
                <a:gd name="connsiteX0" fmla="*/ 1182284 w 7100394"/>
                <a:gd name="connsiteY0" fmla="*/ 1244886 h 2965451"/>
                <a:gd name="connsiteX1" fmla="*/ 0 w 7100394"/>
                <a:gd name="connsiteY1" fmla="*/ 2904959 h 2965451"/>
                <a:gd name="connsiteX2" fmla="*/ 4067021 w 7100394"/>
                <a:gd name="connsiteY2" fmla="*/ 2965451 h 2965451"/>
                <a:gd name="connsiteX3" fmla="*/ 4553436 w 7100394"/>
                <a:gd name="connsiteY3" fmla="*/ 2478030 h 2965451"/>
                <a:gd name="connsiteX4" fmla="*/ 6274888 w 7100394"/>
                <a:gd name="connsiteY4" fmla="*/ 2957445 h 2965451"/>
                <a:gd name="connsiteX5" fmla="*/ 6695645 w 7100394"/>
                <a:gd name="connsiteY5" fmla="*/ 2346464 h 2965451"/>
                <a:gd name="connsiteX6" fmla="*/ 6582441 w 7100394"/>
                <a:gd name="connsiteY6" fmla="*/ 1591367 h 2965451"/>
                <a:gd name="connsiteX7" fmla="*/ 7050142 w 7100394"/>
                <a:gd name="connsiteY7" fmla="*/ 1406941 h 2965451"/>
                <a:gd name="connsiteX8" fmla="*/ 7100394 w 7100394"/>
                <a:gd name="connsiteY8" fmla="*/ 410537 h 2965451"/>
                <a:gd name="connsiteX9" fmla="*/ 5337848 w 7100394"/>
                <a:gd name="connsiteY9" fmla="*/ 0 h 2965451"/>
                <a:gd name="connsiteX10" fmla="*/ 3699549 w 7100394"/>
                <a:gd name="connsiteY10" fmla="*/ 161236 h 2965451"/>
                <a:gd name="connsiteX11" fmla="*/ 1981184 w 7100394"/>
                <a:gd name="connsiteY11" fmla="*/ 311428 h 2965451"/>
                <a:gd name="connsiteX12" fmla="*/ 2567310 w 7100394"/>
                <a:gd name="connsiteY12" fmla="*/ 918292 h 2965451"/>
                <a:gd name="connsiteX13" fmla="*/ 1182284 w 7100394"/>
                <a:gd name="connsiteY13" fmla="*/ 1244886 h 2965451"/>
                <a:gd name="connsiteX0" fmla="*/ 1182284 w 7100394"/>
                <a:gd name="connsiteY0" fmla="*/ 1244886 h 2965451"/>
                <a:gd name="connsiteX1" fmla="*/ 0 w 7100394"/>
                <a:gd name="connsiteY1" fmla="*/ 2904959 h 2965451"/>
                <a:gd name="connsiteX2" fmla="*/ 4067021 w 7100394"/>
                <a:gd name="connsiteY2" fmla="*/ 2965451 h 2965451"/>
                <a:gd name="connsiteX3" fmla="*/ 4553436 w 7100394"/>
                <a:gd name="connsiteY3" fmla="*/ 2478030 h 2965451"/>
                <a:gd name="connsiteX4" fmla="*/ 5738314 w 7100394"/>
                <a:gd name="connsiteY4" fmla="*/ 2164080 h 2965451"/>
                <a:gd name="connsiteX5" fmla="*/ 6695645 w 7100394"/>
                <a:gd name="connsiteY5" fmla="*/ 2346464 h 2965451"/>
                <a:gd name="connsiteX6" fmla="*/ 6582441 w 7100394"/>
                <a:gd name="connsiteY6" fmla="*/ 1591367 h 2965451"/>
                <a:gd name="connsiteX7" fmla="*/ 7050142 w 7100394"/>
                <a:gd name="connsiteY7" fmla="*/ 1406941 h 2965451"/>
                <a:gd name="connsiteX8" fmla="*/ 7100394 w 7100394"/>
                <a:gd name="connsiteY8" fmla="*/ 410537 h 2965451"/>
                <a:gd name="connsiteX9" fmla="*/ 5337848 w 7100394"/>
                <a:gd name="connsiteY9" fmla="*/ 0 h 2965451"/>
                <a:gd name="connsiteX10" fmla="*/ 3699549 w 7100394"/>
                <a:gd name="connsiteY10" fmla="*/ 161236 h 2965451"/>
                <a:gd name="connsiteX11" fmla="*/ 1981184 w 7100394"/>
                <a:gd name="connsiteY11" fmla="*/ 311428 h 2965451"/>
                <a:gd name="connsiteX12" fmla="*/ 2567310 w 7100394"/>
                <a:gd name="connsiteY12" fmla="*/ 918292 h 2965451"/>
                <a:gd name="connsiteX13" fmla="*/ 1182284 w 7100394"/>
                <a:gd name="connsiteY13" fmla="*/ 1244886 h 2965451"/>
                <a:gd name="connsiteX0" fmla="*/ 1182284 w 7100394"/>
                <a:gd name="connsiteY0" fmla="*/ 1244886 h 2965451"/>
                <a:gd name="connsiteX1" fmla="*/ 0 w 7100394"/>
                <a:gd name="connsiteY1" fmla="*/ 2904959 h 2965451"/>
                <a:gd name="connsiteX2" fmla="*/ 4067021 w 7100394"/>
                <a:gd name="connsiteY2" fmla="*/ 2965451 h 2965451"/>
                <a:gd name="connsiteX3" fmla="*/ 5038908 w 7100394"/>
                <a:gd name="connsiteY3" fmla="*/ 2516866 h 2965451"/>
                <a:gd name="connsiteX4" fmla="*/ 5738314 w 7100394"/>
                <a:gd name="connsiteY4" fmla="*/ 2164080 h 2965451"/>
                <a:gd name="connsiteX5" fmla="*/ 6695645 w 7100394"/>
                <a:gd name="connsiteY5" fmla="*/ 2346464 h 2965451"/>
                <a:gd name="connsiteX6" fmla="*/ 6582441 w 7100394"/>
                <a:gd name="connsiteY6" fmla="*/ 1591367 h 2965451"/>
                <a:gd name="connsiteX7" fmla="*/ 7050142 w 7100394"/>
                <a:gd name="connsiteY7" fmla="*/ 1406941 h 2965451"/>
                <a:gd name="connsiteX8" fmla="*/ 7100394 w 7100394"/>
                <a:gd name="connsiteY8" fmla="*/ 410537 h 2965451"/>
                <a:gd name="connsiteX9" fmla="*/ 5337848 w 7100394"/>
                <a:gd name="connsiteY9" fmla="*/ 0 h 2965451"/>
                <a:gd name="connsiteX10" fmla="*/ 3699549 w 7100394"/>
                <a:gd name="connsiteY10" fmla="*/ 161236 h 2965451"/>
                <a:gd name="connsiteX11" fmla="*/ 1981184 w 7100394"/>
                <a:gd name="connsiteY11" fmla="*/ 311428 h 2965451"/>
                <a:gd name="connsiteX12" fmla="*/ 2567310 w 7100394"/>
                <a:gd name="connsiteY12" fmla="*/ 918292 h 2965451"/>
                <a:gd name="connsiteX13" fmla="*/ 1182284 w 7100394"/>
                <a:gd name="connsiteY13" fmla="*/ 1244886 h 2965451"/>
                <a:gd name="connsiteX0" fmla="*/ 1182284 w 7100394"/>
                <a:gd name="connsiteY0" fmla="*/ 1244886 h 2965451"/>
                <a:gd name="connsiteX1" fmla="*/ 0 w 7100394"/>
                <a:gd name="connsiteY1" fmla="*/ 2904959 h 2965451"/>
                <a:gd name="connsiteX2" fmla="*/ 4067021 w 7100394"/>
                <a:gd name="connsiteY2" fmla="*/ 2965451 h 2965451"/>
                <a:gd name="connsiteX3" fmla="*/ 5038908 w 7100394"/>
                <a:gd name="connsiteY3" fmla="*/ 2516866 h 2965451"/>
                <a:gd name="connsiteX4" fmla="*/ 5738314 w 7100394"/>
                <a:gd name="connsiteY4" fmla="*/ 2164080 h 2965451"/>
                <a:gd name="connsiteX5" fmla="*/ 6357092 w 7100394"/>
                <a:gd name="connsiteY5" fmla="*/ 1830499 h 2965451"/>
                <a:gd name="connsiteX6" fmla="*/ 6582441 w 7100394"/>
                <a:gd name="connsiteY6" fmla="*/ 1591367 h 2965451"/>
                <a:gd name="connsiteX7" fmla="*/ 7050142 w 7100394"/>
                <a:gd name="connsiteY7" fmla="*/ 1406941 h 2965451"/>
                <a:gd name="connsiteX8" fmla="*/ 7100394 w 7100394"/>
                <a:gd name="connsiteY8" fmla="*/ 410537 h 2965451"/>
                <a:gd name="connsiteX9" fmla="*/ 5337848 w 7100394"/>
                <a:gd name="connsiteY9" fmla="*/ 0 h 2965451"/>
                <a:gd name="connsiteX10" fmla="*/ 3699549 w 7100394"/>
                <a:gd name="connsiteY10" fmla="*/ 161236 h 2965451"/>
                <a:gd name="connsiteX11" fmla="*/ 1981184 w 7100394"/>
                <a:gd name="connsiteY11" fmla="*/ 311428 h 2965451"/>
                <a:gd name="connsiteX12" fmla="*/ 2567310 w 7100394"/>
                <a:gd name="connsiteY12" fmla="*/ 918292 h 2965451"/>
                <a:gd name="connsiteX13" fmla="*/ 1182284 w 7100394"/>
                <a:gd name="connsiteY13" fmla="*/ 1244886 h 2965451"/>
                <a:gd name="connsiteX0" fmla="*/ 1182284 w 7100394"/>
                <a:gd name="connsiteY0" fmla="*/ 1244886 h 2965451"/>
                <a:gd name="connsiteX1" fmla="*/ 0 w 7100394"/>
                <a:gd name="connsiteY1" fmla="*/ 2904959 h 2965451"/>
                <a:gd name="connsiteX2" fmla="*/ 4067021 w 7100394"/>
                <a:gd name="connsiteY2" fmla="*/ 2965451 h 2965451"/>
                <a:gd name="connsiteX3" fmla="*/ 5038908 w 7100394"/>
                <a:gd name="connsiteY3" fmla="*/ 2516866 h 2965451"/>
                <a:gd name="connsiteX4" fmla="*/ 5738314 w 7100394"/>
                <a:gd name="connsiteY4" fmla="*/ 2164080 h 2965451"/>
                <a:gd name="connsiteX5" fmla="*/ 6357092 w 7100394"/>
                <a:gd name="connsiteY5" fmla="*/ 1830499 h 2965451"/>
                <a:gd name="connsiteX6" fmla="*/ 5739253 w 7100394"/>
                <a:gd name="connsiteY6" fmla="*/ 1080950 h 2965451"/>
                <a:gd name="connsiteX7" fmla="*/ 7050142 w 7100394"/>
                <a:gd name="connsiteY7" fmla="*/ 1406941 h 2965451"/>
                <a:gd name="connsiteX8" fmla="*/ 7100394 w 7100394"/>
                <a:gd name="connsiteY8" fmla="*/ 410537 h 2965451"/>
                <a:gd name="connsiteX9" fmla="*/ 5337848 w 7100394"/>
                <a:gd name="connsiteY9" fmla="*/ 0 h 2965451"/>
                <a:gd name="connsiteX10" fmla="*/ 3699549 w 7100394"/>
                <a:gd name="connsiteY10" fmla="*/ 161236 h 2965451"/>
                <a:gd name="connsiteX11" fmla="*/ 1981184 w 7100394"/>
                <a:gd name="connsiteY11" fmla="*/ 311428 h 2965451"/>
                <a:gd name="connsiteX12" fmla="*/ 2567310 w 7100394"/>
                <a:gd name="connsiteY12" fmla="*/ 918292 h 2965451"/>
                <a:gd name="connsiteX13" fmla="*/ 1182284 w 7100394"/>
                <a:gd name="connsiteY13" fmla="*/ 1244886 h 2965451"/>
                <a:gd name="connsiteX0" fmla="*/ 1182284 w 7100394"/>
                <a:gd name="connsiteY0" fmla="*/ 1244886 h 2965451"/>
                <a:gd name="connsiteX1" fmla="*/ 0 w 7100394"/>
                <a:gd name="connsiteY1" fmla="*/ 2904959 h 2965451"/>
                <a:gd name="connsiteX2" fmla="*/ 4067021 w 7100394"/>
                <a:gd name="connsiteY2" fmla="*/ 2965451 h 2965451"/>
                <a:gd name="connsiteX3" fmla="*/ 5038908 w 7100394"/>
                <a:gd name="connsiteY3" fmla="*/ 2516866 h 2965451"/>
                <a:gd name="connsiteX4" fmla="*/ 5738314 w 7100394"/>
                <a:gd name="connsiteY4" fmla="*/ 2164080 h 2965451"/>
                <a:gd name="connsiteX5" fmla="*/ 6357092 w 7100394"/>
                <a:gd name="connsiteY5" fmla="*/ 1830499 h 2965451"/>
                <a:gd name="connsiteX6" fmla="*/ 5739253 w 7100394"/>
                <a:gd name="connsiteY6" fmla="*/ 1080950 h 2965451"/>
                <a:gd name="connsiteX7" fmla="*/ 5223235 w 7100394"/>
                <a:gd name="connsiteY7" fmla="*/ 397203 h 2965451"/>
                <a:gd name="connsiteX8" fmla="*/ 7100394 w 7100394"/>
                <a:gd name="connsiteY8" fmla="*/ 410537 h 2965451"/>
                <a:gd name="connsiteX9" fmla="*/ 5337848 w 7100394"/>
                <a:gd name="connsiteY9" fmla="*/ 0 h 2965451"/>
                <a:gd name="connsiteX10" fmla="*/ 3699549 w 7100394"/>
                <a:gd name="connsiteY10" fmla="*/ 161236 h 2965451"/>
                <a:gd name="connsiteX11" fmla="*/ 1981184 w 7100394"/>
                <a:gd name="connsiteY11" fmla="*/ 311428 h 2965451"/>
                <a:gd name="connsiteX12" fmla="*/ 2567310 w 7100394"/>
                <a:gd name="connsiteY12" fmla="*/ 918292 h 2965451"/>
                <a:gd name="connsiteX13" fmla="*/ 1182284 w 7100394"/>
                <a:gd name="connsiteY13" fmla="*/ 1244886 h 2965451"/>
                <a:gd name="connsiteX0" fmla="*/ 1182284 w 6357092"/>
                <a:gd name="connsiteY0" fmla="*/ 1244886 h 2965451"/>
                <a:gd name="connsiteX1" fmla="*/ 0 w 6357092"/>
                <a:gd name="connsiteY1" fmla="*/ 2904959 h 2965451"/>
                <a:gd name="connsiteX2" fmla="*/ 4067021 w 6357092"/>
                <a:gd name="connsiteY2" fmla="*/ 2965451 h 2965451"/>
                <a:gd name="connsiteX3" fmla="*/ 5038908 w 6357092"/>
                <a:gd name="connsiteY3" fmla="*/ 2516866 h 2965451"/>
                <a:gd name="connsiteX4" fmla="*/ 5738314 w 6357092"/>
                <a:gd name="connsiteY4" fmla="*/ 2164080 h 2965451"/>
                <a:gd name="connsiteX5" fmla="*/ 6357092 w 6357092"/>
                <a:gd name="connsiteY5" fmla="*/ 1830499 h 2965451"/>
                <a:gd name="connsiteX6" fmla="*/ 5739253 w 6357092"/>
                <a:gd name="connsiteY6" fmla="*/ 1080950 h 2965451"/>
                <a:gd name="connsiteX7" fmla="*/ 5223235 w 6357092"/>
                <a:gd name="connsiteY7" fmla="*/ 397203 h 2965451"/>
                <a:gd name="connsiteX8" fmla="*/ 5337848 w 6357092"/>
                <a:gd name="connsiteY8" fmla="*/ 0 h 2965451"/>
                <a:gd name="connsiteX9" fmla="*/ 3699549 w 6357092"/>
                <a:gd name="connsiteY9" fmla="*/ 161236 h 2965451"/>
                <a:gd name="connsiteX10" fmla="*/ 1981184 w 6357092"/>
                <a:gd name="connsiteY10" fmla="*/ 311428 h 2965451"/>
                <a:gd name="connsiteX11" fmla="*/ 2567310 w 6357092"/>
                <a:gd name="connsiteY11" fmla="*/ 918292 h 2965451"/>
                <a:gd name="connsiteX12" fmla="*/ 1182284 w 6357092"/>
                <a:gd name="connsiteY12" fmla="*/ 1244886 h 2965451"/>
                <a:gd name="connsiteX0" fmla="*/ 1182284 w 6357092"/>
                <a:gd name="connsiteY0" fmla="*/ 1083650 h 2804215"/>
                <a:gd name="connsiteX1" fmla="*/ 0 w 6357092"/>
                <a:gd name="connsiteY1" fmla="*/ 2743723 h 2804215"/>
                <a:gd name="connsiteX2" fmla="*/ 4067021 w 6357092"/>
                <a:gd name="connsiteY2" fmla="*/ 2804215 h 2804215"/>
                <a:gd name="connsiteX3" fmla="*/ 5038908 w 6357092"/>
                <a:gd name="connsiteY3" fmla="*/ 2355630 h 2804215"/>
                <a:gd name="connsiteX4" fmla="*/ 5738314 w 6357092"/>
                <a:gd name="connsiteY4" fmla="*/ 2002844 h 2804215"/>
                <a:gd name="connsiteX5" fmla="*/ 6357092 w 6357092"/>
                <a:gd name="connsiteY5" fmla="*/ 1669263 h 2804215"/>
                <a:gd name="connsiteX6" fmla="*/ 5739253 w 6357092"/>
                <a:gd name="connsiteY6" fmla="*/ 919714 h 2804215"/>
                <a:gd name="connsiteX7" fmla="*/ 5223235 w 6357092"/>
                <a:gd name="connsiteY7" fmla="*/ 235967 h 2804215"/>
                <a:gd name="connsiteX8" fmla="*/ 3699549 w 6357092"/>
                <a:gd name="connsiteY8" fmla="*/ 0 h 2804215"/>
                <a:gd name="connsiteX9" fmla="*/ 1981184 w 6357092"/>
                <a:gd name="connsiteY9" fmla="*/ 150192 h 2804215"/>
                <a:gd name="connsiteX10" fmla="*/ 2567310 w 6357092"/>
                <a:gd name="connsiteY10" fmla="*/ 757056 h 2804215"/>
                <a:gd name="connsiteX11" fmla="*/ 1182284 w 6357092"/>
                <a:gd name="connsiteY11" fmla="*/ 1083650 h 2804215"/>
                <a:gd name="connsiteX0" fmla="*/ 1182284 w 6357092"/>
                <a:gd name="connsiteY0" fmla="*/ 1083650 h 2804215"/>
                <a:gd name="connsiteX1" fmla="*/ 0 w 6357092"/>
                <a:gd name="connsiteY1" fmla="*/ 2743723 h 2804215"/>
                <a:gd name="connsiteX2" fmla="*/ 4067021 w 6357092"/>
                <a:gd name="connsiteY2" fmla="*/ 2804215 h 2804215"/>
                <a:gd name="connsiteX3" fmla="*/ 5038908 w 6357092"/>
                <a:gd name="connsiteY3" fmla="*/ 2355630 h 2804215"/>
                <a:gd name="connsiteX4" fmla="*/ 5738314 w 6357092"/>
                <a:gd name="connsiteY4" fmla="*/ 2002844 h 2804215"/>
                <a:gd name="connsiteX5" fmla="*/ 6357092 w 6357092"/>
                <a:gd name="connsiteY5" fmla="*/ 1669263 h 2804215"/>
                <a:gd name="connsiteX6" fmla="*/ 5739253 w 6357092"/>
                <a:gd name="connsiteY6" fmla="*/ 919714 h 2804215"/>
                <a:gd name="connsiteX7" fmla="*/ 5600114 w 6357092"/>
                <a:gd name="connsiteY7" fmla="*/ 125007 h 2804215"/>
                <a:gd name="connsiteX8" fmla="*/ 3699549 w 6357092"/>
                <a:gd name="connsiteY8" fmla="*/ 0 h 2804215"/>
                <a:gd name="connsiteX9" fmla="*/ 1981184 w 6357092"/>
                <a:gd name="connsiteY9" fmla="*/ 150192 h 2804215"/>
                <a:gd name="connsiteX10" fmla="*/ 2567310 w 6357092"/>
                <a:gd name="connsiteY10" fmla="*/ 757056 h 2804215"/>
                <a:gd name="connsiteX11" fmla="*/ 1182284 w 6357092"/>
                <a:gd name="connsiteY11" fmla="*/ 1083650 h 2804215"/>
                <a:gd name="connsiteX0" fmla="*/ 1182284 w 6357092"/>
                <a:gd name="connsiteY0" fmla="*/ 1083650 h 2804215"/>
                <a:gd name="connsiteX1" fmla="*/ 0 w 6357092"/>
                <a:gd name="connsiteY1" fmla="*/ 2743723 h 2804215"/>
                <a:gd name="connsiteX2" fmla="*/ 4067021 w 6357092"/>
                <a:gd name="connsiteY2" fmla="*/ 2804215 h 2804215"/>
                <a:gd name="connsiteX3" fmla="*/ 5038908 w 6357092"/>
                <a:gd name="connsiteY3" fmla="*/ 2355630 h 2804215"/>
                <a:gd name="connsiteX4" fmla="*/ 5738314 w 6357092"/>
                <a:gd name="connsiteY4" fmla="*/ 2002844 h 2804215"/>
                <a:gd name="connsiteX5" fmla="*/ 6357092 w 6357092"/>
                <a:gd name="connsiteY5" fmla="*/ 1669263 h 2804215"/>
                <a:gd name="connsiteX6" fmla="*/ 5739253 w 6357092"/>
                <a:gd name="connsiteY6" fmla="*/ 919714 h 2804215"/>
                <a:gd name="connsiteX7" fmla="*/ 5402093 w 6357092"/>
                <a:gd name="connsiteY7" fmla="*/ 219323 h 2804215"/>
                <a:gd name="connsiteX8" fmla="*/ 3699549 w 6357092"/>
                <a:gd name="connsiteY8" fmla="*/ 0 h 2804215"/>
                <a:gd name="connsiteX9" fmla="*/ 1981184 w 6357092"/>
                <a:gd name="connsiteY9" fmla="*/ 150192 h 2804215"/>
                <a:gd name="connsiteX10" fmla="*/ 2567310 w 6357092"/>
                <a:gd name="connsiteY10" fmla="*/ 757056 h 2804215"/>
                <a:gd name="connsiteX11" fmla="*/ 1182284 w 6357092"/>
                <a:gd name="connsiteY11" fmla="*/ 1083650 h 2804215"/>
                <a:gd name="connsiteX0" fmla="*/ 1182284 w 6357092"/>
                <a:gd name="connsiteY0" fmla="*/ 1083650 h 2804215"/>
                <a:gd name="connsiteX1" fmla="*/ 0 w 6357092"/>
                <a:gd name="connsiteY1" fmla="*/ 2743723 h 2804215"/>
                <a:gd name="connsiteX2" fmla="*/ 4067021 w 6357092"/>
                <a:gd name="connsiteY2" fmla="*/ 2804215 h 2804215"/>
                <a:gd name="connsiteX3" fmla="*/ 5038908 w 6357092"/>
                <a:gd name="connsiteY3" fmla="*/ 2355630 h 2804215"/>
                <a:gd name="connsiteX4" fmla="*/ 5738314 w 6357092"/>
                <a:gd name="connsiteY4" fmla="*/ 2002844 h 2804215"/>
                <a:gd name="connsiteX5" fmla="*/ 6357092 w 6357092"/>
                <a:gd name="connsiteY5" fmla="*/ 1669263 h 2804215"/>
                <a:gd name="connsiteX6" fmla="*/ 5892560 w 6357092"/>
                <a:gd name="connsiteY6" fmla="*/ 919714 h 2804215"/>
                <a:gd name="connsiteX7" fmla="*/ 5402093 w 6357092"/>
                <a:gd name="connsiteY7" fmla="*/ 219323 h 2804215"/>
                <a:gd name="connsiteX8" fmla="*/ 3699549 w 6357092"/>
                <a:gd name="connsiteY8" fmla="*/ 0 h 2804215"/>
                <a:gd name="connsiteX9" fmla="*/ 1981184 w 6357092"/>
                <a:gd name="connsiteY9" fmla="*/ 150192 h 2804215"/>
                <a:gd name="connsiteX10" fmla="*/ 2567310 w 6357092"/>
                <a:gd name="connsiteY10" fmla="*/ 757056 h 2804215"/>
                <a:gd name="connsiteX11" fmla="*/ 1182284 w 6357092"/>
                <a:gd name="connsiteY11" fmla="*/ 1083650 h 2804215"/>
                <a:gd name="connsiteX0" fmla="*/ 1182284 w 6357092"/>
                <a:gd name="connsiteY0" fmla="*/ 933458 h 2654023"/>
                <a:gd name="connsiteX1" fmla="*/ 0 w 6357092"/>
                <a:gd name="connsiteY1" fmla="*/ 2593531 h 2654023"/>
                <a:gd name="connsiteX2" fmla="*/ 4067021 w 6357092"/>
                <a:gd name="connsiteY2" fmla="*/ 2654023 h 2654023"/>
                <a:gd name="connsiteX3" fmla="*/ 5038908 w 6357092"/>
                <a:gd name="connsiteY3" fmla="*/ 2205438 h 2654023"/>
                <a:gd name="connsiteX4" fmla="*/ 5738314 w 6357092"/>
                <a:gd name="connsiteY4" fmla="*/ 1852652 h 2654023"/>
                <a:gd name="connsiteX5" fmla="*/ 6357092 w 6357092"/>
                <a:gd name="connsiteY5" fmla="*/ 1519071 h 2654023"/>
                <a:gd name="connsiteX6" fmla="*/ 5892560 w 6357092"/>
                <a:gd name="connsiteY6" fmla="*/ 769522 h 2654023"/>
                <a:gd name="connsiteX7" fmla="*/ 5402093 w 6357092"/>
                <a:gd name="connsiteY7" fmla="*/ 69131 h 2654023"/>
                <a:gd name="connsiteX8" fmla="*/ 3712325 w 6357092"/>
                <a:gd name="connsiteY8" fmla="*/ 171593 h 2654023"/>
                <a:gd name="connsiteX9" fmla="*/ 1981184 w 6357092"/>
                <a:gd name="connsiteY9" fmla="*/ 0 h 2654023"/>
                <a:gd name="connsiteX10" fmla="*/ 2567310 w 6357092"/>
                <a:gd name="connsiteY10" fmla="*/ 606864 h 2654023"/>
                <a:gd name="connsiteX11" fmla="*/ 1182284 w 6357092"/>
                <a:gd name="connsiteY11" fmla="*/ 933458 h 2654023"/>
                <a:gd name="connsiteX0" fmla="*/ 1182284 w 6357092"/>
                <a:gd name="connsiteY0" fmla="*/ 933458 h 2654023"/>
                <a:gd name="connsiteX1" fmla="*/ 0 w 6357092"/>
                <a:gd name="connsiteY1" fmla="*/ 2593531 h 2654023"/>
                <a:gd name="connsiteX2" fmla="*/ 4067021 w 6357092"/>
                <a:gd name="connsiteY2" fmla="*/ 2654023 h 2654023"/>
                <a:gd name="connsiteX3" fmla="*/ 5038908 w 6357092"/>
                <a:gd name="connsiteY3" fmla="*/ 2205438 h 2654023"/>
                <a:gd name="connsiteX4" fmla="*/ 5738314 w 6357092"/>
                <a:gd name="connsiteY4" fmla="*/ 1852652 h 2654023"/>
                <a:gd name="connsiteX5" fmla="*/ 6357092 w 6357092"/>
                <a:gd name="connsiteY5" fmla="*/ 1519071 h 2654023"/>
                <a:gd name="connsiteX6" fmla="*/ 5892560 w 6357092"/>
                <a:gd name="connsiteY6" fmla="*/ 769522 h 2654023"/>
                <a:gd name="connsiteX7" fmla="*/ 5402093 w 6357092"/>
                <a:gd name="connsiteY7" fmla="*/ 69131 h 2654023"/>
                <a:gd name="connsiteX8" fmla="*/ 3699550 w 6357092"/>
                <a:gd name="connsiteY8" fmla="*/ 154949 h 2654023"/>
                <a:gd name="connsiteX9" fmla="*/ 1981184 w 6357092"/>
                <a:gd name="connsiteY9" fmla="*/ 0 h 2654023"/>
                <a:gd name="connsiteX10" fmla="*/ 2567310 w 6357092"/>
                <a:gd name="connsiteY10" fmla="*/ 606864 h 2654023"/>
                <a:gd name="connsiteX11" fmla="*/ 1182284 w 6357092"/>
                <a:gd name="connsiteY11" fmla="*/ 933458 h 2654023"/>
                <a:gd name="connsiteX0" fmla="*/ 1182284 w 6357092"/>
                <a:gd name="connsiteY0" fmla="*/ 1086248 h 2806813"/>
                <a:gd name="connsiteX1" fmla="*/ 0 w 6357092"/>
                <a:gd name="connsiteY1" fmla="*/ 2746321 h 2806813"/>
                <a:gd name="connsiteX2" fmla="*/ 4067021 w 6357092"/>
                <a:gd name="connsiteY2" fmla="*/ 2806813 h 2806813"/>
                <a:gd name="connsiteX3" fmla="*/ 5038908 w 6357092"/>
                <a:gd name="connsiteY3" fmla="*/ 2358228 h 2806813"/>
                <a:gd name="connsiteX4" fmla="*/ 5738314 w 6357092"/>
                <a:gd name="connsiteY4" fmla="*/ 2005442 h 2806813"/>
                <a:gd name="connsiteX5" fmla="*/ 6357092 w 6357092"/>
                <a:gd name="connsiteY5" fmla="*/ 1671861 h 2806813"/>
                <a:gd name="connsiteX6" fmla="*/ 5892560 w 6357092"/>
                <a:gd name="connsiteY6" fmla="*/ 922312 h 2806813"/>
                <a:gd name="connsiteX7" fmla="*/ 5402093 w 6357092"/>
                <a:gd name="connsiteY7" fmla="*/ 0 h 2806813"/>
                <a:gd name="connsiteX8" fmla="*/ 3699550 w 6357092"/>
                <a:gd name="connsiteY8" fmla="*/ 307739 h 2806813"/>
                <a:gd name="connsiteX9" fmla="*/ 1981184 w 6357092"/>
                <a:gd name="connsiteY9" fmla="*/ 152790 h 2806813"/>
                <a:gd name="connsiteX10" fmla="*/ 2567310 w 6357092"/>
                <a:gd name="connsiteY10" fmla="*/ 759654 h 2806813"/>
                <a:gd name="connsiteX11" fmla="*/ 1182284 w 6357092"/>
                <a:gd name="connsiteY11" fmla="*/ 1086248 h 2806813"/>
                <a:gd name="connsiteX0" fmla="*/ 1182284 w 6357092"/>
                <a:gd name="connsiteY0" fmla="*/ 1086248 h 2806813"/>
                <a:gd name="connsiteX1" fmla="*/ 0 w 6357092"/>
                <a:gd name="connsiteY1" fmla="*/ 2746321 h 2806813"/>
                <a:gd name="connsiteX2" fmla="*/ 4067021 w 6357092"/>
                <a:gd name="connsiteY2" fmla="*/ 2806813 h 2806813"/>
                <a:gd name="connsiteX3" fmla="*/ 5038908 w 6357092"/>
                <a:gd name="connsiteY3" fmla="*/ 2358228 h 2806813"/>
                <a:gd name="connsiteX4" fmla="*/ 5738314 w 6357092"/>
                <a:gd name="connsiteY4" fmla="*/ 2005442 h 2806813"/>
                <a:gd name="connsiteX5" fmla="*/ 6357092 w 6357092"/>
                <a:gd name="connsiteY5" fmla="*/ 1671861 h 2806813"/>
                <a:gd name="connsiteX6" fmla="*/ 5892560 w 6357092"/>
                <a:gd name="connsiteY6" fmla="*/ 922312 h 2806813"/>
                <a:gd name="connsiteX7" fmla="*/ 5402093 w 6357092"/>
                <a:gd name="connsiteY7" fmla="*/ 0 h 2806813"/>
                <a:gd name="connsiteX8" fmla="*/ 3642060 w 6357092"/>
                <a:gd name="connsiteY8" fmla="*/ 69175 h 2806813"/>
                <a:gd name="connsiteX9" fmla="*/ 1981184 w 6357092"/>
                <a:gd name="connsiteY9" fmla="*/ 152790 h 2806813"/>
                <a:gd name="connsiteX10" fmla="*/ 2567310 w 6357092"/>
                <a:gd name="connsiteY10" fmla="*/ 759654 h 2806813"/>
                <a:gd name="connsiteX11" fmla="*/ 1182284 w 6357092"/>
                <a:gd name="connsiteY11" fmla="*/ 1086248 h 2806813"/>
                <a:gd name="connsiteX0" fmla="*/ 1182284 w 6357092"/>
                <a:gd name="connsiteY0" fmla="*/ 1086248 h 2806813"/>
                <a:gd name="connsiteX1" fmla="*/ 0 w 6357092"/>
                <a:gd name="connsiteY1" fmla="*/ 2746321 h 2806813"/>
                <a:gd name="connsiteX2" fmla="*/ 4067021 w 6357092"/>
                <a:gd name="connsiteY2" fmla="*/ 2806813 h 2806813"/>
                <a:gd name="connsiteX3" fmla="*/ 5038908 w 6357092"/>
                <a:gd name="connsiteY3" fmla="*/ 2358228 h 2806813"/>
                <a:gd name="connsiteX4" fmla="*/ 5738314 w 6357092"/>
                <a:gd name="connsiteY4" fmla="*/ 2005442 h 2806813"/>
                <a:gd name="connsiteX5" fmla="*/ 6357092 w 6357092"/>
                <a:gd name="connsiteY5" fmla="*/ 1671861 h 2806813"/>
                <a:gd name="connsiteX6" fmla="*/ 5892560 w 6357092"/>
                <a:gd name="connsiteY6" fmla="*/ 922312 h 2806813"/>
                <a:gd name="connsiteX7" fmla="*/ 5402093 w 6357092"/>
                <a:gd name="connsiteY7" fmla="*/ 0 h 2806813"/>
                <a:gd name="connsiteX8" fmla="*/ 3475978 w 6357092"/>
                <a:gd name="connsiteY8" fmla="*/ 224519 h 2806813"/>
                <a:gd name="connsiteX9" fmla="*/ 1981184 w 6357092"/>
                <a:gd name="connsiteY9" fmla="*/ 152790 h 2806813"/>
                <a:gd name="connsiteX10" fmla="*/ 2567310 w 6357092"/>
                <a:gd name="connsiteY10" fmla="*/ 759654 h 2806813"/>
                <a:gd name="connsiteX11" fmla="*/ 1182284 w 6357092"/>
                <a:gd name="connsiteY11" fmla="*/ 1086248 h 2806813"/>
                <a:gd name="connsiteX0" fmla="*/ 1182284 w 6357092"/>
                <a:gd name="connsiteY0" fmla="*/ 1086248 h 2806813"/>
                <a:gd name="connsiteX1" fmla="*/ 0 w 6357092"/>
                <a:gd name="connsiteY1" fmla="*/ 2746321 h 2806813"/>
                <a:gd name="connsiteX2" fmla="*/ 4067021 w 6357092"/>
                <a:gd name="connsiteY2" fmla="*/ 2806813 h 2806813"/>
                <a:gd name="connsiteX3" fmla="*/ 5038908 w 6357092"/>
                <a:gd name="connsiteY3" fmla="*/ 2358228 h 2806813"/>
                <a:gd name="connsiteX4" fmla="*/ 5738314 w 6357092"/>
                <a:gd name="connsiteY4" fmla="*/ 2005442 h 2806813"/>
                <a:gd name="connsiteX5" fmla="*/ 6357092 w 6357092"/>
                <a:gd name="connsiteY5" fmla="*/ 1671861 h 2806813"/>
                <a:gd name="connsiteX6" fmla="*/ 5892560 w 6357092"/>
                <a:gd name="connsiteY6" fmla="*/ 922312 h 2806813"/>
                <a:gd name="connsiteX7" fmla="*/ 5402093 w 6357092"/>
                <a:gd name="connsiteY7" fmla="*/ 0 h 2806813"/>
                <a:gd name="connsiteX8" fmla="*/ 3475978 w 6357092"/>
                <a:gd name="connsiteY8" fmla="*/ 224519 h 2806813"/>
                <a:gd name="connsiteX9" fmla="*/ 1859816 w 6357092"/>
                <a:gd name="connsiteY9" fmla="*/ 14090 h 2806813"/>
                <a:gd name="connsiteX10" fmla="*/ 2567310 w 6357092"/>
                <a:gd name="connsiteY10" fmla="*/ 759654 h 2806813"/>
                <a:gd name="connsiteX11" fmla="*/ 1182284 w 6357092"/>
                <a:gd name="connsiteY11" fmla="*/ 1086248 h 2806813"/>
                <a:gd name="connsiteX0" fmla="*/ 1182284 w 6357092"/>
                <a:gd name="connsiteY0" fmla="*/ 1160926 h 2881491"/>
                <a:gd name="connsiteX1" fmla="*/ 0 w 6357092"/>
                <a:gd name="connsiteY1" fmla="*/ 2820999 h 2881491"/>
                <a:gd name="connsiteX2" fmla="*/ 4067021 w 6357092"/>
                <a:gd name="connsiteY2" fmla="*/ 2881491 h 2881491"/>
                <a:gd name="connsiteX3" fmla="*/ 5038908 w 6357092"/>
                <a:gd name="connsiteY3" fmla="*/ 2432906 h 2881491"/>
                <a:gd name="connsiteX4" fmla="*/ 5738314 w 6357092"/>
                <a:gd name="connsiteY4" fmla="*/ 2080120 h 2881491"/>
                <a:gd name="connsiteX5" fmla="*/ 6357092 w 6357092"/>
                <a:gd name="connsiteY5" fmla="*/ 1746539 h 2881491"/>
                <a:gd name="connsiteX6" fmla="*/ 5892560 w 6357092"/>
                <a:gd name="connsiteY6" fmla="*/ 996990 h 2881491"/>
                <a:gd name="connsiteX7" fmla="*/ 5402093 w 6357092"/>
                <a:gd name="connsiteY7" fmla="*/ 74678 h 2881491"/>
                <a:gd name="connsiteX8" fmla="*/ 3475978 w 6357092"/>
                <a:gd name="connsiteY8" fmla="*/ 299197 h 2881491"/>
                <a:gd name="connsiteX9" fmla="*/ 1808714 w 6357092"/>
                <a:gd name="connsiteY9" fmla="*/ 0 h 2881491"/>
                <a:gd name="connsiteX10" fmla="*/ 2567310 w 6357092"/>
                <a:gd name="connsiteY10" fmla="*/ 834332 h 2881491"/>
                <a:gd name="connsiteX11" fmla="*/ 1182284 w 6357092"/>
                <a:gd name="connsiteY11" fmla="*/ 1160926 h 2881491"/>
                <a:gd name="connsiteX0" fmla="*/ 1182284 w 6357092"/>
                <a:gd name="connsiteY0" fmla="*/ 1160926 h 2881491"/>
                <a:gd name="connsiteX1" fmla="*/ 0 w 6357092"/>
                <a:gd name="connsiteY1" fmla="*/ 2820999 h 2881491"/>
                <a:gd name="connsiteX2" fmla="*/ 4067021 w 6357092"/>
                <a:gd name="connsiteY2" fmla="*/ 2881491 h 2881491"/>
                <a:gd name="connsiteX3" fmla="*/ 5038908 w 6357092"/>
                <a:gd name="connsiteY3" fmla="*/ 2432906 h 2881491"/>
                <a:gd name="connsiteX4" fmla="*/ 5738314 w 6357092"/>
                <a:gd name="connsiteY4" fmla="*/ 2080120 h 2881491"/>
                <a:gd name="connsiteX5" fmla="*/ 6357092 w 6357092"/>
                <a:gd name="connsiteY5" fmla="*/ 1746539 h 2881491"/>
                <a:gd name="connsiteX6" fmla="*/ 5892560 w 6357092"/>
                <a:gd name="connsiteY6" fmla="*/ 996990 h 2881491"/>
                <a:gd name="connsiteX7" fmla="*/ 5402093 w 6357092"/>
                <a:gd name="connsiteY7" fmla="*/ 74678 h 2881491"/>
                <a:gd name="connsiteX8" fmla="*/ 3475978 w 6357092"/>
                <a:gd name="connsiteY8" fmla="*/ 299197 h 2881491"/>
                <a:gd name="connsiteX9" fmla="*/ 1808714 w 6357092"/>
                <a:gd name="connsiteY9" fmla="*/ 0 h 2881491"/>
                <a:gd name="connsiteX10" fmla="*/ 2420391 w 6357092"/>
                <a:gd name="connsiteY10" fmla="*/ 801044 h 2881491"/>
                <a:gd name="connsiteX11" fmla="*/ 1182284 w 6357092"/>
                <a:gd name="connsiteY11" fmla="*/ 1160926 h 2881491"/>
                <a:gd name="connsiteX0" fmla="*/ 1182284 w 6357092"/>
                <a:gd name="connsiteY0" fmla="*/ 1160926 h 2881491"/>
                <a:gd name="connsiteX1" fmla="*/ 0 w 6357092"/>
                <a:gd name="connsiteY1" fmla="*/ 2820999 h 2881491"/>
                <a:gd name="connsiteX2" fmla="*/ 4067021 w 6357092"/>
                <a:gd name="connsiteY2" fmla="*/ 2881491 h 2881491"/>
                <a:gd name="connsiteX3" fmla="*/ 5038908 w 6357092"/>
                <a:gd name="connsiteY3" fmla="*/ 2432906 h 2881491"/>
                <a:gd name="connsiteX4" fmla="*/ 5738314 w 6357092"/>
                <a:gd name="connsiteY4" fmla="*/ 2080120 h 2881491"/>
                <a:gd name="connsiteX5" fmla="*/ 6357092 w 6357092"/>
                <a:gd name="connsiteY5" fmla="*/ 1746539 h 2881491"/>
                <a:gd name="connsiteX6" fmla="*/ 5892560 w 6357092"/>
                <a:gd name="connsiteY6" fmla="*/ 996990 h 2881491"/>
                <a:gd name="connsiteX7" fmla="*/ 5402093 w 6357092"/>
                <a:gd name="connsiteY7" fmla="*/ 74678 h 2881491"/>
                <a:gd name="connsiteX8" fmla="*/ 3475978 w 6357092"/>
                <a:gd name="connsiteY8" fmla="*/ 299197 h 2881491"/>
                <a:gd name="connsiteX9" fmla="*/ 1808714 w 6357092"/>
                <a:gd name="connsiteY9" fmla="*/ 0 h 2881491"/>
                <a:gd name="connsiteX10" fmla="*/ 2778107 w 6357092"/>
                <a:gd name="connsiteY10" fmla="*/ 873168 h 2881491"/>
                <a:gd name="connsiteX11" fmla="*/ 1182284 w 6357092"/>
                <a:gd name="connsiteY11" fmla="*/ 1160926 h 2881491"/>
                <a:gd name="connsiteX0" fmla="*/ 1182284 w 6357092"/>
                <a:gd name="connsiteY0" fmla="*/ 1160926 h 2881491"/>
                <a:gd name="connsiteX1" fmla="*/ 0 w 6357092"/>
                <a:gd name="connsiteY1" fmla="*/ 2820999 h 2881491"/>
                <a:gd name="connsiteX2" fmla="*/ 4067021 w 6357092"/>
                <a:gd name="connsiteY2" fmla="*/ 2881491 h 2881491"/>
                <a:gd name="connsiteX3" fmla="*/ 5038908 w 6357092"/>
                <a:gd name="connsiteY3" fmla="*/ 2432906 h 2881491"/>
                <a:gd name="connsiteX4" fmla="*/ 5926754 w 6357092"/>
                <a:gd name="connsiteY4" fmla="*/ 2551701 h 2881491"/>
                <a:gd name="connsiteX5" fmla="*/ 6357092 w 6357092"/>
                <a:gd name="connsiteY5" fmla="*/ 1746539 h 2881491"/>
                <a:gd name="connsiteX6" fmla="*/ 5892560 w 6357092"/>
                <a:gd name="connsiteY6" fmla="*/ 996990 h 2881491"/>
                <a:gd name="connsiteX7" fmla="*/ 5402093 w 6357092"/>
                <a:gd name="connsiteY7" fmla="*/ 74678 h 2881491"/>
                <a:gd name="connsiteX8" fmla="*/ 3475978 w 6357092"/>
                <a:gd name="connsiteY8" fmla="*/ 299197 h 2881491"/>
                <a:gd name="connsiteX9" fmla="*/ 1808714 w 6357092"/>
                <a:gd name="connsiteY9" fmla="*/ 0 h 2881491"/>
                <a:gd name="connsiteX10" fmla="*/ 2778107 w 6357092"/>
                <a:gd name="connsiteY10" fmla="*/ 873168 h 2881491"/>
                <a:gd name="connsiteX11" fmla="*/ 1182284 w 6357092"/>
                <a:gd name="connsiteY11" fmla="*/ 1160926 h 2881491"/>
                <a:gd name="connsiteX0" fmla="*/ 1182284 w 6357092"/>
                <a:gd name="connsiteY0" fmla="*/ 1160926 h 2881491"/>
                <a:gd name="connsiteX1" fmla="*/ 0 w 6357092"/>
                <a:gd name="connsiteY1" fmla="*/ 2820999 h 2881491"/>
                <a:gd name="connsiteX2" fmla="*/ 4067021 w 6357092"/>
                <a:gd name="connsiteY2" fmla="*/ 2881491 h 2881491"/>
                <a:gd name="connsiteX3" fmla="*/ 5201797 w 6357092"/>
                <a:gd name="connsiteY3" fmla="*/ 2599346 h 2881491"/>
                <a:gd name="connsiteX4" fmla="*/ 5926754 w 6357092"/>
                <a:gd name="connsiteY4" fmla="*/ 2551701 h 2881491"/>
                <a:gd name="connsiteX5" fmla="*/ 6357092 w 6357092"/>
                <a:gd name="connsiteY5" fmla="*/ 1746539 h 2881491"/>
                <a:gd name="connsiteX6" fmla="*/ 5892560 w 6357092"/>
                <a:gd name="connsiteY6" fmla="*/ 996990 h 2881491"/>
                <a:gd name="connsiteX7" fmla="*/ 5402093 w 6357092"/>
                <a:gd name="connsiteY7" fmla="*/ 74678 h 2881491"/>
                <a:gd name="connsiteX8" fmla="*/ 3475978 w 6357092"/>
                <a:gd name="connsiteY8" fmla="*/ 299197 h 2881491"/>
                <a:gd name="connsiteX9" fmla="*/ 1808714 w 6357092"/>
                <a:gd name="connsiteY9" fmla="*/ 0 h 2881491"/>
                <a:gd name="connsiteX10" fmla="*/ 2778107 w 6357092"/>
                <a:gd name="connsiteY10" fmla="*/ 873168 h 2881491"/>
                <a:gd name="connsiteX11" fmla="*/ 1182284 w 6357092"/>
                <a:gd name="connsiteY11" fmla="*/ 1160926 h 2881491"/>
                <a:gd name="connsiteX0" fmla="*/ 1182284 w 6357092"/>
                <a:gd name="connsiteY0" fmla="*/ 1160926 h 2881491"/>
                <a:gd name="connsiteX1" fmla="*/ 0 w 6357092"/>
                <a:gd name="connsiteY1" fmla="*/ 2820999 h 2881491"/>
                <a:gd name="connsiteX2" fmla="*/ 4067021 w 6357092"/>
                <a:gd name="connsiteY2" fmla="*/ 2881491 h 2881491"/>
                <a:gd name="connsiteX3" fmla="*/ 4345834 w 6357092"/>
                <a:gd name="connsiteY3" fmla="*/ 2702908 h 2881491"/>
                <a:gd name="connsiteX4" fmla="*/ 5926754 w 6357092"/>
                <a:gd name="connsiteY4" fmla="*/ 2551701 h 2881491"/>
                <a:gd name="connsiteX5" fmla="*/ 6357092 w 6357092"/>
                <a:gd name="connsiteY5" fmla="*/ 1746539 h 2881491"/>
                <a:gd name="connsiteX6" fmla="*/ 5892560 w 6357092"/>
                <a:gd name="connsiteY6" fmla="*/ 996990 h 2881491"/>
                <a:gd name="connsiteX7" fmla="*/ 5402093 w 6357092"/>
                <a:gd name="connsiteY7" fmla="*/ 74678 h 2881491"/>
                <a:gd name="connsiteX8" fmla="*/ 3475978 w 6357092"/>
                <a:gd name="connsiteY8" fmla="*/ 299197 h 2881491"/>
                <a:gd name="connsiteX9" fmla="*/ 1808714 w 6357092"/>
                <a:gd name="connsiteY9" fmla="*/ 0 h 2881491"/>
                <a:gd name="connsiteX10" fmla="*/ 2778107 w 6357092"/>
                <a:gd name="connsiteY10" fmla="*/ 873168 h 2881491"/>
                <a:gd name="connsiteX11" fmla="*/ 1182284 w 6357092"/>
                <a:gd name="connsiteY11" fmla="*/ 1160926 h 2881491"/>
                <a:gd name="connsiteX0" fmla="*/ 1182284 w 6357092"/>
                <a:gd name="connsiteY0" fmla="*/ 1160926 h 2820999"/>
                <a:gd name="connsiteX1" fmla="*/ 0 w 6357092"/>
                <a:gd name="connsiteY1" fmla="*/ 2820999 h 2820999"/>
                <a:gd name="connsiteX2" fmla="*/ 3679495 w 6357092"/>
                <a:gd name="connsiteY2" fmla="*/ 2023399 h 2820999"/>
                <a:gd name="connsiteX3" fmla="*/ 4345834 w 6357092"/>
                <a:gd name="connsiteY3" fmla="*/ 2702908 h 2820999"/>
                <a:gd name="connsiteX4" fmla="*/ 5926754 w 6357092"/>
                <a:gd name="connsiteY4" fmla="*/ 2551701 h 2820999"/>
                <a:gd name="connsiteX5" fmla="*/ 6357092 w 6357092"/>
                <a:gd name="connsiteY5" fmla="*/ 1746539 h 2820999"/>
                <a:gd name="connsiteX6" fmla="*/ 5892560 w 6357092"/>
                <a:gd name="connsiteY6" fmla="*/ 996990 h 2820999"/>
                <a:gd name="connsiteX7" fmla="*/ 5402093 w 6357092"/>
                <a:gd name="connsiteY7" fmla="*/ 74678 h 2820999"/>
                <a:gd name="connsiteX8" fmla="*/ 3475978 w 6357092"/>
                <a:gd name="connsiteY8" fmla="*/ 299197 h 2820999"/>
                <a:gd name="connsiteX9" fmla="*/ 1808714 w 6357092"/>
                <a:gd name="connsiteY9" fmla="*/ 0 h 2820999"/>
                <a:gd name="connsiteX10" fmla="*/ 2778107 w 6357092"/>
                <a:gd name="connsiteY10" fmla="*/ 873168 h 2820999"/>
                <a:gd name="connsiteX11" fmla="*/ 1182284 w 6357092"/>
                <a:gd name="connsiteY11" fmla="*/ 1160926 h 2820999"/>
                <a:gd name="connsiteX0" fmla="*/ 441301 w 5616109"/>
                <a:gd name="connsiteY0" fmla="*/ 1160926 h 2702908"/>
                <a:gd name="connsiteX1" fmla="*/ 0 w 5616109"/>
                <a:gd name="connsiteY1" fmla="*/ 2114553 h 2702908"/>
                <a:gd name="connsiteX2" fmla="*/ 2938512 w 5616109"/>
                <a:gd name="connsiteY2" fmla="*/ 2023399 h 2702908"/>
                <a:gd name="connsiteX3" fmla="*/ 3604851 w 5616109"/>
                <a:gd name="connsiteY3" fmla="*/ 2702908 h 2702908"/>
                <a:gd name="connsiteX4" fmla="*/ 5185771 w 5616109"/>
                <a:gd name="connsiteY4" fmla="*/ 2551701 h 2702908"/>
                <a:gd name="connsiteX5" fmla="*/ 5616109 w 5616109"/>
                <a:gd name="connsiteY5" fmla="*/ 1746539 h 2702908"/>
                <a:gd name="connsiteX6" fmla="*/ 5151577 w 5616109"/>
                <a:gd name="connsiteY6" fmla="*/ 996990 h 2702908"/>
                <a:gd name="connsiteX7" fmla="*/ 4661110 w 5616109"/>
                <a:gd name="connsiteY7" fmla="*/ 74678 h 2702908"/>
                <a:gd name="connsiteX8" fmla="*/ 2734995 w 5616109"/>
                <a:gd name="connsiteY8" fmla="*/ 299197 h 2702908"/>
                <a:gd name="connsiteX9" fmla="*/ 1067731 w 5616109"/>
                <a:gd name="connsiteY9" fmla="*/ 0 h 2702908"/>
                <a:gd name="connsiteX10" fmla="*/ 2037124 w 5616109"/>
                <a:gd name="connsiteY10" fmla="*/ 873168 h 2702908"/>
                <a:gd name="connsiteX11" fmla="*/ 441301 w 5616109"/>
                <a:gd name="connsiteY11" fmla="*/ 1160926 h 2702908"/>
                <a:gd name="connsiteX0" fmla="*/ 45258 w 5616109"/>
                <a:gd name="connsiteY0" fmla="*/ 850238 h 2702908"/>
                <a:gd name="connsiteX1" fmla="*/ 0 w 5616109"/>
                <a:gd name="connsiteY1" fmla="*/ 2114553 h 2702908"/>
                <a:gd name="connsiteX2" fmla="*/ 2938512 w 5616109"/>
                <a:gd name="connsiteY2" fmla="*/ 2023399 h 2702908"/>
                <a:gd name="connsiteX3" fmla="*/ 3604851 w 5616109"/>
                <a:gd name="connsiteY3" fmla="*/ 2702908 h 2702908"/>
                <a:gd name="connsiteX4" fmla="*/ 5185771 w 5616109"/>
                <a:gd name="connsiteY4" fmla="*/ 2551701 h 2702908"/>
                <a:gd name="connsiteX5" fmla="*/ 5616109 w 5616109"/>
                <a:gd name="connsiteY5" fmla="*/ 1746539 h 2702908"/>
                <a:gd name="connsiteX6" fmla="*/ 5151577 w 5616109"/>
                <a:gd name="connsiteY6" fmla="*/ 996990 h 2702908"/>
                <a:gd name="connsiteX7" fmla="*/ 4661110 w 5616109"/>
                <a:gd name="connsiteY7" fmla="*/ 74678 h 2702908"/>
                <a:gd name="connsiteX8" fmla="*/ 2734995 w 5616109"/>
                <a:gd name="connsiteY8" fmla="*/ 299197 h 2702908"/>
                <a:gd name="connsiteX9" fmla="*/ 1067731 w 5616109"/>
                <a:gd name="connsiteY9" fmla="*/ 0 h 2702908"/>
                <a:gd name="connsiteX10" fmla="*/ 2037124 w 5616109"/>
                <a:gd name="connsiteY10" fmla="*/ 873168 h 2702908"/>
                <a:gd name="connsiteX11" fmla="*/ 45258 w 5616109"/>
                <a:gd name="connsiteY11" fmla="*/ 850238 h 2702908"/>
                <a:gd name="connsiteX0" fmla="*/ 45258 w 5616109"/>
                <a:gd name="connsiteY0" fmla="*/ 850238 h 2702908"/>
                <a:gd name="connsiteX1" fmla="*/ 0 w 5616109"/>
                <a:gd name="connsiteY1" fmla="*/ 2114553 h 2702908"/>
                <a:gd name="connsiteX2" fmla="*/ 2938512 w 5616109"/>
                <a:gd name="connsiteY2" fmla="*/ 2023399 h 2702908"/>
                <a:gd name="connsiteX3" fmla="*/ 3604851 w 5616109"/>
                <a:gd name="connsiteY3" fmla="*/ 2702908 h 2702908"/>
                <a:gd name="connsiteX4" fmla="*/ 5185771 w 5616109"/>
                <a:gd name="connsiteY4" fmla="*/ 2551701 h 2702908"/>
                <a:gd name="connsiteX5" fmla="*/ 5616109 w 5616109"/>
                <a:gd name="connsiteY5" fmla="*/ 1746539 h 2702908"/>
                <a:gd name="connsiteX6" fmla="*/ 5151577 w 5616109"/>
                <a:gd name="connsiteY6" fmla="*/ 996990 h 2702908"/>
                <a:gd name="connsiteX7" fmla="*/ 4661110 w 5616109"/>
                <a:gd name="connsiteY7" fmla="*/ 74678 h 2702908"/>
                <a:gd name="connsiteX8" fmla="*/ 2734995 w 5616109"/>
                <a:gd name="connsiteY8" fmla="*/ 299197 h 2702908"/>
                <a:gd name="connsiteX9" fmla="*/ 1067731 w 5616109"/>
                <a:gd name="connsiteY9" fmla="*/ 0 h 2702908"/>
                <a:gd name="connsiteX10" fmla="*/ 1172644 w 5616109"/>
                <a:gd name="connsiteY10" fmla="*/ 595768 h 2702908"/>
                <a:gd name="connsiteX11" fmla="*/ 45258 w 5616109"/>
                <a:gd name="connsiteY11" fmla="*/ 850238 h 2702908"/>
                <a:gd name="connsiteX0" fmla="*/ 45258 w 5616109"/>
                <a:gd name="connsiteY0" fmla="*/ 850238 h 2702908"/>
                <a:gd name="connsiteX1" fmla="*/ 0 w 5616109"/>
                <a:gd name="connsiteY1" fmla="*/ 2114553 h 2702908"/>
                <a:gd name="connsiteX2" fmla="*/ 2938512 w 5616109"/>
                <a:gd name="connsiteY2" fmla="*/ 2023399 h 2702908"/>
                <a:gd name="connsiteX3" fmla="*/ 3604851 w 5616109"/>
                <a:gd name="connsiteY3" fmla="*/ 2702908 h 2702908"/>
                <a:gd name="connsiteX4" fmla="*/ 5185771 w 5616109"/>
                <a:gd name="connsiteY4" fmla="*/ 2551701 h 2702908"/>
                <a:gd name="connsiteX5" fmla="*/ 5616109 w 5616109"/>
                <a:gd name="connsiteY5" fmla="*/ 1746539 h 2702908"/>
                <a:gd name="connsiteX6" fmla="*/ 5151577 w 5616109"/>
                <a:gd name="connsiteY6" fmla="*/ 996990 h 2702908"/>
                <a:gd name="connsiteX7" fmla="*/ 4661110 w 5616109"/>
                <a:gd name="connsiteY7" fmla="*/ 74678 h 2702908"/>
                <a:gd name="connsiteX8" fmla="*/ 2734995 w 5616109"/>
                <a:gd name="connsiteY8" fmla="*/ 299197 h 2702908"/>
                <a:gd name="connsiteX9" fmla="*/ 1067731 w 5616109"/>
                <a:gd name="connsiteY9" fmla="*/ 0 h 2702908"/>
                <a:gd name="connsiteX10" fmla="*/ 2041383 w 5616109"/>
                <a:gd name="connsiteY10" fmla="*/ 862072 h 2702908"/>
                <a:gd name="connsiteX11" fmla="*/ 45258 w 5616109"/>
                <a:gd name="connsiteY11" fmla="*/ 850238 h 2702908"/>
                <a:gd name="connsiteX0" fmla="*/ 45258 w 5616109"/>
                <a:gd name="connsiteY0" fmla="*/ 850238 h 2702908"/>
                <a:gd name="connsiteX1" fmla="*/ 0 w 5616109"/>
                <a:gd name="connsiteY1" fmla="*/ 2114553 h 2702908"/>
                <a:gd name="connsiteX2" fmla="*/ 2938512 w 5616109"/>
                <a:gd name="connsiteY2" fmla="*/ 2023399 h 2702908"/>
                <a:gd name="connsiteX3" fmla="*/ 3604851 w 5616109"/>
                <a:gd name="connsiteY3" fmla="*/ 2702908 h 2702908"/>
                <a:gd name="connsiteX4" fmla="*/ 5185771 w 5616109"/>
                <a:gd name="connsiteY4" fmla="*/ 2551701 h 2702908"/>
                <a:gd name="connsiteX5" fmla="*/ 5616109 w 5616109"/>
                <a:gd name="connsiteY5" fmla="*/ 1746539 h 2702908"/>
                <a:gd name="connsiteX6" fmla="*/ 5151577 w 5616109"/>
                <a:gd name="connsiteY6" fmla="*/ 996990 h 2702908"/>
                <a:gd name="connsiteX7" fmla="*/ 4661110 w 5616109"/>
                <a:gd name="connsiteY7" fmla="*/ 74678 h 2702908"/>
                <a:gd name="connsiteX8" fmla="*/ 2671117 w 5616109"/>
                <a:gd name="connsiteY8" fmla="*/ 517419 h 2702908"/>
                <a:gd name="connsiteX9" fmla="*/ 1067731 w 5616109"/>
                <a:gd name="connsiteY9" fmla="*/ 0 h 2702908"/>
                <a:gd name="connsiteX10" fmla="*/ 2041383 w 5616109"/>
                <a:gd name="connsiteY10" fmla="*/ 862072 h 2702908"/>
                <a:gd name="connsiteX11" fmla="*/ 45258 w 5616109"/>
                <a:gd name="connsiteY11" fmla="*/ 850238 h 2702908"/>
                <a:gd name="connsiteX0" fmla="*/ 45258 w 5616109"/>
                <a:gd name="connsiteY0" fmla="*/ 850238 h 2702908"/>
                <a:gd name="connsiteX1" fmla="*/ 0 w 5616109"/>
                <a:gd name="connsiteY1" fmla="*/ 2114553 h 2702908"/>
                <a:gd name="connsiteX2" fmla="*/ 2938512 w 5616109"/>
                <a:gd name="connsiteY2" fmla="*/ 2023399 h 2702908"/>
                <a:gd name="connsiteX3" fmla="*/ 3604851 w 5616109"/>
                <a:gd name="connsiteY3" fmla="*/ 2702908 h 2702908"/>
                <a:gd name="connsiteX4" fmla="*/ 5185771 w 5616109"/>
                <a:gd name="connsiteY4" fmla="*/ 2551701 h 2702908"/>
                <a:gd name="connsiteX5" fmla="*/ 5616109 w 5616109"/>
                <a:gd name="connsiteY5" fmla="*/ 1746539 h 2702908"/>
                <a:gd name="connsiteX6" fmla="*/ 5151577 w 5616109"/>
                <a:gd name="connsiteY6" fmla="*/ 996990 h 2702908"/>
                <a:gd name="connsiteX7" fmla="*/ 4495027 w 5616109"/>
                <a:gd name="connsiteY7" fmla="*/ 485231 h 2702908"/>
                <a:gd name="connsiteX8" fmla="*/ 2671117 w 5616109"/>
                <a:gd name="connsiteY8" fmla="*/ 517419 h 2702908"/>
                <a:gd name="connsiteX9" fmla="*/ 1067731 w 5616109"/>
                <a:gd name="connsiteY9" fmla="*/ 0 h 2702908"/>
                <a:gd name="connsiteX10" fmla="*/ 2041383 w 5616109"/>
                <a:gd name="connsiteY10" fmla="*/ 862072 h 2702908"/>
                <a:gd name="connsiteX11" fmla="*/ 45258 w 5616109"/>
                <a:gd name="connsiteY11" fmla="*/ 850238 h 2702908"/>
                <a:gd name="connsiteX0" fmla="*/ 45258 w 5616109"/>
                <a:gd name="connsiteY0" fmla="*/ 850238 h 2702908"/>
                <a:gd name="connsiteX1" fmla="*/ 0 w 5616109"/>
                <a:gd name="connsiteY1" fmla="*/ 2114553 h 2702908"/>
                <a:gd name="connsiteX2" fmla="*/ 2938512 w 5616109"/>
                <a:gd name="connsiteY2" fmla="*/ 2023399 h 2702908"/>
                <a:gd name="connsiteX3" fmla="*/ 3604851 w 5616109"/>
                <a:gd name="connsiteY3" fmla="*/ 2702908 h 2702908"/>
                <a:gd name="connsiteX4" fmla="*/ 5185771 w 5616109"/>
                <a:gd name="connsiteY4" fmla="*/ 2551701 h 2702908"/>
                <a:gd name="connsiteX5" fmla="*/ 5616109 w 5616109"/>
                <a:gd name="connsiteY5" fmla="*/ 1746539 h 2702908"/>
                <a:gd name="connsiteX6" fmla="*/ 5151577 w 5616109"/>
                <a:gd name="connsiteY6" fmla="*/ 996990 h 2702908"/>
                <a:gd name="connsiteX7" fmla="*/ 5180650 w 5616109"/>
                <a:gd name="connsiteY7" fmla="*/ 684959 h 2702908"/>
                <a:gd name="connsiteX8" fmla="*/ 2671117 w 5616109"/>
                <a:gd name="connsiteY8" fmla="*/ 517419 h 2702908"/>
                <a:gd name="connsiteX9" fmla="*/ 1067731 w 5616109"/>
                <a:gd name="connsiteY9" fmla="*/ 0 h 2702908"/>
                <a:gd name="connsiteX10" fmla="*/ 2041383 w 5616109"/>
                <a:gd name="connsiteY10" fmla="*/ 862072 h 2702908"/>
                <a:gd name="connsiteX11" fmla="*/ 45258 w 5616109"/>
                <a:gd name="connsiteY11" fmla="*/ 850238 h 2702908"/>
                <a:gd name="connsiteX0" fmla="*/ 45258 w 5616109"/>
                <a:gd name="connsiteY0" fmla="*/ 850238 h 2702908"/>
                <a:gd name="connsiteX1" fmla="*/ 0 w 5616109"/>
                <a:gd name="connsiteY1" fmla="*/ 2114553 h 2702908"/>
                <a:gd name="connsiteX2" fmla="*/ 2938512 w 5616109"/>
                <a:gd name="connsiteY2" fmla="*/ 2023399 h 2702908"/>
                <a:gd name="connsiteX3" fmla="*/ 3604851 w 5616109"/>
                <a:gd name="connsiteY3" fmla="*/ 2702908 h 2702908"/>
                <a:gd name="connsiteX4" fmla="*/ 5185771 w 5616109"/>
                <a:gd name="connsiteY4" fmla="*/ 2551701 h 2702908"/>
                <a:gd name="connsiteX5" fmla="*/ 5616109 w 5616109"/>
                <a:gd name="connsiteY5" fmla="*/ 1746539 h 2702908"/>
                <a:gd name="connsiteX6" fmla="*/ 5428381 w 5616109"/>
                <a:gd name="connsiteY6" fmla="*/ 1163430 h 2702908"/>
                <a:gd name="connsiteX7" fmla="*/ 5180650 w 5616109"/>
                <a:gd name="connsiteY7" fmla="*/ 684959 h 2702908"/>
                <a:gd name="connsiteX8" fmla="*/ 2671117 w 5616109"/>
                <a:gd name="connsiteY8" fmla="*/ 517419 h 2702908"/>
                <a:gd name="connsiteX9" fmla="*/ 1067731 w 5616109"/>
                <a:gd name="connsiteY9" fmla="*/ 0 h 2702908"/>
                <a:gd name="connsiteX10" fmla="*/ 2041383 w 5616109"/>
                <a:gd name="connsiteY10" fmla="*/ 862072 h 2702908"/>
                <a:gd name="connsiteX11" fmla="*/ 45258 w 5616109"/>
                <a:gd name="connsiteY11" fmla="*/ 850238 h 2702908"/>
                <a:gd name="connsiteX0" fmla="*/ 45258 w 5675375"/>
                <a:gd name="connsiteY0" fmla="*/ 850238 h 2702908"/>
                <a:gd name="connsiteX1" fmla="*/ 0 w 5675375"/>
                <a:gd name="connsiteY1" fmla="*/ 2114553 h 2702908"/>
                <a:gd name="connsiteX2" fmla="*/ 2938512 w 5675375"/>
                <a:gd name="connsiteY2" fmla="*/ 2023399 h 2702908"/>
                <a:gd name="connsiteX3" fmla="*/ 3604851 w 5675375"/>
                <a:gd name="connsiteY3" fmla="*/ 2702908 h 2702908"/>
                <a:gd name="connsiteX4" fmla="*/ 5185771 w 5675375"/>
                <a:gd name="connsiteY4" fmla="*/ 2551701 h 2702908"/>
                <a:gd name="connsiteX5" fmla="*/ 5616109 w 5675375"/>
                <a:gd name="connsiteY5" fmla="*/ 1746539 h 2702908"/>
                <a:gd name="connsiteX6" fmla="*/ 5675375 w 5675375"/>
                <a:gd name="connsiteY6" fmla="*/ 1174526 h 2702908"/>
                <a:gd name="connsiteX7" fmla="*/ 5180650 w 5675375"/>
                <a:gd name="connsiteY7" fmla="*/ 684959 h 2702908"/>
                <a:gd name="connsiteX8" fmla="*/ 2671117 w 5675375"/>
                <a:gd name="connsiteY8" fmla="*/ 517419 h 2702908"/>
                <a:gd name="connsiteX9" fmla="*/ 1067731 w 5675375"/>
                <a:gd name="connsiteY9" fmla="*/ 0 h 2702908"/>
                <a:gd name="connsiteX10" fmla="*/ 2041383 w 5675375"/>
                <a:gd name="connsiteY10" fmla="*/ 862072 h 2702908"/>
                <a:gd name="connsiteX11" fmla="*/ 45258 w 5675375"/>
                <a:gd name="connsiteY11" fmla="*/ 850238 h 2702908"/>
                <a:gd name="connsiteX0" fmla="*/ 45258 w 5675375"/>
                <a:gd name="connsiteY0" fmla="*/ 850238 h 2702908"/>
                <a:gd name="connsiteX1" fmla="*/ 0 w 5675375"/>
                <a:gd name="connsiteY1" fmla="*/ 2114553 h 2702908"/>
                <a:gd name="connsiteX2" fmla="*/ 2938512 w 5675375"/>
                <a:gd name="connsiteY2" fmla="*/ 2023399 h 2702908"/>
                <a:gd name="connsiteX3" fmla="*/ 3604851 w 5675375"/>
                <a:gd name="connsiteY3" fmla="*/ 2702908 h 2702908"/>
                <a:gd name="connsiteX4" fmla="*/ 5547746 w 5675375"/>
                <a:gd name="connsiteY4" fmla="*/ 2662661 h 2702908"/>
                <a:gd name="connsiteX5" fmla="*/ 5616109 w 5675375"/>
                <a:gd name="connsiteY5" fmla="*/ 1746539 h 2702908"/>
                <a:gd name="connsiteX6" fmla="*/ 5675375 w 5675375"/>
                <a:gd name="connsiteY6" fmla="*/ 1174526 h 2702908"/>
                <a:gd name="connsiteX7" fmla="*/ 5180650 w 5675375"/>
                <a:gd name="connsiteY7" fmla="*/ 684959 h 2702908"/>
                <a:gd name="connsiteX8" fmla="*/ 2671117 w 5675375"/>
                <a:gd name="connsiteY8" fmla="*/ 517419 h 2702908"/>
                <a:gd name="connsiteX9" fmla="*/ 1067731 w 5675375"/>
                <a:gd name="connsiteY9" fmla="*/ 0 h 2702908"/>
                <a:gd name="connsiteX10" fmla="*/ 2041383 w 5675375"/>
                <a:gd name="connsiteY10" fmla="*/ 862072 h 2702908"/>
                <a:gd name="connsiteX11" fmla="*/ 45258 w 5675375"/>
                <a:gd name="connsiteY11" fmla="*/ 850238 h 2702908"/>
                <a:gd name="connsiteX0" fmla="*/ 45258 w 5675375"/>
                <a:gd name="connsiteY0" fmla="*/ 850238 h 2702908"/>
                <a:gd name="connsiteX1" fmla="*/ 0 w 5675375"/>
                <a:gd name="connsiteY1" fmla="*/ 2114553 h 2702908"/>
                <a:gd name="connsiteX2" fmla="*/ 2780946 w 5675375"/>
                <a:gd name="connsiteY2" fmla="*/ 2041892 h 2702908"/>
                <a:gd name="connsiteX3" fmla="*/ 3604851 w 5675375"/>
                <a:gd name="connsiteY3" fmla="*/ 2702908 h 2702908"/>
                <a:gd name="connsiteX4" fmla="*/ 5547746 w 5675375"/>
                <a:gd name="connsiteY4" fmla="*/ 2662661 h 2702908"/>
                <a:gd name="connsiteX5" fmla="*/ 5616109 w 5675375"/>
                <a:gd name="connsiteY5" fmla="*/ 1746539 h 2702908"/>
                <a:gd name="connsiteX6" fmla="*/ 5675375 w 5675375"/>
                <a:gd name="connsiteY6" fmla="*/ 1174526 h 2702908"/>
                <a:gd name="connsiteX7" fmla="*/ 5180650 w 5675375"/>
                <a:gd name="connsiteY7" fmla="*/ 684959 h 2702908"/>
                <a:gd name="connsiteX8" fmla="*/ 2671117 w 5675375"/>
                <a:gd name="connsiteY8" fmla="*/ 517419 h 2702908"/>
                <a:gd name="connsiteX9" fmla="*/ 1067731 w 5675375"/>
                <a:gd name="connsiteY9" fmla="*/ 0 h 2702908"/>
                <a:gd name="connsiteX10" fmla="*/ 2041383 w 5675375"/>
                <a:gd name="connsiteY10" fmla="*/ 862072 h 2702908"/>
                <a:gd name="connsiteX11" fmla="*/ 45258 w 5675375"/>
                <a:gd name="connsiteY11" fmla="*/ 850238 h 2702908"/>
                <a:gd name="connsiteX0" fmla="*/ 45258 w 5675375"/>
                <a:gd name="connsiteY0" fmla="*/ 850238 h 3034226"/>
                <a:gd name="connsiteX1" fmla="*/ 0 w 5675375"/>
                <a:gd name="connsiteY1" fmla="*/ 2114553 h 3034226"/>
                <a:gd name="connsiteX2" fmla="*/ 2272613 w 5675375"/>
                <a:gd name="connsiteY2" fmla="*/ 3034226 h 3034226"/>
                <a:gd name="connsiteX3" fmla="*/ 3604851 w 5675375"/>
                <a:gd name="connsiteY3" fmla="*/ 2702908 h 3034226"/>
                <a:gd name="connsiteX4" fmla="*/ 5547746 w 5675375"/>
                <a:gd name="connsiteY4" fmla="*/ 2662661 h 3034226"/>
                <a:gd name="connsiteX5" fmla="*/ 5616109 w 5675375"/>
                <a:gd name="connsiteY5" fmla="*/ 1746539 h 3034226"/>
                <a:gd name="connsiteX6" fmla="*/ 5675375 w 5675375"/>
                <a:gd name="connsiteY6" fmla="*/ 1174526 h 3034226"/>
                <a:gd name="connsiteX7" fmla="*/ 5180650 w 5675375"/>
                <a:gd name="connsiteY7" fmla="*/ 684959 h 3034226"/>
                <a:gd name="connsiteX8" fmla="*/ 2671117 w 5675375"/>
                <a:gd name="connsiteY8" fmla="*/ 517419 h 3034226"/>
                <a:gd name="connsiteX9" fmla="*/ 1067731 w 5675375"/>
                <a:gd name="connsiteY9" fmla="*/ 0 h 3034226"/>
                <a:gd name="connsiteX10" fmla="*/ 2041383 w 5675375"/>
                <a:gd name="connsiteY10" fmla="*/ 862072 h 3034226"/>
                <a:gd name="connsiteX11" fmla="*/ 45258 w 5675375"/>
                <a:gd name="connsiteY11" fmla="*/ 850238 h 3034226"/>
                <a:gd name="connsiteX0" fmla="*/ 45258 w 5675375"/>
                <a:gd name="connsiteY0" fmla="*/ 850238 h 3034226"/>
                <a:gd name="connsiteX1" fmla="*/ 0 w 5675375"/>
                <a:gd name="connsiteY1" fmla="*/ 2114553 h 3034226"/>
                <a:gd name="connsiteX2" fmla="*/ 2272613 w 5675375"/>
                <a:gd name="connsiteY2" fmla="*/ 3034226 h 3034226"/>
                <a:gd name="connsiteX3" fmla="*/ 3604851 w 5675375"/>
                <a:gd name="connsiteY3" fmla="*/ 2702908 h 3034226"/>
                <a:gd name="connsiteX4" fmla="*/ 5034571 w 5675375"/>
                <a:gd name="connsiteY4" fmla="*/ 2216951 h 3034226"/>
                <a:gd name="connsiteX5" fmla="*/ 5616109 w 5675375"/>
                <a:gd name="connsiteY5" fmla="*/ 1746539 h 3034226"/>
                <a:gd name="connsiteX6" fmla="*/ 5675375 w 5675375"/>
                <a:gd name="connsiteY6" fmla="*/ 1174526 h 3034226"/>
                <a:gd name="connsiteX7" fmla="*/ 5180650 w 5675375"/>
                <a:gd name="connsiteY7" fmla="*/ 684959 h 3034226"/>
                <a:gd name="connsiteX8" fmla="*/ 2671117 w 5675375"/>
                <a:gd name="connsiteY8" fmla="*/ 517419 h 3034226"/>
                <a:gd name="connsiteX9" fmla="*/ 1067731 w 5675375"/>
                <a:gd name="connsiteY9" fmla="*/ 0 h 3034226"/>
                <a:gd name="connsiteX10" fmla="*/ 2041383 w 5675375"/>
                <a:gd name="connsiteY10" fmla="*/ 862072 h 3034226"/>
                <a:gd name="connsiteX11" fmla="*/ 45258 w 5675375"/>
                <a:gd name="connsiteY11" fmla="*/ 850238 h 3034226"/>
                <a:gd name="connsiteX0" fmla="*/ 45258 w 5675375"/>
                <a:gd name="connsiteY0" fmla="*/ 332819 h 2516807"/>
                <a:gd name="connsiteX1" fmla="*/ 0 w 5675375"/>
                <a:gd name="connsiteY1" fmla="*/ 1597134 h 2516807"/>
                <a:gd name="connsiteX2" fmla="*/ 2272613 w 5675375"/>
                <a:gd name="connsiteY2" fmla="*/ 2516807 h 2516807"/>
                <a:gd name="connsiteX3" fmla="*/ 3604851 w 5675375"/>
                <a:gd name="connsiteY3" fmla="*/ 2185489 h 2516807"/>
                <a:gd name="connsiteX4" fmla="*/ 5034571 w 5675375"/>
                <a:gd name="connsiteY4" fmla="*/ 1699532 h 2516807"/>
                <a:gd name="connsiteX5" fmla="*/ 5616109 w 5675375"/>
                <a:gd name="connsiteY5" fmla="*/ 1229120 h 2516807"/>
                <a:gd name="connsiteX6" fmla="*/ 5675375 w 5675375"/>
                <a:gd name="connsiteY6" fmla="*/ 657107 h 2516807"/>
                <a:gd name="connsiteX7" fmla="*/ 5180650 w 5675375"/>
                <a:gd name="connsiteY7" fmla="*/ 167540 h 2516807"/>
                <a:gd name="connsiteX8" fmla="*/ 2671117 w 5675375"/>
                <a:gd name="connsiteY8" fmla="*/ 0 h 2516807"/>
                <a:gd name="connsiteX9" fmla="*/ 2041383 w 5675375"/>
                <a:gd name="connsiteY9" fmla="*/ 344653 h 2516807"/>
                <a:gd name="connsiteX10" fmla="*/ 45258 w 5675375"/>
                <a:gd name="connsiteY10" fmla="*/ 332819 h 2516807"/>
                <a:gd name="connsiteX0" fmla="*/ 45258 w 5675375"/>
                <a:gd name="connsiteY0" fmla="*/ 332819 h 2516807"/>
                <a:gd name="connsiteX1" fmla="*/ 0 w 5675375"/>
                <a:gd name="connsiteY1" fmla="*/ 1597134 h 2516807"/>
                <a:gd name="connsiteX2" fmla="*/ 2272613 w 5675375"/>
                <a:gd name="connsiteY2" fmla="*/ 2516807 h 2516807"/>
                <a:gd name="connsiteX3" fmla="*/ 3604851 w 5675375"/>
                <a:gd name="connsiteY3" fmla="*/ 2185489 h 2516807"/>
                <a:gd name="connsiteX4" fmla="*/ 5034571 w 5675375"/>
                <a:gd name="connsiteY4" fmla="*/ 1699532 h 2516807"/>
                <a:gd name="connsiteX5" fmla="*/ 5616109 w 5675375"/>
                <a:gd name="connsiteY5" fmla="*/ 1229120 h 2516807"/>
                <a:gd name="connsiteX6" fmla="*/ 5675375 w 5675375"/>
                <a:gd name="connsiteY6" fmla="*/ 657107 h 2516807"/>
                <a:gd name="connsiteX7" fmla="*/ 5180650 w 5675375"/>
                <a:gd name="connsiteY7" fmla="*/ 167540 h 2516807"/>
                <a:gd name="connsiteX8" fmla="*/ 2671117 w 5675375"/>
                <a:gd name="connsiteY8" fmla="*/ 0 h 2516807"/>
                <a:gd name="connsiteX9" fmla="*/ 2510986 w 5675375"/>
                <a:gd name="connsiteY9" fmla="*/ 878664 h 2516807"/>
                <a:gd name="connsiteX10" fmla="*/ 45258 w 5675375"/>
                <a:gd name="connsiteY10" fmla="*/ 332819 h 2516807"/>
                <a:gd name="connsiteX0" fmla="*/ 45258 w 5675375"/>
                <a:gd name="connsiteY0" fmla="*/ 165279 h 2349267"/>
                <a:gd name="connsiteX1" fmla="*/ 0 w 5675375"/>
                <a:gd name="connsiteY1" fmla="*/ 1429594 h 2349267"/>
                <a:gd name="connsiteX2" fmla="*/ 2272613 w 5675375"/>
                <a:gd name="connsiteY2" fmla="*/ 2349267 h 2349267"/>
                <a:gd name="connsiteX3" fmla="*/ 3604851 w 5675375"/>
                <a:gd name="connsiteY3" fmla="*/ 2017949 h 2349267"/>
                <a:gd name="connsiteX4" fmla="*/ 5034571 w 5675375"/>
                <a:gd name="connsiteY4" fmla="*/ 1531992 h 2349267"/>
                <a:gd name="connsiteX5" fmla="*/ 5616109 w 5675375"/>
                <a:gd name="connsiteY5" fmla="*/ 1061580 h 2349267"/>
                <a:gd name="connsiteX6" fmla="*/ 5675375 w 5675375"/>
                <a:gd name="connsiteY6" fmla="*/ 489567 h 2349267"/>
                <a:gd name="connsiteX7" fmla="*/ 5180650 w 5675375"/>
                <a:gd name="connsiteY7" fmla="*/ 0 h 2349267"/>
                <a:gd name="connsiteX8" fmla="*/ 3043895 w 5675375"/>
                <a:gd name="connsiteY8" fmla="*/ 80543 h 2349267"/>
                <a:gd name="connsiteX9" fmla="*/ 2510986 w 5675375"/>
                <a:gd name="connsiteY9" fmla="*/ 711124 h 2349267"/>
                <a:gd name="connsiteX10" fmla="*/ 45258 w 5675375"/>
                <a:gd name="connsiteY10" fmla="*/ 165279 h 2349267"/>
                <a:gd name="connsiteX0" fmla="*/ 819861 w 5675375"/>
                <a:gd name="connsiteY0" fmla="*/ 497459 h 2349267"/>
                <a:gd name="connsiteX1" fmla="*/ 0 w 5675375"/>
                <a:gd name="connsiteY1" fmla="*/ 1429594 h 2349267"/>
                <a:gd name="connsiteX2" fmla="*/ 2272613 w 5675375"/>
                <a:gd name="connsiteY2" fmla="*/ 2349267 h 2349267"/>
                <a:gd name="connsiteX3" fmla="*/ 3604851 w 5675375"/>
                <a:gd name="connsiteY3" fmla="*/ 2017949 h 2349267"/>
                <a:gd name="connsiteX4" fmla="*/ 5034571 w 5675375"/>
                <a:gd name="connsiteY4" fmla="*/ 1531992 h 2349267"/>
                <a:gd name="connsiteX5" fmla="*/ 5616109 w 5675375"/>
                <a:gd name="connsiteY5" fmla="*/ 1061580 h 2349267"/>
                <a:gd name="connsiteX6" fmla="*/ 5675375 w 5675375"/>
                <a:gd name="connsiteY6" fmla="*/ 489567 h 2349267"/>
                <a:gd name="connsiteX7" fmla="*/ 5180650 w 5675375"/>
                <a:gd name="connsiteY7" fmla="*/ 0 h 2349267"/>
                <a:gd name="connsiteX8" fmla="*/ 3043895 w 5675375"/>
                <a:gd name="connsiteY8" fmla="*/ 80543 h 2349267"/>
                <a:gd name="connsiteX9" fmla="*/ 2510986 w 5675375"/>
                <a:gd name="connsiteY9" fmla="*/ 711124 h 2349267"/>
                <a:gd name="connsiteX10" fmla="*/ 819861 w 5675375"/>
                <a:gd name="connsiteY10" fmla="*/ 497459 h 2349267"/>
                <a:gd name="connsiteX0" fmla="*/ 708512 w 5564026"/>
                <a:gd name="connsiteY0" fmla="*/ 497459 h 2349267"/>
                <a:gd name="connsiteX1" fmla="*/ 0 w 5564026"/>
                <a:gd name="connsiteY1" fmla="*/ 1753364 h 2349267"/>
                <a:gd name="connsiteX2" fmla="*/ 2161264 w 5564026"/>
                <a:gd name="connsiteY2" fmla="*/ 2349267 h 2349267"/>
                <a:gd name="connsiteX3" fmla="*/ 3493502 w 5564026"/>
                <a:gd name="connsiteY3" fmla="*/ 2017949 h 2349267"/>
                <a:gd name="connsiteX4" fmla="*/ 4923222 w 5564026"/>
                <a:gd name="connsiteY4" fmla="*/ 1531992 h 2349267"/>
                <a:gd name="connsiteX5" fmla="*/ 5504760 w 5564026"/>
                <a:gd name="connsiteY5" fmla="*/ 1061580 h 2349267"/>
                <a:gd name="connsiteX6" fmla="*/ 5564026 w 5564026"/>
                <a:gd name="connsiteY6" fmla="*/ 489567 h 2349267"/>
                <a:gd name="connsiteX7" fmla="*/ 5069301 w 5564026"/>
                <a:gd name="connsiteY7" fmla="*/ 0 h 2349267"/>
                <a:gd name="connsiteX8" fmla="*/ 2932546 w 5564026"/>
                <a:gd name="connsiteY8" fmla="*/ 80543 h 2349267"/>
                <a:gd name="connsiteX9" fmla="*/ 2399637 w 5564026"/>
                <a:gd name="connsiteY9" fmla="*/ 711124 h 2349267"/>
                <a:gd name="connsiteX10" fmla="*/ 708512 w 5564026"/>
                <a:gd name="connsiteY10" fmla="*/ 497459 h 2349267"/>
                <a:gd name="connsiteX0" fmla="*/ 572957 w 5428471"/>
                <a:gd name="connsiteY0" fmla="*/ 497459 h 2349267"/>
                <a:gd name="connsiteX1" fmla="*/ 0 w 5428471"/>
                <a:gd name="connsiteY1" fmla="*/ 1913147 h 2349267"/>
                <a:gd name="connsiteX2" fmla="*/ 2025709 w 5428471"/>
                <a:gd name="connsiteY2" fmla="*/ 2349267 h 2349267"/>
                <a:gd name="connsiteX3" fmla="*/ 3357947 w 5428471"/>
                <a:gd name="connsiteY3" fmla="*/ 2017949 h 2349267"/>
                <a:gd name="connsiteX4" fmla="*/ 4787667 w 5428471"/>
                <a:gd name="connsiteY4" fmla="*/ 1531992 h 2349267"/>
                <a:gd name="connsiteX5" fmla="*/ 5369205 w 5428471"/>
                <a:gd name="connsiteY5" fmla="*/ 1061580 h 2349267"/>
                <a:gd name="connsiteX6" fmla="*/ 5428471 w 5428471"/>
                <a:gd name="connsiteY6" fmla="*/ 489567 h 2349267"/>
                <a:gd name="connsiteX7" fmla="*/ 4933746 w 5428471"/>
                <a:gd name="connsiteY7" fmla="*/ 0 h 2349267"/>
                <a:gd name="connsiteX8" fmla="*/ 2796991 w 5428471"/>
                <a:gd name="connsiteY8" fmla="*/ 80543 h 2349267"/>
                <a:gd name="connsiteX9" fmla="*/ 2264082 w 5428471"/>
                <a:gd name="connsiteY9" fmla="*/ 711124 h 2349267"/>
                <a:gd name="connsiteX10" fmla="*/ 572957 w 5428471"/>
                <a:gd name="connsiteY10" fmla="*/ 497459 h 2349267"/>
                <a:gd name="connsiteX0" fmla="*/ 572957 w 5428471"/>
                <a:gd name="connsiteY0" fmla="*/ 497459 h 2349267"/>
                <a:gd name="connsiteX1" fmla="*/ 0 w 5428471"/>
                <a:gd name="connsiteY1" fmla="*/ 1913147 h 2349267"/>
                <a:gd name="connsiteX2" fmla="*/ 2025709 w 5428471"/>
                <a:gd name="connsiteY2" fmla="*/ 2349267 h 2349267"/>
                <a:gd name="connsiteX3" fmla="*/ 3590328 w 5428471"/>
                <a:gd name="connsiteY3" fmla="*/ 2013744 h 2349267"/>
                <a:gd name="connsiteX4" fmla="*/ 4787667 w 5428471"/>
                <a:gd name="connsiteY4" fmla="*/ 1531992 h 2349267"/>
                <a:gd name="connsiteX5" fmla="*/ 5369205 w 5428471"/>
                <a:gd name="connsiteY5" fmla="*/ 1061580 h 2349267"/>
                <a:gd name="connsiteX6" fmla="*/ 5428471 w 5428471"/>
                <a:gd name="connsiteY6" fmla="*/ 489567 h 2349267"/>
                <a:gd name="connsiteX7" fmla="*/ 4933746 w 5428471"/>
                <a:gd name="connsiteY7" fmla="*/ 0 h 2349267"/>
                <a:gd name="connsiteX8" fmla="*/ 2796991 w 5428471"/>
                <a:gd name="connsiteY8" fmla="*/ 80543 h 2349267"/>
                <a:gd name="connsiteX9" fmla="*/ 2264082 w 5428471"/>
                <a:gd name="connsiteY9" fmla="*/ 711124 h 2349267"/>
                <a:gd name="connsiteX10" fmla="*/ 572957 w 5428471"/>
                <a:gd name="connsiteY10" fmla="*/ 497459 h 2349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28471" h="2349267">
                  <a:moveTo>
                    <a:pt x="572957" y="497459"/>
                  </a:moveTo>
                  <a:lnTo>
                    <a:pt x="0" y="1913147"/>
                  </a:lnTo>
                  <a:lnTo>
                    <a:pt x="2025709" y="2349267"/>
                  </a:lnTo>
                  <a:lnTo>
                    <a:pt x="3590328" y="2013744"/>
                  </a:lnTo>
                  <a:lnTo>
                    <a:pt x="4787667" y="1531992"/>
                  </a:lnTo>
                  <a:lnTo>
                    <a:pt x="5369205" y="1061580"/>
                  </a:lnTo>
                  <a:lnTo>
                    <a:pt x="5428471" y="489567"/>
                  </a:lnTo>
                  <a:lnTo>
                    <a:pt x="4933746" y="0"/>
                  </a:lnTo>
                  <a:lnTo>
                    <a:pt x="2796991" y="80543"/>
                  </a:lnTo>
                  <a:lnTo>
                    <a:pt x="2264082" y="711124"/>
                  </a:lnTo>
                  <a:lnTo>
                    <a:pt x="572957" y="497459"/>
                  </a:lnTo>
                  <a:close/>
                </a:path>
              </a:pathLst>
            </a:custGeom>
            <a:gradFill flip="none" rotWithShape="1">
              <a:gsLst>
                <a:gs pos="0">
                  <a:schemeClr val="accent3">
                    <a:alpha val="0"/>
                  </a:schemeClr>
                </a:gs>
                <a:gs pos="46000">
                  <a:schemeClr val="accent3">
                    <a:alpha val="70000"/>
                  </a:schemeClr>
                </a:gs>
                <a:gs pos="100000">
                  <a:schemeClr val="accent3">
                    <a:alpha val="0"/>
                  </a:schemeClr>
                </a:gs>
              </a:gsLst>
              <a:path path="circle">
                <a:fillToRect l="50000" t="130000" r="50000" b="-30000"/>
              </a:path>
              <a:tileRect/>
            </a:gradFill>
            <a:ln>
              <a:noFill/>
            </a:ln>
            <a:effectLst>
              <a:softEdge rad="6350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Freeform: Shape 3">
              <a:extLst>
                <a:ext uri="{FF2B5EF4-FFF2-40B4-BE49-F238E27FC236}">
                  <a16:creationId xmlns:a16="http://schemas.microsoft.com/office/drawing/2014/main" id="{A7F93643-2CC4-9A92-4DC6-6A43A38FF356}"/>
                </a:ext>
              </a:extLst>
            </p:cNvPr>
            <p:cNvSpPr/>
            <p:nvPr userDrawn="1"/>
          </p:nvSpPr>
          <p:spPr>
            <a:xfrm flipH="1" flipV="1">
              <a:off x="12329023" y="-803988"/>
              <a:ext cx="15050623" cy="8465976"/>
            </a:xfrm>
            <a:custGeom>
              <a:avLst/>
              <a:gdLst>
                <a:gd name="connsiteX0" fmla="*/ 13621312 w 15050623"/>
                <a:gd name="connsiteY0" fmla="*/ 7661988 h 8465976"/>
                <a:gd name="connsiteX1" fmla="*/ 13621312 w 15050623"/>
                <a:gd name="connsiteY1" fmla="*/ 803988 h 8465976"/>
                <a:gd name="connsiteX2" fmla="*/ 1428112 w 15050623"/>
                <a:gd name="connsiteY2" fmla="*/ 803988 h 8465976"/>
                <a:gd name="connsiteX3" fmla="*/ 1428112 w 15050623"/>
                <a:gd name="connsiteY3" fmla="*/ 7661988 h 8465976"/>
                <a:gd name="connsiteX4" fmla="*/ 15050623 w 15050623"/>
                <a:gd name="connsiteY4" fmla="*/ 8465976 h 8465976"/>
                <a:gd name="connsiteX5" fmla="*/ 0 w 15050623"/>
                <a:gd name="connsiteY5" fmla="*/ 8465976 h 8465976"/>
                <a:gd name="connsiteX6" fmla="*/ 0 w 15050623"/>
                <a:gd name="connsiteY6" fmla="*/ 0 h 8465976"/>
                <a:gd name="connsiteX7" fmla="*/ 15050623 w 15050623"/>
                <a:gd name="connsiteY7" fmla="*/ 0 h 8465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050623" h="8465976">
                  <a:moveTo>
                    <a:pt x="13621312" y="7661988"/>
                  </a:moveTo>
                  <a:lnTo>
                    <a:pt x="13621312" y="803988"/>
                  </a:lnTo>
                  <a:lnTo>
                    <a:pt x="1428112" y="803988"/>
                  </a:lnTo>
                  <a:lnTo>
                    <a:pt x="1428112" y="7661988"/>
                  </a:lnTo>
                  <a:close/>
                  <a:moveTo>
                    <a:pt x="15050623" y="8465976"/>
                  </a:moveTo>
                  <a:lnTo>
                    <a:pt x="0" y="8465976"/>
                  </a:lnTo>
                  <a:lnTo>
                    <a:pt x="0" y="0"/>
                  </a:lnTo>
                  <a:lnTo>
                    <a:pt x="15050623" y="0"/>
                  </a:lnTo>
                  <a:close/>
                </a:path>
              </a:pathLst>
            </a:custGeom>
            <a:solidFill>
              <a:srgbClr val="53555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grpSp>
      <p:sp>
        <p:nvSpPr>
          <p:cNvPr id="5" name="Title 4">
            <a:extLst>
              <a:ext uri="{FF2B5EF4-FFF2-40B4-BE49-F238E27FC236}">
                <a16:creationId xmlns:a16="http://schemas.microsoft.com/office/drawing/2014/main" id="{4A67C8EB-E0C6-366E-58AC-4210A81E8D51}"/>
              </a:ext>
            </a:extLst>
          </p:cNvPr>
          <p:cNvSpPr>
            <a:spLocks noGrp="1"/>
          </p:cNvSpPr>
          <p:nvPr>
            <p:ph type="title"/>
          </p:nvPr>
        </p:nvSpPr>
        <p:spPr/>
        <p:txBody>
          <a:bodyPr/>
          <a:lstStyle/>
          <a:p>
            <a:r>
              <a:rPr lang="en-US"/>
              <a:t>Click to edit Master title style</a:t>
            </a:r>
            <a:endParaRPr lang="en-GB"/>
          </a:p>
        </p:txBody>
      </p:sp>
      <p:sp>
        <p:nvSpPr>
          <p:cNvPr id="6" name="Date Placeholder 5">
            <a:extLst>
              <a:ext uri="{FF2B5EF4-FFF2-40B4-BE49-F238E27FC236}">
                <a16:creationId xmlns:a16="http://schemas.microsoft.com/office/drawing/2014/main" id="{DF7028EF-FA3D-8255-CA94-F27A1CAFBE20}"/>
              </a:ext>
            </a:extLst>
          </p:cNvPr>
          <p:cNvSpPr>
            <a:spLocks noGrp="1"/>
          </p:cNvSpPr>
          <p:nvPr>
            <p:ph type="dt" sz="half" idx="10"/>
          </p:nvPr>
        </p:nvSpPr>
        <p:spPr/>
        <p:txBody>
          <a:bodyPr/>
          <a:lstStyle/>
          <a:p>
            <a:fld id="{045E4A91-3783-428D-9967-1782B1560A31}" type="datetime1">
              <a:rPr lang="en-GB" smtClean="0"/>
              <a:t>27/01/2026</a:t>
            </a:fld>
            <a:endParaRPr lang="en-GB"/>
          </a:p>
        </p:txBody>
      </p:sp>
      <p:sp>
        <p:nvSpPr>
          <p:cNvPr id="7" name="Footer Placeholder 6">
            <a:extLst>
              <a:ext uri="{FF2B5EF4-FFF2-40B4-BE49-F238E27FC236}">
                <a16:creationId xmlns:a16="http://schemas.microsoft.com/office/drawing/2014/main" id="{E848DEEB-AFF4-FA7B-B5A6-94DD1508A522}"/>
              </a:ext>
            </a:extLst>
          </p:cNvPr>
          <p:cNvSpPr>
            <a:spLocks noGrp="1"/>
          </p:cNvSpPr>
          <p:nvPr>
            <p:ph type="ftr" sz="quarter" idx="11"/>
          </p:nvPr>
        </p:nvSpPr>
        <p:spPr/>
        <p:txBody>
          <a:bodyPr/>
          <a:lstStyle/>
          <a:p>
            <a:endParaRPr lang="en-GB"/>
          </a:p>
        </p:txBody>
      </p:sp>
      <p:sp>
        <p:nvSpPr>
          <p:cNvPr id="8" name="Slide Number Placeholder 7">
            <a:extLst>
              <a:ext uri="{FF2B5EF4-FFF2-40B4-BE49-F238E27FC236}">
                <a16:creationId xmlns:a16="http://schemas.microsoft.com/office/drawing/2014/main" id="{33146474-8C72-904F-7A5D-1DC45F0E923A}"/>
              </a:ext>
            </a:extLst>
          </p:cNvPr>
          <p:cNvSpPr>
            <a:spLocks noGrp="1"/>
          </p:cNvSpPr>
          <p:nvPr>
            <p:ph type="sldNum" sz="quarter" idx="12"/>
          </p:nvPr>
        </p:nvSpPr>
        <p:spPr/>
        <p:txBody>
          <a:bodyPr/>
          <a:lstStyle/>
          <a:p>
            <a:fld id="{D030B88A-A586-41E9-87F5-B66E06292F0C}" type="slidenum">
              <a:rPr lang="en-GB" smtClean="0"/>
              <a:pPr/>
              <a:t>‹#›</a:t>
            </a:fld>
            <a:endParaRPr lang="en-GB"/>
          </a:p>
        </p:txBody>
      </p:sp>
      <p:sp>
        <p:nvSpPr>
          <p:cNvPr id="10" name="Text Placeholder 20">
            <a:extLst>
              <a:ext uri="{FF2B5EF4-FFF2-40B4-BE49-F238E27FC236}">
                <a16:creationId xmlns:a16="http://schemas.microsoft.com/office/drawing/2014/main" id="{1887284A-5B33-4FC0-F283-9669D76EFB4D}"/>
              </a:ext>
            </a:extLst>
          </p:cNvPr>
          <p:cNvSpPr>
            <a:spLocks noGrp="1"/>
          </p:cNvSpPr>
          <p:nvPr>
            <p:ph type="body" sz="quarter" idx="13" hasCustomPrompt="1"/>
          </p:nvPr>
        </p:nvSpPr>
        <p:spPr>
          <a:xfrm>
            <a:off x="459409" y="3733800"/>
            <a:ext cx="2033783" cy="1274233"/>
          </a:xfrm>
          <a:prstGeom prst="rect">
            <a:avLst/>
          </a:prstGeom>
        </p:spPr>
        <p:txBody>
          <a:bodyPr anchor="t" anchorCtr="0">
            <a:normAutofit/>
          </a:bodyPr>
          <a:lstStyle>
            <a:lvl1pPr marL="0" indent="0">
              <a:spcBef>
                <a:spcPts val="0"/>
              </a:spcBef>
              <a:buNone/>
              <a:defRPr sz="12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Enter text here</a:t>
            </a:r>
          </a:p>
        </p:txBody>
      </p:sp>
      <p:sp>
        <p:nvSpPr>
          <p:cNvPr id="11" name="Text Placeholder 31">
            <a:extLst>
              <a:ext uri="{FF2B5EF4-FFF2-40B4-BE49-F238E27FC236}">
                <a16:creationId xmlns:a16="http://schemas.microsoft.com/office/drawing/2014/main" id="{3C670E15-8B99-4772-8F59-61D3961072AF}"/>
              </a:ext>
            </a:extLst>
          </p:cNvPr>
          <p:cNvSpPr>
            <a:spLocks noGrp="1" noChangeAspect="1"/>
          </p:cNvSpPr>
          <p:nvPr>
            <p:ph type="body" sz="quarter" idx="17" hasCustomPrompt="1"/>
          </p:nvPr>
        </p:nvSpPr>
        <p:spPr>
          <a:xfrm>
            <a:off x="459409" y="1776568"/>
            <a:ext cx="810000" cy="1538883"/>
          </a:xfrm>
          <a:prstGeom prst="rect">
            <a:avLst/>
          </a:prstGeom>
          <a:noFill/>
        </p:spPr>
        <p:txBody>
          <a:bodyPr anchor="t" anchorCtr="0">
            <a:spAutoFit/>
          </a:bodyPr>
          <a:lstStyle>
            <a:lvl1pPr marL="0" indent="0" algn="l" rtl="0">
              <a:buNone/>
              <a:defRPr sz="10000">
                <a:solidFill>
                  <a:schemeClr val="tx2"/>
                </a:solidFill>
                <a:latin typeface="+mj-lt"/>
              </a:defRPr>
            </a:lvl1pPr>
          </a:lstStyle>
          <a:p>
            <a:pPr lvl="0"/>
            <a:r>
              <a:rPr lang="en-GB"/>
              <a:t>#</a:t>
            </a:r>
          </a:p>
        </p:txBody>
      </p:sp>
      <p:sp>
        <p:nvSpPr>
          <p:cNvPr id="12" name="Text Placeholder 20">
            <a:extLst>
              <a:ext uri="{FF2B5EF4-FFF2-40B4-BE49-F238E27FC236}">
                <a16:creationId xmlns:a16="http://schemas.microsoft.com/office/drawing/2014/main" id="{5A46520E-196E-C94B-77E7-7388DCFD6AEB}"/>
              </a:ext>
            </a:extLst>
          </p:cNvPr>
          <p:cNvSpPr>
            <a:spLocks noGrp="1"/>
          </p:cNvSpPr>
          <p:nvPr>
            <p:ph type="body" sz="quarter" idx="18" hasCustomPrompt="1"/>
          </p:nvPr>
        </p:nvSpPr>
        <p:spPr>
          <a:xfrm>
            <a:off x="2769259" y="3733800"/>
            <a:ext cx="2033783" cy="1274233"/>
          </a:xfrm>
          <a:prstGeom prst="rect">
            <a:avLst/>
          </a:prstGeom>
        </p:spPr>
        <p:txBody>
          <a:bodyPr anchor="t" anchorCtr="0">
            <a:normAutofit/>
          </a:bodyPr>
          <a:lstStyle>
            <a:lvl1pPr marL="0" indent="0">
              <a:spcBef>
                <a:spcPts val="0"/>
              </a:spcBef>
              <a:buNone/>
              <a:defRPr sz="12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Enter text here</a:t>
            </a:r>
          </a:p>
        </p:txBody>
      </p:sp>
      <p:sp>
        <p:nvSpPr>
          <p:cNvPr id="16" name="Text Placeholder 31">
            <a:extLst>
              <a:ext uri="{FF2B5EF4-FFF2-40B4-BE49-F238E27FC236}">
                <a16:creationId xmlns:a16="http://schemas.microsoft.com/office/drawing/2014/main" id="{23419271-B9FF-66F5-A883-EACA9A52DD0F}"/>
              </a:ext>
            </a:extLst>
          </p:cNvPr>
          <p:cNvSpPr>
            <a:spLocks noGrp="1" noChangeAspect="1"/>
          </p:cNvSpPr>
          <p:nvPr>
            <p:ph type="body" sz="quarter" idx="19" hasCustomPrompt="1"/>
          </p:nvPr>
        </p:nvSpPr>
        <p:spPr>
          <a:xfrm>
            <a:off x="2769258" y="1776568"/>
            <a:ext cx="810000" cy="1538883"/>
          </a:xfrm>
          <a:prstGeom prst="rect">
            <a:avLst/>
          </a:prstGeom>
          <a:noFill/>
        </p:spPr>
        <p:txBody>
          <a:bodyPr anchor="t" anchorCtr="0">
            <a:spAutoFit/>
          </a:bodyPr>
          <a:lstStyle>
            <a:lvl1pPr marL="0" indent="0" algn="l" rtl="0">
              <a:buNone/>
              <a:defRPr sz="10000">
                <a:solidFill>
                  <a:schemeClr val="tx2"/>
                </a:solidFill>
                <a:latin typeface="+mj-lt"/>
              </a:defRPr>
            </a:lvl1pPr>
          </a:lstStyle>
          <a:p>
            <a:pPr lvl="0"/>
            <a:r>
              <a:rPr lang="en-GB"/>
              <a:t>#</a:t>
            </a:r>
          </a:p>
        </p:txBody>
      </p:sp>
      <p:sp>
        <p:nvSpPr>
          <p:cNvPr id="17" name="Text Placeholder 20">
            <a:extLst>
              <a:ext uri="{FF2B5EF4-FFF2-40B4-BE49-F238E27FC236}">
                <a16:creationId xmlns:a16="http://schemas.microsoft.com/office/drawing/2014/main" id="{30E2F21E-EC4D-BE46-DA79-643A3201DC2C}"/>
              </a:ext>
            </a:extLst>
          </p:cNvPr>
          <p:cNvSpPr>
            <a:spLocks noGrp="1"/>
          </p:cNvSpPr>
          <p:nvPr>
            <p:ph type="body" sz="quarter" idx="20" hasCustomPrompt="1"/>
          </p:nvPr>
        </p:nvSpPr>
        <p:spPr>
          <a:xfrm>
            <a:off x="5079109" y="3733800"/>
            <a:ext cx="2033783" cy="1274233"/>
          </a:xfrm>
          <a:prstGeom prst="rect">
            <a:avLst/>
          </a:prstGeom>
        </p:spPr>
        <p:txBody>
          <a:bodyPr anchor="t" anchorCtr="0">
            <a:normAutofit/>
          </a:bodyPr>
          <a:lstStyle>
            <a:lvl1pPr marL="0" indent="0">
              <a:spcBef>
                <a:spcPts val="0"/>
              </a:spcBef>
              <a:buNone/>
              <a:defRPr sz="12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Enter text here</a:t>
            </a:r>
          </a:p>
        </p:txBody>
      </p:sp>
      <p:sp>
        <p:nvSpPr>
          <p:cNvPr id="18" name="Text Placeholder 31">
            <a:extLst>
              <a:ext uri="{FF2B5EF4-FFF2-40B4-BE49-F238E27FC236}">
                <a16:creationId xmlns:a16="http://schemas.microsoft.com/office/drawing/2014/main" id="{B69B752E-39BA-8D1D-2666-FCB45C7F1159}"/>
              </a:ext>
            </a:extLst>
          </p:cNvPr>
          <p:cNvSpPr>
            <a:spLocks noGrp="1" noChangeAspect="1"/>
          </p:cNvSpPr>
          <p:nvPr>
            <p:ph type="body" sz="quarter" idx="21" hasCustomPrompt="1"/>
          </p:nvPr>
        </p:nvSpPr>
        <p:spPr>
          <a:xfrm>
            <a:off x="5079107" y="1776568"/>
            <a:ext cx="810000" cy="1538883"/>
          </a:xfrm>
          <a:prstGeom prst="rect">
            <a:avLst/>
          </a:prstGeom>
          <a:noFill/>
        </p:spPr>
        <p:txBody>
          <a:bodyPr anchor="t" anchorCtr="0">
            <a:spAutoFit/>
          </a:bodyPr>
          <a:lstStyle>
            <a:lvl1pPr marL="0" indent="0" algn="l" rtl="0">
              <a:buNone/>
              <a:defRPr sz="10000">
                <a:solidFill>
                  <a:schemeClr val="tx2"/>
                </a:solidFill>
                <a:latin typeface="+mj-lt"/>
              </a:defRPr>
            </a:lvl1pPr>
          </a:lstStyle>
          <a:p>
            <a:pPr lvl="0"/>
            <a:r>
              <a:rPr lang="en-GB"/>
              <a:t>#</a:t>
            </a:r>
          </a:p>
        </p:txBody>
      </p:sp>
      <p:sp>
        <p:nvSpPr>
          <p:cNvPr id="20" name="Text Placeholder 20">
            <a:extLst>
              <a:ext uri="{FF2B5EF4-FFF2-40B4-BE49-F238E27FC236}">
                <a16:creationId xmlns:a16="http://schemas.microsoft.com/office/drawing/2014/main" id="{3F9EB1B2-AD6A-E825-75A6-66E0170E3D0C}"/>
              </a:ext>
            </a:extLst>
          </p:cNvPr>
          <p:cNvSpPr>
            <a:spLocks noGrp="1"/>
          </p:cNvSpPr>
          <p:nvPr>
            <p:ph type="body" sz="quarter" idx="22" hasCustomPrompt="1"/>
          </p:nvPr>
        </p:nvSpPr>
        <p:spPr>
          <a:xfrm>
            <a:off x="7388959" y="3733800"/>
            <a:ext cx="2033783" cy="1274233"/>
          </a:xfrm>
          <a:prstGeom prst="rect">
            <a:avLst/>
          </a:prstGeom>
        </p:spPr>
        <p:txBody>
          <a:bodyPr anchor="t" anchorCtr="0">
            <a:normAutofit/>
          </a:bodyPr>
          <a:lstStyle>
            <a:lvl1pPr marL="0" indent="0">
              <a:spcBef>
                <a:spcPts val="0"/>
              </a:spcBef>
              <a:buNone/>
              <a:defRPr sz="12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Enter text here</a:t>
            </a:r>
          </a:p>
        </p:txBody>
      </p:sp>
      <p:sp>
        <p:nvSpPr>
          <p:cNvPr id="21" name="Text Placeholder 31">
            <a:extLst>
              <a:ext uri="{FF2B5EF4-FFF2-40B4-BE49-F238E27FC236}">
                <a16:creationId xmlns:a16="http://schemas.microsoft.com/office/drawing/2014/main" id="{E741B18B-7923-C67A-DA44-4FA39F013DAF}"/>
              </a:ext>
            </a:extLst>
          </p:cNvPr>
          <p:cNvSpPr>
            <a:spLocks noGrp="1" noChangeAspect="1"/>
          </p:cNvSpPr>
          <p:nvPr>
            <p:ph type="body" sz="quarter" idx="23" hasCustomPrompt="1"/>
          </p:nvPr>
        </p:nvSpPr>
        <p:spPr>
          <a:xfrm>
            <a:off x="7388956" y="1776568"/>
            <a:ext cx="810000" cy="1538883"/>
          </a:xfrm>
          <a:prstGeom prst="rect">
            <a:avLst/>
          </a:prstGeom>
          <a:noFill/>
        </p:spPr>
        <p:txBody>
          <a:bodyPr anchor="t" anchorCtr="0">
            <a:spAutoFit/>
          </a:bodyPr>
          <a:lstStyle>
            <a:lvl1pPr marL="0" indent="0" algn="l" rtl="0">
              <a:buNone/>
              <a:defRPr sz="10000">
                <a:solidFill>
                  <a:schemeClr val="tx2"/>
                </a:solidFill>
                <a:latin typeface="+mj-lt"/>
              </a:defRPr>
            </a:lvl1pPr>
          </a:lstStyle>
          <a:p>
            <a:pPr lvl="0"/>
            <a:r>
              <a:rPr lang="en-GB"/>
              <a:t>#</a:t>
            </a:r>
          </a:p>
        </p:txBody>
      </p:sp>
      <p:sp>
        <p:nvSpPr>
          <p:cNvPr id="9" name="Text Placeholder 20">
            <a:extLst>
              <a:ext uri="{FF2B5EF4-FFF2-40B4-BE49-F238E27FC236}">
                <a16:creationId xmlns:a16="http://schemas.microsoft.com/office/drawing/2014/main" id="{FF69862B-E918-4841-D37C-50DCCE045C25}"/>
              </a:ext>
            </a:extLst>
          </p:cNvPr>
          <p:cNvSpPr>
            <a:spLocks noGrp="1"/>
          </p:cNvSpPr>
          <p:nvPr>
            <p:ph type="body" sz="quarter" idx="24" hasCustomPrompt="1"/>
          </p:nvPr>
        </p:nvSpPr>
        <p:spPr>
          <a:xfrm>
            <a:off x="9698807" y="3733800"/>
            <a:ext cx="2033783" cy="1274233"/>
          </a:xfrm>
          <a:prstGeom prst="rect">
            <a:avLst/>
          </a:prstGeom>
        </p:spPr>
        <p:txBody>
          <a:bodyPr anchor="t" anchorCtr="0">
            <a:normAutofit/>
          </a:bodyPr>
          <a:lstStyle>
            <a:lvl1pPr marL="0" indent="0">
              <a:spcBef>
                <a:spcPts val="0"/>
              </a:spcBef>
              <a:buNone/>
              <a:defRPr sz="12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Enter text here</a:t>
            </a:r>
          </a:p>
        </p:txBody>
      </p:sp>
      <p:sp>
        <p:nvSpPr>
          <p:cNvPr id="13" name="Text Placeholder 31">
            <a:extLst>
              <a:ext uri="{FF2B5EF4-FFF2-40B4-BE49-F238E27FC236}">
                <a16:creationId xmlns:a16="http://schemas.microsoft.com/office/drawing/2014/main" id="{748CFBBE-46A4-08AA-9B89-3D103E523F0F}"/>
              </a:ext>
            </a:extLst>
          </p:cNvPr>
          <p:cNvSpPr>
            <a:spLocks noGrp="1" noChangeAspect="1"/>
          </p:cNvSpPr>
          <p:nvPr>
            <p:ph type="body" sz="quarter" idx="25" hasCustomPrompt="1"/>
          </p:nvPr>
        </p:nvSpPr>
        <p:spPr>
          <a:xfrm>
            <a:off x="9698807" y="1776568"/>
            <a:ext cx="810000" cy="1538883"/>
          </a:xfrm>
          <a:prstGeom prst="rect">
            <a:avLst/>
          </a:prstGeom>
          <a:noFill/>
        </p:spPr>
        <p:txBody>
          <a:bodyPr anchor="t" anchorCtr="0">
            <a:spAutoFit/>
          </a:bodyPr>
          <a:lstStyle>
            <a:lvl1pPr marL="0" indent="0" algn="l" rtl="0">
              <a:buNone/>
              <a:defRPr sz="10000">
                <a:solidFill>
                  <a:schemeClr val="tx2"/>
                </a:solidFill>
                <a:latin typeface="+mj-lt"/>
              </a:defRPr>
            </a:lvl1pPr>
          </a:lstStyle>
          <a:p>
            <a:pPr lvl="0"/>
            <a:r>
              <a:rPr lang="en-GB"/>
              <a:t>#</a:t>
            </a:r>
          </a:p>
        </p:txBody>
      </p:sp>
    </p:spTree>
    <p:extLst>
      <p:ext uri="{BB962C8B-B14F-4D97-AF65-F5344CB8AC3E}">
        <p14:creationId xmlns:p14="http://schemas.microsoft.com/office/powerpoint/2010/main" val="341422620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Section into slide 4">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EC17730A-8E26-5FA5-FD24-011C7F230CC1}"/>
              </a:ext>
            </a:extLst>
          </p:cNvPr>
          <p:cNvGrpSpPr/>
          <p:nvPr userDrawn="1"/>
        </p:nvGrpSpPr>
        <p:grpSpPr>
          <a:xfrm>
            <a:off x="-1429311" y="-803988"/>
            <a:ext cx="15050623" cy="8465976"/>
            <a:chOff x="-1429311" y="-803988"/>
            <a:chExt cx="15050623" cy="8465976"/>
          </a:xfrm>
        </p:grpSpPr>
        <p:grpSp>
          <p:nvGrpSpPr>
            <p:cNvPr id="2" name="Group 1">
              <a:extLst>
                <a:ext uri="{FF2B5EF4-FFF2-40B4-BE49-F238E27FC236}">
                  <a16:creationId xmlns:a16="http://schemas.microsoft.com/office/drawing/2014/main" id="{0882B09A-9A88-A40B-8E5D-C1139067203F}"/>
                </a:ext>
              </a:extLst>
            </p:cNvPr>
            <p:cNvGrpSpPr/>
            <p:nvPr userDrawn="1"/>
          </p:nvGrpSpPr>
          <p:grpSpPr>
            <a:xfrm flipH="1">
              <a:off x="-900859" y="-803988"/>
              <a:ext cx="14153908" cy="8280054"/>
              <a:chOff x="13077671" y="-803988"/>
              <a:chExt cx="14153908" cy="8280054"/>
            </a:xfrm>
          </p:grpSpPr>
          <p:sp>
            <p:nvSpPr>
              <p:cNvPr id="3" name="Rectangle 2">
                <a:extLst>
                  <a:ext uri="{FF2B5EF4-FFF2-40B4-BE49-F238E27FC236}">
                    <a16:creationId xmlns:a16="http://schemas.microsoft.com/office/drawing/2014/main" id="{18C30621-5930-3E5A-C38D-9509273B6088}"/>
                  </a:ext>
                </a:extLst>
              </p:cNvPr>
              <p:cNvSpPr/>
              <p:nvPr userDrawn="1"/>
            </p:nvSpPr>
            <p:spPr>
              <a:xfrm>
                <a:off x="14138720" y="0"/>
                <a:ext cx="12192000" cy="6858000"/>
              </a:xfrm>
              <a:prstGeom prst="rect">
                <a:avLst/>
              </a:prstGeom>
              <a:solidFill>
                <a:srgbClr val="F6EF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Freeform: Shape 3">
                <a:extLst>
                  <a:ext uri="{FF2B5EF4-FFF2-40B4-BE49-F238E27FC236}">
                    <a16:creationId xmlns:a16="http://schemas.microsoft.com/office/drawing/2014/main" id="{BF6A0D5B-2DC6-F4C4-001C-A8C791221CA5}"/>
                  </a:ext>
                </a:extLst>
              </p:cNvPr>
              <p:cNvSpPr/>
              <p:nvPr userDrawn="1"/>
            </p:nvSpPr>
            <p:spPr>
              <a:xfrm flipV="1">
                <a:off x="14592604" y="-803988"/>
                <a:ext cx="12638975" cy="6596048"/>
              </a:xfrm>
              <a:custGeom>
                <a:avLst/>
                <a:gdLst>
                  <a:gd name="connsiteX0" fmla="*/ 874643 w 6383130"/>
                  <a:gd name="connsiteY0" fmla="*/ 1122017 h 3330713"/>
                  <a:gd name="connsiteX1" fmla="*/ 2341217 w 6383130"/>
                  <a:gd name="connsiteY1" fmla="*/ 2199861 h 3330713"/>
                  <a:gd name="connsiteX2" fmla="*/ 2893391 w 6383130"/>
                  <a:gd name="connsiteY2" fmla="*/ 3012661 h 3330713"/>
                  <a:gd name="connsiteX3" fmla="*/ 3953565 w 6383130"/>
                  <a:gd name="connsiteY3" fmla="*/ 3330713 h 3330713"/>
                  <a:gd name="connsiteX4" fmla="*/ 5106504 w 6383130"/>
                  <a:gd name="connsiteY4" fmla="*/ 3083339 h 3330713"/>
                  <a:gd name="connsiteX5" fmla="*/ 5464313 w 6383130"/>
                  <a:gd name="connsiteY5" fmla="*/ 2425148 h 3330713"/>
                  <a:gd name="connsiteX6" fmla="*/ 4753113 w 6383130"/>
                  <a:gd name="connsiteY6" fmla="*/ 1696278 h 3330713"/>
                  <a:gd name="connsiteX7" fmla="*/ 6007652 w 6383130"/>
                  <a:gd name="connsiteY7" fmla="*/ 1532835 h 3330713"/>
                  <a:gd name="connsiteX8" fmla="*/ 6383130 w 6383130"/>
                  <a:gd name="connsiteY8" fmla="*/ 1334052 h 3330713"/>
                  <a:gd name="connsiteX9" fmla="*/ 6383130 w 6383130"/>
                  <a:gd name="connsiteY9" fmla="*/ 216452 h 3330713"/>
                  <a:gd name="connsiteX10" fmla="*/ 4117008 w 6383130"/>
                  <a:gd name="connsiteY10" fmla="*/ 0 h 3330713"/>
                  <a:gd name="connsiteX11" fmla="*/ 2531165 w 6383130"/>
                  <a:gd name="connsiteY11" fmla="*/ 287130 h 3330713"/>
                  <a:gd name="connsiteX12" fmla="*/ 812800 w 6383130"/>
                  <a:gd name="connsiteY12" fmla="*/ 437322 h 3330713"/>
                  <a:gd name="connsiteX13" fmla="*/ 0 w 6383130"/>
                  <a:gd name="connsiteY13" fmla="*/ 689113 h 3330713"/>
                  <a:gd name="connsiteX14" fmla="*/ 874643 w 6383130"/>
                  <a:gd name="connsiteY14" fmla="*/ 1122017 h 3330713"/>
                  <a:gd name="connsiteX0" fmla="*/ 874643 w 6383130"/>
                  <a:gd name="connsiteY0" fmla="*/ 1122017 h 3330713"/>
                  <a:gd name="connsiteX1" fmla="*/ 2341217 w 6383130"/>
                  <a:gd name="connsiteY1" fmla="*/ 2199861 h 3330713"/>
                  <a:gd name="connsiteX2" fmla="*/ 2893391 w 6383130"/>
                  <a:gd name="connsiteY2" fmla="*/ 3012661 h 3330713"/>
                  <a:gd name="connsiteX3" fmla="*/ 3953565 w 6383130"/>
                  <a:gd name="connsiteY3" fmla="*/ 3330713 h 3330713"/>
                  <a:gd name="connsiteX4" fmla="*/ 5106504 w 6383130"/>
                  <a:gd name="connsiteY4" fmla="*/ 3083339 h 3330713"/>
                  <a:gd name="connsiteX5" fmla="*/ 5464313 w 6383130"/>
                  <a:gd name="connsiteY5" fmla="*/ 2425148 h 3330713"/>
                  <a:gd name="connsiteX6" fmla="*/ 4753113 w 6383130"/>
                  <a:gd name="connsiteY6" fmla="*/ 1696278 h 3330713"/>
                  <a:gd name="connsiteX7" fmla="*/ 6007652 w 6383130"/>
                  <a:gd name="connsiteY7" fmla="*/ 1532835 h 3330713"/>
                  <a:gd name="connsiteX8" fmla="*/ 6383130 w 6383130"/>
                  <a:gd name="connsiteY8" fmla="*/ 216452 h 3330713"/>
                  <a:gd name="connsiteX9" fmla="*/ 4117008 w 6383130"/>
                  <a:gd name="connsiteY9" fmla="*/ 0 h 3330713"/>
                  <a:gd name="connsiteX10" fmla="*/ 2531165 w 6383130"/>
                  <a:gd name="connsiteY10" fmla="*/ 287130 h 3330713"/>
                  <a:gd name="connsiteX11" fmla="*/ 812800 w 6383130"/>
                  <a:gd name="connsiteY11" fmla="*/ 437322 h 3330713"/>
                  <a:gd name="connsiteX12" fmla="*/ 0 w 6383130"/>
                  <a:gd name="connsiteY12" fmla="*/ 689113 h 3330713"/>
                  <a:gd name="connsiteX13" fmla="*/ 874643 w 6383130"/>
                  <a:gd name="connsiteY13" fmla="*/ 1122017 h 3330713"/>
                  <a:gd name="connsiteX0" fmla="*/ 874643 w 6007652"/>
                  <a:gd name="connsiteY0" fmla="*/ 1122017 h 3330713"/>
                  <a:gd name="connsiteX1" fmla="*/ 2341217 w 6007652"/>
                  <a:gd name="connsiteY1" fmla="*/ 2199861 h 3330713"/>
                  <a:gd name="connsiteX2" fmla="*/ 2893391 w 6007652"/>
                  <a:gd name="connsiteY2" fmla="*/ 3012661 h 3330713"/>
                  <a:gd name="connsiteX3" fmla="*/ 3953565 w 6007652"/>
                  <a:gd name="connsiteY3" fmla="*/ 3330713 h 3330713"/>
                  <a:gd name="connsiteX4" fmla="*/ 5106504 w 6007652"/>
                  <a:gd name="connsiteY4" fmla="*/ 3083339 h 3330713"/>
                  <a:gd name="connsiteX5" fmla="*/ 5464313 w 6007652"/>
                  <a:gd name="connsiteY5" fmla="*/ 2425148 h 3330713"/>
                  <a:gd name="connsiteX6" fmla="*/ 4753113 w 6007652"/>
                  <a:gd name="connsiteY6" fmla="*/ 1696278 h 3330713"/>
                  <a:gd name="connsiteX7" fmla="*/ 6007652 w 6007652"/>
                  <a:gd name="connsiteY7" fmla="*/ 1532835 h 3330713"/>
                  <a:gd name="connsiteX8" fmla="*/ 5942502 w 6007652"/>
                  <a:gd name="connsiteY8" fmla="*/ 158750 h 3330713"/>
                  <a:gd name="connsiteX9" fmla="*/ 4117008 w 6007652"/>
                  <a:gd name="connsiteY9" fmla="*/ 0 h 3330713"/>
                  <a:gd name="connsiteX10" fmla="*/ 2531165 w 6007652"/>
                  <a:gd name="connsiteY10" fmla="*/ 287130 h 3330713"/>
                  <a:gd name="connsiteX11" fmla="*/ 812800 w 6007652"/>
                  <a:gd name="connsiteY11" fmla="*/ 437322 h 3330713"/>
                  <a:gd name="connsiteX12" fmla="*/ 0 w 6007652"/>
                  <a:gd name="connsiteY12" fmla="*/ 689113 h 3330713"/>
                  <a:gd name="connsiteX13" fmla="*/ 874643 w 6007652"/>
                  <a:gd name="connsiteY13" fmla="*/ 1122017 h 3330713"/>
                  <a:gd name="connsiteX0" fmla="*/ 874643 w 5942502"/>
                  <a:gd name="connsiteY0" fmla="*/ 1122017 h 3330713"/>
                  <a:gd name="connsiteX1" fmla="*/ 2341217 w 5942502"/>
                  <a:gd name="connsiteY1" fmla="*/ 2199861 h 3330713"/>
                  <a:gd name="connsiteX2" fmla="*/ 2893391 w 5942502"/>
                  <a:gd name="connsiteY2" fmla="*/ 3012661 h 3330713"/>
                  <a:gd name="connsiteX3" fmla="*/ 3953565 w 5942502"/>
                  <a:gd name="connsiteY3" fmla="*/ 3330713 h 3330713"/>
                  <a:gd name="connsiteX4" fmla="*/ 5106504 w 5942502"/>
                  <a:gd name="connsiteY4" fmla="*/ 3083339 h 3330713"/>
                  <a:gd name="connsiteX5" fmla="*/ 5464313 w 5942502"/>
                  <a:gd name="connsiteY5" fmla="*/ 2425148 h 3330713"/>
                  <a:gd name="connsiteX6" fmla="*/ 4753113 w 5942502"/>
                  <a:gd name="connsiteY6" fmla="*/ 1696278 h 3330713"/>
                  <a:gd name="connsiteX7" fmla="*/ 5881758 w 5942502"/>
                  <a:gd name="connsiteY7" fmla="*/ 1532835 h 3330713"/>
                  <a:gd name="connsiteX8" fmla="*/ 5942502 w 5942502"/>
                  <a:gd name="connsiteY8" fmla="*/ 158750 h 3330713"/>
                  <a:gd name="connsiteX9" fmla="*/ 4117008 w 5942502"/>
                  <a:gd name="connsiteY9" fmla="*/ 0 h 3330713"/>
                  <a:gd name="connsiteX10" fmla="*/ 2531165 w 5942502"/>
                  <a:gd name="connsiteY10" fmla="*/ 287130 h 3330713"/>
                  <a:gd name="connsiteX11" fmla="*/ 812800 w 5942502"/>
                  <a:gd name="connsiteY11" fmla="*/ 437322 h 3330713"/>
                  <a:gd name="connsiteX12" fmla="*/ 0 w 5942502"/>
                  <a:gd name="connsiteY12" fmla="*/ 689113 h 3330713"/>
                  <a:gd name="connsiteX13" fmla="*/ 874643 w 5942502"/>
                  <a:gd name="connsiteY13" fmla="*/ 1122017 h 3330713"/>
                  <a:gd name="connsiteX0" fmla="*/ 874643 w 5942502"/>
                  <a:gd name="connsiteY0" fmla="*/ 1122017 h 3330713"/>
                  <a:gd name="connsiteX1" fmla="*/ 2341217 w 5942502"/>
                  <a:gd name="connsiteY1" fmla="*/ 2199861 h 3330713"/>
                  <a:gd name="connsiteX2" fmla="*/ 2893391 w 5942502"/>
                  <a:gd name="connsiteY2" fmla="*/ 3012661 h 3330713"/>
                  <a:gd name="connsiteX3" fmla="*/ 3953565 w 5942502"/>
                  <a:gd name="connsiteY3" fmla="*/ 3330713 h 3330713"/>
                  <a:gd name="connsiteX4" fmla="*/ 5106504 w 5942502"/>
                  <a:gd name="connsiteY4" fmla="*/ 3083339 h 3330713"/>
                  <a:gd name="connsiteX5" fmla="*/ 5464313 w 5942502"/>
                  <a:gd name="connsiteY5" fmla="*/ 2425148 h 3330713"/>
                  <a:gd name="connsiteX6" fmla="*/ 5109813 w 5942502"/>
                  <a:gd name="connsiteY6" fmla="*/ 1712015 h 3330713"/>
                  <a:gd name="connsiteX7" fmla="*/ 5881758 w 5942502"/>
                  <a:gd name="connsiteY7" fmla="*/ 1532835 h 3330713"/>
                  <a:gd name="connsiteX8" fmla="*/ 5942502 w 5942502"/>
                  <a:gd name="connsiteY8" fmla="*/ 158750 h 3330713"/>
                  <a:gd name="connsiteX9" fmla="*/ 4117008 w 5942502"/>
                  <a:gd name="connsiteY9" fmla="*/ 0 h 3330713"/>
                  <a:gd name="connsiteX10" fmla="*/ 2531165 w 5942502"/>
                  <a:gd name="connsiteY10" fmla="*/ 287130 h 3330713"/>
                  <a:gd name="connsiteX11" fmla="*/ 812800 w 5942502"/>
                  <a:gd name="connsiteY11" fmla="*/ 437322 h 3330713"/>
                  <a:gd name="connsiteX12" fmla="*/ 0 w 5942502"/>
                  <a:gd name="connsiteY12" fmla="*/ 689113 h 3330713"/>
                  <a:gd name="connsiteX13" fmla="*/ 874643 w 5942502"/>
                  <a:gd name="connsiteY13" fmla="*/ 1122017 h 3330713"/>
                  <a:gd name="connsiteX0" fmla="*/ 874643 w 5942502"/>
                  <a:gd name="connsiteY0" fmla="*/ 1122017 h 3330713"/>
                  <a:gd name="connsiteX1" fmla="*/ 2341217 w 5942502"/>
                  <a:gd name="connsiteY1" fmla="*/ 2199861 h 3330713"/>
                  <a:gd name="connsiteX2" fmla="*/ 2893391 w 5942502"/>
                  <a:gd name="connsiteY2" fmla="*/ 3012661 h 3330713"/>
                  <a:gd name="connsiteX3" fmla="*/ 3953565 w 5942502"/>
                  <a:gd name="connsiteY3" fmla="*/ 3330713 h 3330713"/>
                  <a:gd name="connsiteX4" fmla="*/ 5106504 w 5942502"/>
                  <a:gd name="connsiteY4" fmla="*/ 3083339 h 3330713"/>
                  <a:gd name="connsiteX5" fmla="*/ 5464313 w 5942502"/>
                  <a:gd name="connsiteY5" fmla="*/ 2425148 h 3330713"/>
                  <a:gd name="connsiteX6" fmla="*/ 5235707 w 5942502"/>
                  <a:gd name="connsiteY6" fmla="*/ 1727752 h 3330713"/>
                  <a:gd name="connsiteX7" fmla="*/ 5881758 w 5942502"/>
                  <a:gd name="connsiteY7" fmla="*/ 1532835 h 3330713"/>
                  <a:gd name="connsiteX8" fmla="*/ 5942502 w 5942502"/>
                  <a:gd name="connsiteY8" fmla="*/ 158750 h 3330713"/>
                  <a:gd name="connsiteX9" fmla="*/ 4117008 w 5942502"/>
                  <a:gd name="connsiteY9" fmla="*/ 0 h 3330713"/>
                  <a:gd name="connsiteX10" fmla="*/ 2531165 w 5942502"/>
                  <a:gd name="connsiteY10" fmla="*/ 287130 h 3330713"/>
                  <a:gd name="connsiteX11" fmla="*/ 812800 w 5942502"/>
                  <a:gd name="connsiteY11" fmla="*/ 437322 h 3330713"/>
                  <a:gd name="connsiteX12" fmla="*/ 0 w 5942502"/>
                  <a:gd name="connsiteY12" fmla="*/ 689113 h 3330713"/>
                  <a:gd name="connsiteX13" fmla="*/ 874643 w 5942502"/>
                  <a:gd name="connsiteY13" fmla="*/ 1122017 h 3330713"/>
                  <a:gd name="connsiteX0" fmla="*/ 874643 w 5942502"/>
                  <a:gd name="connsiteY0" fmla="*/ 1122017 h 3330713"/>
                  <a:gd name="connsiteX1" fmla="*/ 2341217 w 5942502"/>
                  <a:gd name="connsiteY1" fmla="*/ 2199861 h 3330713"/>
                  <a:gd name="connsiteX2" fmla="*/ 2893391 w 5942502"/>
                  <a:gd name="connsiteY2" fmla="*/ 3012661 h 3330713"/>
                  <a:gd name="connsiteX3" fmla="*/ 3953565 w 5942502"/>
                  <a:gd name="connsiteY3" fmla="*/ 3330713 h 3330713"/>
                  <a:gd name="connsiteX4" fmla="*/ 5106504 w 5942502"/>
                  <a:gd name="connsiteY4" fmla="*/ 3083339 h 3330713"/>
                  <a:gd name="connsiteX5" fmla="*/ 5605944 w 5942502"/>
                  <a:gd name="connsiteY5" fmla="*/ 2472358 h 3330713"/>
                  <a:gd name="connsiteX6" fmla="*/ 5235707 w 5942502"/>
                  <a:gd name="connsiteY6" fmla="*/ 1727752 h 3330713"/>
                  <a:gd name="connsiteX7" fmla="*/ 5881758 w 5942502"/>
                  <a:gd name="connsiteY7" fmla="*/ 1532835 h 3330713"/>
                  <a:gd name="connsiteX8" fmla="*/ 5942502 w 5942502"/>
                  <a:gd name="connsiteY8" fmla="*/ 158750 h 3330713"/>
                  <a:gd name="connsiteX9" fmla="*/ 4117008 w 5942502"/>
                  <a:gd name="connsiteY9" fmla="*/ 0 h 3330713"/>
                  <a:gd name="connsiteX10" fmla="*/ 2531165 w 5942502"/>
                  <a:gd name="connsiteY10" fmla="*/ 287130 h 3330713"/>
                  <a:gd name="connsiteX11" fmla="*/ 812800 w 5942502"/>
                  <a:gd name="connsiteY11" fmla="*/ 437322 h 3330713"/>
                  <a:gd name="connsiteX12" fmla="*/ 0 w 5942502"/>
                  <a:gd name="connsiteY12" fmla="*/ 689113 h 3330713"/>
                  <a:gd name="connsiteX13" fmla="*/ 874643 w 5942502"/>
                  <a:gd name="connsiteY13" fmla="*/ 1122017 h 3330713"/>
                  <a:gd name="connsiteX0" fmla="*/ 874643 w 5942502"/>
                  <a:gd name="connsiteY0" fmla="*/ 1122017 h 3330713"/>
                  <a:gd name="connsiteX1" fmla="*/ 2341217 w 5942502"/>
                  <a:gd name="connsiteY1" fmla="*/ 2199861 h 3330713"/>
                  <a:gd name="connsiteX2" fmla="*/ 2893391 w 5942502"/>
                  <a:gd name="connsiteY2" fmla="*/ 3012661 h 3330713"/>
                  <a:gd name="connsiteX3" fmla="*/ 3953565 w 5942502"/>
                  <a:gd name="connsiteY3" fmla="*/ 3330713 h 3330713"/>
                  <a:gd name="connsiteX4" fmla="*/ 5106504 w 5942502"/>
                  <a:gd name="connsiteY4" fmla="*/ 3083339 h 3330713"/>
                  <a:gd name="connsiteX5" fmla="*/ 5605944 w 5942502"/>
                  <a:gd name="connsiteY5" fmla="*/ 2472358 h 3330713"/>
                  <a:gd name="connsiteX6" fmla="*/ 5382584 w 5942502"/>
                  <a:gd name="connsiteY6" fmla="*/ 1727752 h 3330713"/>
                  <a:gd name="connsiteX7" fmla="*/ 5881758 w 5942502"/>
                  <a:gd name="connsiteY7" fmla="*/ 1532835 h 3330713"/>
                  <a:gd name="connsiteX8" fmla="*/ 5942502 w 5942502"/>
                  <a:gd name="connsiteY8" fmla="*/ 158750 h 3330713"/>
                  <a:gd name="connsiteX9" fmla="*/ 4117008 w 5942502"/>
                  <a:gd name="connsiteY9" fmla="*/ 0 h 3330713"/>
                  <a:gd name="connsiteX10" fmla="*/ 2531165 w 5942502"/>
                  <a:gd name="connsiteY10" fmla="*/ 287130 h 3330713"/>
                  <a:gd name="connsiteX11" fmla="*/ 812800 w 5942502"/>
                  <a:gd name="connsiteY11" fmla="*/ 437322 h 3330713"/>
                  <a:gd name="connsiteX12" fmla="*/ 0 w 5942502"/>
                  <a:gd name="connsiteY12" fmla="*/ 689113 h 3330713"/>
                  <a:gd name="connsiteX13" fmla="*/ 874643 w 5942502"/>
                  <a:gd name="connsiteY13" fmla="*/ 1122017 h 3330713"/>
                  <a:gd name="connsiteX0" fmla="*/ 874643 w 5942502"/>
                  <a:gd name="connsiteY0" fmla="*/ 1122017 h 3330713"/>
                  <a:gd name="connsiteX1" fmla="*/ 2341217 w 5942502"/>
                  <a:gd name="connsiteY1" fmla="*/ 2199861 h 3330713"/>
                  <a:gd name="connsiteX2" fmla="*/ 2898637 w 5942502"/>
                  <a:gd name="connsiteY2" fmla="*/ 3091345 h 3330713"/>
                  <a:gd name="connsiteX3" fmla="*/ 3953565 w 5942502"/>
                  <a:gd name="connsiteY3" fmla="*/ 3330713 h 3330713"/>
                  <a:gd name="connsiteX4" fmla="*/ 5106504 w 5942502"/>
                  <a:gd name="connsiteY4" fmla="*/ 3083339 h 3330713"/>
                  <a:gd name="connsiteX5" fmla="*/ 5605944 w 5942502"/>
                  <a:gd name="connsiteY5" fmla="*/ 2472358 h 3330713"/>
                  <a:gd name="connsiteX6" fmla="*/ 5382584 w 5942502"/>
                  <a:gd name="connsiteY6" fmla="*/ 1727752 h 3330713"/>
                  <a:gd name="connsiteX7" fmla="*/ 5881758 w 5942502"/>
                  <a:gd name="connsiteY7" fmla="*/ 1532835 h 3330713"/>
                  <a:gd name="connsiteX8" fmla="*/ 5942502 w 5942502"/>
                  <a:gd name="connsiteY8" fmla="*/ 158750 h 3330713"/>
                  <a:gd name="connsiteX9" fmla="*/ 4117008 w 5942502"/>
                  <a:gd name="connsiteY9" fmla="*/ 0 h 3330713"/>
                  <a:gd name="connsiteX10" fmla="*/ 2531165 w 5942502"/>
                  <a:gd name="connsiteY10" fmla="*/ 287130 h 3330713"/>
                  <a:gd name="connsiteX11" fmla="*/ 812800 w 5942502"/>
                  <a:gd name="connsiteY11" fmla="*/ 437322 h 3330713"/>
                  <a:gd name="connsiteX12" fmla="*/ 0 w 5942502"/>
                  <a:gd name="connsiteY12" fmla="*/ 689113 h 3330713"/>
                  <a:gd name="connsiteX13" fmla="*/ 874643 w 5942502"/>
                  <a:gd name="connsiteY13" fmla="*/ 1122017 h 3330713"/>
                  <a:gd name="connsiteX0" fmla="*/ 874643 w 5942502"/>
                  <a:gd name="connsiteY0" fmla="*/ 996123 h 3204819"/>
                  <a:gd name="connsiteX1" fmla="*/ 2341217 w 5942502"/>
                  <a:gd name="connsiteY1" fmla="*/ 2073967 h 3204819"/>
                  <a:gd name="connsiteX2" fmla="*/ 2898637 w 5942502"/>
                  <a:gd name="connsiteY2" fmla="*/ 2965451 h 3204819"/>
                  <a:gd name="connsiteX3" fmla="*/ 3953565 w 5942502"/>
                  <a:gd name="connsiteY3" fmla="*/ 3204819 h 3204819"/>
                  <a:gd name="connsiteX4" fmla="*/ 5106504 w 5942502"/>
                  <a:gd name="connsiteY4" fmla="*/ 2957445 h 3204819"/>
                  <a:gd name="connsiteX5" fmla="*/ 5605944 w 5942502"/>
                  <a:gd name="connsiteY5" fmla="*/ 2346464 h 3204819"/>
                  <a:gd name="connsiteX6" fmla="*/ 5382584 w 5942502"/>
                  <a:gd name="connsiteY6" fmla="*/ 1601858 h 3204819"/>
                  <a:gd name="connsiteX7" fmla="*/ 5881758 w 5942502"/>
                  <a:gd name="connsiteY7" fmla="*/ 1406941 h 3204819"/>
                  <a:gd name="connsiteX8" fmla="*/ 5942502 w 5942502"/>
                  <a:gd name="connsiteY8" fmla="*/ 32856 h 3204819"/>
                  <a:gd name="connsiteX9" fmla="*/ 4169464 w 5942502"/>
                  <a:gd name="connsiteY9" fmla="*/ 0 h 3204819"/>
                  <a:gd name="connsiteX10" fmla="*/ 2531165 w 5942502"/>
                  <a:gd name="connsiteY10" fmla="*/ 161236 h 3204819"/>
                  <a:gd name="connsiteX11" fmla="*/ 812800 w 5942502"/>
                  <a:gd name="connsiteY11" fmla="*/ 311428 h 3204819"/>
                  <a:gd name="connsiteX12" fmla="*/ 0 w 5942502"/>
                  <a:gd name="connsiteY12" fmla="*/ 563219 h 3204819"/>
                  <a:gd name="connsiteX13" fmla="*/ 874643 w 5942502"/>
                  <a:gd name="connsiteY13" fmla="*/ 996123 h 3204819"/>
                  <a:gd name="connsiteX0" fmla="*/ 874643 w 5932010"/>
                  <a:gd name="connsiteY0" fmla="*/ 996123 h 3204819"/>
                  <a:gd name="connsiteX1" fmla="*/ 2341217 w 5932010"/>
                  <a:gd name="connsiteY1" fmla="*/ 2073967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605944 w 5932010"/>
                  <a:gd name="connsiteY5" fmla="*/ 2346464 h 3204819"/>
                  <a:gd name="connsiteX6" fmla="*/ 5382584 w 5932010"/>
                  <a:gd name="connsiteY6" fmla="*/ 1601858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74643 w 5932010"/>
                  <a:gd name="connsiteY13" fmla="*/ 996123 h 3204819"/>
                  <a:gd name="connsiteX0" fmla="*/ 874643 w 5932010"/>
                  <a:gd name="connsiteY0" fmla="*/ 996123 h 3204819"/>
                  <a:gd name="connsiteX1" fmla="*/ 2341217 w 5932010"/>
                  <a:gd name="connsiteY1" fmla="*/ 2073967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605944 w 5932010"/>
                  <a:gd name="connsiteY5" fmla="*/ 2346464 h 3204819"/>
                  <a:gd name="connsiteX6" fmla="*/ 5503232 w 5932010"/>
                  <a:gd name="connsiteY6" fmla="*/ 1575630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74643 w 5932010"/>
                  <a:gd name="connsiteY13" fmla="*/ 996123 h 3204819"/>
                  <a:gd name="connsiteX0" fmla="*/ 874643 w 5932010"/>
                  <a:gd name="connsiteY0" fmla="*/ 996123 h 3204819"/>
                  <a:gd name="connsiteX1" fmla="*/ 2341217 w 5932010"/>
                  <a:gd name="connsiteY1" fmla="*/ 2073967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443331 w 5932010"/>
                  <a:gd name="connsiteY5" fmla="*/ 2346464 h 3204819"/>
                  <a:gd name="connsiteX6" fmla="*/ 5503232 w 5932010"/>
                  <a:gd name="connsiteY6" fmla="*/ 1575630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74643 w 5932010"/>
                  <a:gd name="connsiteY13" fmla="*/ 996123 h 3204819"/>
                  <a:gd name="connsiteX0" fmla="*/ 874643 w 5932010"/>
                  <a:gd name="connsiteY0" fmla="*/ 996123 h 3204819"/>
                  <a:gd name="connsiteX1" fmla="*/ 2341217 w 5932010"/>
                  <a:gd name="connsiteY1" fmla="*/ 2073967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527261 w 5932010"/>
                  <a:gd name="connsiteY5" fmla="*/ 2346464 h 3204819"/>
                  <a:gd name="connsiteX6" fmla="*/ 5503232 w 5932010"/>
                  <a:gd name="connsiteY6" fmla="*/ 1575630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74643 w 5932010"/>
                  <a:gd name="connsiteY13" fmla="*/ 996123 h 3204819"/>
                  <a:gd name="connsiteX0" fmla="*/ 874643 w 5932010"/>
                  <a:gd name="connsiteY0" fmla="*/ 996123 h 3204819"/>
                  <a:gd name="connsiteX1" fmla="*/ 2341217 w 5932010"/>
                  <a:gd name="connsiteY1" fmla="*/ 2073967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527261 w 5932010"/>
                  <a:gd name="connsiteY5" fmla="*/ 2346464 h 3204819"/>
                  <a:gd name="connsiteX6" fmla="*/ 5414057 w 5932010"/>
                  <a:gd name="connsiteY6" fmla="*/ 1591367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74643 w 5932010"/>
                  <a:gd name="connsiteY13" fmla="*/ 996123 h 3204819"/>
                  <a:gd name="connsiteX0" fmla="*/ 837924 w 5932010"/>
                  <a:gd name="connsiteY0" fmla="*/ 1300366 h 3204819"/>
                  <a:gd name="connsiteX1" fmla="*/ 2341217 w 5932010"/>
                  <a:gd name="connsiteY1" fmla="*/ 2073967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527261 w 5932010"/>
                  <a:gd name="connsiteY5" fmla="*/ 2346464 h 3204819"/>
                  <a:gd name="connsiteX6" fmla="*/ 5414057 w 5932010"/>
                  <a:gd name="connsiteY6" fmla="*/ 1591367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37924 w 5932010"/>
                  <a:gd name="connsiteY13" fmla="*/ 1300366 h 3204819"/>
                  <a:gd name="connsiteX0" fmla="*/ 837924 w 5932010"/>
                  <a:gd name="connsiteY0" fmla="*/ 1300366 h 3204819"/>
                  <a:gd name="connsiteX1" fmla="*/ 2236306 w 5932010"/>
                  <a:gd name="connsiteY1" fmla="*/ 2094949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527261 w 5932010"/>
                  <a:gd name="connsiteY5" fmla="*/ 2346464 h 3204819"/>
                  <a:gd name="connsiteX6" fmla="*/ 5414057 w 5932010"/>
                  <a:gd name="connsiteY6" fmla="*/ 1591367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37924 w 5932010"/>
                  <a:gd name="connsiteY13" fmla="*/ 1300366 h 3204819"/>
                  <a:gd name="connsiteX0" fmla="*/ 25124 w 5119210"/>
                  <a:gd name="connsiteY0" fmla="*/ 1300366 h 3204819"/>
                  <a:gd name="connsiteX1" fmla="*/ 1423506 w 5119210"/>
                  <a:gd name="connsiteY1" fmla="*/ 2094949 h 3204819"/>
                  <a:gd name="connsiteX2" fmla="*/ 2085837 w 5119210"/>
                  <a:gd name="connsiteY2" fmla="*/ 2965451 h 3204819"/>
                  <a:gd name="connsiteX3" fmla="*/ 3140765 w 5119210"/>
                  <a:gd name="connsiteY3" fmla="*/ 3204819 h 3204819"/>
                  <a:gd name="connsiteX4" fmla="*/ 4293704 w 5119210"/>
                  <a:gd name="connsiteY4" fmla="*/ 2957445 h 3204819"/>
                  <a:gd name="connsiteX5" fmla="*/ 4714461 w 5119210"/>
                  <a:gd name="connsiteY5" fmla="*/ 2346464 h 3204819"/>
                  <a:gd name="connsiteX6" fmla="*/ 4601257 w 5119210"/>
                  <a:gd name="connsiteY6" fmla="*/ 1591367 h 3204819"/>
                  <a:gd name="connsiteX7" fmla="*/ 5068958 w 5119210"/>
                  <a:gd name="connsiteY7" fmla="*/ 1406941 h 3204819"/>
                  <a:gd name="connsiteX8" fmla="*/ 5119210 w 5119210"/>
                  <a:gd name="connsiteY8" fmla="*/ 410537 h 3204819"/>
                  <a:gd name="connsiteX9" fmla="*/ 3356664 w 5119210"/>
                  <a:gd name="connsiteY9" fmla="*/ 0 h 3204819"/>
                  <a:gd name="connsiteX10" fmla="*/ 1718365 w 5119210"/>
                  <a:gd name="connsiteY10" fmla="*/ 161236 h 3204819"/>
                  <a:gd name="connsiteX11" fmla="*/ 0 w 5119210"/>
                  <a:gd name="connsiteY11" fmla="*/ 311428 h 3204819"/>
                  <a:gd name="connsiteX12" fmla="*/ 68715 w 5119210"/>
                  <a:gd name="connsiteY12" fmla="*/ 579863 h 3204819"/>
                  <a:gd name="connsiteX13" fmla="*/ 25124 w 5119210"/>
                  <a:gd name="connsiteY13" fmla="*/ 1300366 h 3204819"/>
                  <a:gd name="connsiteX0" fmla="*/ 25124 w 5119210"/>
                  <a:gd name="connsiteY0" fmla="*/ 1300366 h 3204819"/>
                  <a:gd name="connsiteX1" fmla="*/ 1423506 w 5119210"/>
                  <a:gd name="connsiteY1" fmla="*/ 2094949 h 3204819"/>
                  <a:gd name="connsiteX2" fmla="*/ 2085837 w 5119210"/>
                  <a:gd name="connsiteY2" fmla="*/ 2965451 h 3204819"/>
                  <a:gd name="connsiteX3" fmla="*/ 3140765 w 5119210"/>
                  <a:gd name="connsiteY3" fmla="*/ 3204819 h 3204819"/>
                  <a:gd name="connsiteX4" fmla="*/ 4293704 w 5119210"/>
                  <a:gd name="connsiteY4" fmla="*/ 2957445 h 3204819"/>
                  <a:gd name="connsiteX5" fmla="*/ 4714461 w 5119210"/>
                  <a:gd name="connsiteY5" fmla="*/ 2346464 h 3204819"/>
                  <a:gd name="connsiteX6" fmla="*/ 4601257 w 5119210"/>
                  <a:gd name="connsiteY6" fmla="*/ 1591367 h 3204819"/>
                  <a:gd name="connsiteX7" fmla="*/ 5068958 w 5119210"/>
                  <a:gd name="connsiteY7" fmla="*/ 1406941 h 3204819"/>
                  <a:gd name="connsiteX8" fmla="*/ 5119210 w 5119210"/>
                  <a:gd name="connsiteY8" fmla="*/ 410537 h 3204819"/>
                  <a:gd name="connsiteX9" fmla="*/ 3356664 w 5119210"/>
                  <a:gd name="connsiteY9" fmla="*/ 0 h 3204819"/>
                  <a:gd name="connsiteX10" fmla="*/ 1718365 w 5119210"/>
                  <a:gd name="connsiteY10" fmla="*/ 161236 h 3204819"/>
                  <a:gd name="connsiteX11" fmla="*/ 0 w 5119210"/>
                  <a:gd name="connsiteY11" fmla="*/ 311428 h 3204819"/>
                  <a:gd name="connsiteX12" fmla="*/ 586126 w 5119210"/>
                  <a:gd name="connsiteY12" fmla="*/ 918292 h 3204819"/>
                  <a:gd name="connsiteX13" fmla="*/ 25124 w 5119210"/>
                  <a:gd name="connsiteY13" fmla="*/ 1300366 h 3204819"/>
                  <a:gd name="connsiteX0" fmla="*/ 0 w 6103356"/>
                  <a:gd name="connsiteY0" fmla="*/ 1411326 h 3204819"/>
                  <a:gd name="connsiteX1" fmla="*/ 2407652 w 6103356"/>
                  <a:gd name="connsiteY1" fmla="*/ 2094949 h 3204819"/>
                  <a:gd name="connsiteX2" fmla="*/ 3069983 w 6103356"/>
                  <a:gd name="connsiteY2" fmla="*/ 2965451 h 3204819"/>
                  <a:gd name="connsiteX3" fmla="*/ 4124911 w 6103356"/>
                  <a:gd name="connsiteY3" fmla="*/ 3204819 h 3204819"/>
                  <a:gd name="connsiteX4" fmla="*/ 5277850 w 6103356"/>
                  <a:gd name="connsiteY4" fmla="*/ 2957445 h 3204819"/>
                  <a:gd name="connsiteX5" fmla="*/ 5698607 w 6103356"/>
                  <a:gd name="connsiteY5" fmla="*/ 2346464 h 3204819"/>
                  <a:gd name="connsiteX6" fmla="*/ 5585403 w 6103356"/>
                  <a:gd name="connsiteY6" fmla="*/ 1591367 h 3204819"/>
                  <a:gd name="connsiteX7" fmla="*/ 6053104 w 6103356"/>
                  <a:gd name="connsiteY7" fmla="*/ 1406941 h 3204819"/>
                  <a:gd name="connsiteX8" fmla="*/ 6103356 w 6103356"/>
                  <a:gd name="connsiteY8" fmla="*/ 410537 h 3204819"/>
                  <a:gd name="connsiteX9" fmla="*/ 4340810 w 6103356"/>
                  <a:gd name="connsiteY9" fmla="*/ 0 h 3204819"/>
                  <a:gd name="connsiteX10" fmla="*/ 2702511 w 6103356"/>
                  <a:gd name="connsiteY10" fmla="*/ 161236 h 3204819"/>
                  <a:gd name="connsiteX11" fmla="*/ 984146 w 6103356"/>
                  <a:gd name="connsiteY11" fmla="*/ 311428 h 3204819"/>
                  <a:gd name="connsiteX12" fmla="*/ 1570272 w 6103356"/>
                  <a:gd name="connsiteY12" fmla="*/ 918292 h 3204819"/>
                  <a:gd name="connsiteX13" fmla="*/ 0 w 6103356"/>
                  <a:gd name="connsiteY13" fmla="*/ 1411326 h 3204819"/>
                  <a:gd name="connsiteX0" fmla="*/ 0 w 6103356"/>
                  <a:gd name="connsiteY0" fmla="*/ 1411326 h 3204819"/>
                  <a:gd name="connsiteX1" fmla="*/ 900135 w 6103356"/>
                  <a:gd name="connsiteY1" fmla="*/ 2122689 h 3204819"/>
                  <a:gd name="connsiteX2" fmla="*/ 3069983 w 6103356"/>
                  <a:gd name="connsiteY2" fmla="*/ 2965451 h 3204819"/>
                  <a:gd name="connsiteX3" fmla="*/ 4124911 w 6103356"/>
                  <a:gd name="connsiteY3" fmla="*/ 3204819 h 3204819"/>
                  <a:gd name="connsiteX4" fmla="*/ 5277850 w 6103356"/>
                  <a:gd name="connsiteY4" fmla="*/ 2957445 h 3204819"/>
                  <a:gd name="connsiteX5" fmla="*/ 5698607 w 6103356"/>
                  <a:gd name="connsiteY5" fmla="*/ 2346464 h 3204819"/>
                  <a:gd name="connsiteX6" fmla="*/ 5585403 w 6103356"/>
                  <a:gd name="connsiteY6" fmla="*/ 1591367 h 3204819"/>
                  <a:gd name="connsiteX7" fmla="*/ 6053104 w 6103356"/>
                  <a:gd name="connsiteY7" fmla="*/ 1406941 h 3204819"/>
                  <a:gd name="connsiteX8" fmla="*/ 6103356 w 6103356"/>
                  <a:gd name="connsiteY8" fmla="*/ 410537 h 3204819"/>
                  <a:gd name="connsiteX9" fmla="*/ 4340810 w 6103356"/>
                  <a:gd name="connsiteY9" fmla="*/ 0 h 3204819"/>
                  <a:gd name="connsiteX10" fmla="*/ 2702511 w 6103356"/>
                  <a:gd name="connsiteY10" fmla="*/ 161236 h 3204819"/>
                  <a:gd name="connsiteX11" fmla="*/ 984146 w 6103356"/>
                  <a:gd name="connsiteY11" fmla="*/ 311428 h 3204819"/>
                  <a:gd name="connsiteX12" fmla="*/ 1570272 w 6103356"/>
                  <a:gd name="connsiteY12" fmla="*/ 918292 h 3204819"/>
                  <a:gd name="connsiteX13" fmla="*/ 0 w 6103356"/>
                  <a:gd name="connsiteY13" fmla="*/ 1411326 h 3204819"/>
                  <a:gd name="connsiteX0" fmla="*/ 0 w 5918110"/>
                  <a:gd name="connsiteY0" fmla="*/ 1244886 h 3204819"/>
                  <a:gd name="connsiteX1" fmla="*/ 714889 w 5918110"/>
                  <a:gd name="connsiteY1" fmla="*/ 2122689 h 3204819"/>
                  <a:gd name="connsiteX2" fmla="*/ 2884737 w 5918110"/>
                  <a:gd name="connsiteY2" fmla="*/ 2965451 h 3204819"/>
                  <a:gd name="connsiteX3" fmla="*/ 3939665 w 5918110"/>
                  <a:gd name="connsiteY3" fmla="*/ 3204819 h 3204819"/>
                  <a:gd name="connsiteX4" fmla="*/ 5092604 w 5918110"/>
                  <a:gd name="connsiteY4" fmla="*/ 2957445 h 3204819"/>
                  <a:gd name="connsiteX5" fmla="*/ 5513361 w 5918110"/>
                  <a:gd name="connsiteY5" fmla="*/ 2346464 h 3204819"/>
                  <a:gd name="connsiteX6" fmla="*/ 5400157 w 5918110"/>
                  <a:gd name="connsiteY6" fmla="*/ 1591367 h 3204819"/>
                  <a:gd name="connsiteX7" fmla="*/ 5867858 w 5918110"/>
                  <a:gd name="connsiteY7" fmla="*/ 1406941 h 3204819"/>
                  <a:gd name="connsiteX8" fmla="*/ 5918110 w 5918110"/>
                  <a:gd name="connsiteY8" fmla="*/ 410537 h 3204819"/>
                  <a:gd name="connsiteX9" fmla="*/ 4155564 w 5918110"/>
                  <a:gd name="connsiteY9" fmla="*/ 0 h 3204819"/>
                  <a:gd name="connsiteX10" fmla="*/ 2517265 w 5918110"/>
                  <a:gd name="connsiteY10" fmla="*/ 161236 h 3204819"/>
                  <a:gd name="connsiteX11" fmla="*/ 798900 w 5918110"/>
                  <a:gd name="connsiteY11" fmla="*/ 311428 h 3204819"/>
                  <a:gd name="connsiteX12" fmla="*/ 1385026 w 5918110"/>
                  <a:gd name="connsiteY12" fmla="*/ 918292 h 3204819"/>
                  <a:gd name="connsiteX13" fmla="*/ 0 w 5918110"/>
                  <a:gd name="connsiteY13" fmla="*/ 1244886 h 3204819"/>
                  <a:gd name="connsiteX0" fmla="*/ 0 w 5918110"/>
                  <a:gd name="connsiteY0" fmla="*/ 1244886 h 3204819"/>
                  <a:gd name="connsiteX1" fmla="*/ 548806 w 5918110"/>
                  <a:gd name="connsiteY1" fmla="*/ 2461118 h 3204819"/>
                  <a:gd name="connsiteX2" fmla="*/ 2884737 w 5918110"/>
                  <a:gd name="connsiteY2" fmla="*/ 2965451 h 3204819"/>
                  <a:gd name="connsiteX3" fmla="*/ 3939665 w 5918110"/>
                  <a:gd name="connsiteY3" fmla="*/ 3204819 h 3204819"/>
                  <a:gd name="connsiteX4" fmla="*/ 5092604 w 5918110"/>
                  <a:gd name="connsiteY4" fmla="*/ 2957445 h 3204819"/>
                  <a:gd name="connsiteX5" fmla="*/ 5513361 w 5918110"/>
                  <a:gd name="connsiteY5" fmla="*/ 2346464 h 3204819"/>
                  <a:gd name="connsiteX6" fmla="*/ 5400157 w 5918110"/>
                  <a:gd name="connsiteY6" fmla="*/ 1591367 h 3204819"/>
                  <a:gd name="connsiteX7" fmla="*/ 5867858 w 5918110"/>
                  <a:gd name="connsiteY7" fmla="*/ 1406941 h 3204819"/>
                  <a:gd name="connsiteX8" fmla="*/ 5918110 w 5918110"/>
                  <a:gd name="connsiteY8" fmla="*/ 410537 h 3204819"/>
                  <a:gd name="connsiteX9" fmla="*/ 4155564 w 5918110"/>
                  <a:gd name="connsiteY9" fmla="*/ 0 h 3204819"/>
                  <a:gd name="connsiteX10" fmla="*/ 2517265 w 5918110"/>
                  <a:gd name="connsiteY10" fmla="*/ 161236 h 3204819"/>
                  <a:gd name="connsiteX11" fmla="*/ 798900 w 5918110"/>
                  <a:gd name="connsiteY11" fmla="*/ 311428 h 3204819"/>
                  <a:gd name="connsiteX12" fmla="*/ 1385026 w 5918110"/>
                  <a:gd name="connsiteY12" fmla="*/ 918292 h 3204819"/>
                  <a:gd name="connsiteX13" fmla="*/ 0 w 5918110"/>
                  <a:gd name="connsiteY13" fmla="*/ 1244886 h 3204819"/>
                  <a:gd name="connsiteX0" fmla="*/ 0 w 5918110"/>
                  <a:gd name="connsiteY0" fmla="*/ 1244886 h 3204819"/>
                  <a:gd name="connsiteX1" fmla="*/ 727664 w 5918110"/>
                  <a:gd name="connsiteY1" fmla="*/ 2810643 h 3204819"/>
                  <a:gd name="connsiteX2" fmla="*/ 2884737 w 5918110"/>
                  <a:gd name="connsiteY2" fmla="*/ 2965451 h 3204819"/>
                  <a:gd name="connsiteX3" fmla="*/ 3939665 w 5918110"/>
                  <a:gd name="connsiteY3" fmla="*/ 3204819 h 3204819"/>
                  <a:gd name="connsiteX4" fmla="*/ 5092604 w 5918110"/>
                  <a:gd name="connsiteY4" fmla="*/ 2957445 h 3204819"/>
                  <a:gd name="connsiteX5" fmla="*/ 5513361 w 5918110"/>
                  <a:gd name="connsiteY5" fmla="*/ 2346464 h 3204819"/>
                  <a:gd name="connsiteX6" fmla="*/ 5400157 w 5918110"/>
                  <a:gd name="connsiteY6" fmla="*/ 1591367 h 3204819"/>
                  <a:gd name="connsiteX7" fmla="*/ 5867858 w 5918110"/>
                  <a:gd name="connsiteY7" fmla="*/ 1406941 h 3204819"/>
                  <a:gd name="connsiteX8" fmla="*/ 5918110 w 5918110"/>
                  <a:gd name="connsiteY8" fmla="*/ 410537 h 3204819"/>
                  <a:gd name="connsiteX9" fmla="*/ 4155564 w 5918110"/>
                  <a:gd name="connsiteY9" fmla="*/ 0 h 3204819"/>
                  <a:gd name="connsiteX10" fmla="*/ 2517265 w 5918110"/>
                  <a:gd name="connsiteY10" fmla="*/ 161236 h 3204819"/>
                  <a:gd name="connsiteX11" fmla="*/ 798900 w 5918110"/>
                  <a:gd name="connsiteY11" fmla="*/ 311428 h 3204819"/>
                  <a:gd name="connsiteX12" fmla="*/ 1385026 w 5918110"/>
                  <a:gd name="connsiteY12" fmla="*/ 918292 h 3204819"/>
                  <a:gd name="connsiteX13" fmla="*/ 0 w 5918110"/>
                  <a:gd name="connsiteY13" fmla="*/ 1244886 h 3204819"/>
                  <a:gd name="connsiteX0" fmla="*/ 1067304 w 6985414"/>
                  <a:gd name="connsiteY0" fmla="*/ 1244886 h 3204819"/>
                  <a:gd name="connsiteX1" fmla="*/ 0 w 6985414"/>
                  <a:gd name="connsiteY1" fmla="*/ 2921603 h 3204819"/>
                  <a:gd name="connsiteX2" fmla="*/ 3952041 w 6985414"/>
                  <a:gd name="connsiteY2" fmla="*/ 2965451 h 3204819"/>
                  <a:gd name="connsiteX3" fmla="*/ 5006969 w 6985414"/>
                  <a:gd name="connsiteY3" fmla="*/ 3204819 h 3204819"/>
                  <a:gd name="connsiteX4" fmla="*/ 6159908 w 6985414"/>
                  <a:gd name="connsiteY4" fmla="*/ 2957445 h 3204819"/>
                  <a:gd name="connsiteX5" fmla="*/ 6580665 w 6985414"/>
                  <a:gd name="connsiteY5" fmla="*/ 2346464 h 3204819"/>
                  <a:gd name="connsiteX6" fmla="*/ 6467461 w 6985414"/>
                  <a:gd name="connsiteY6" fmla="*/ 1591367 h 3204819"/>
                  <a:gd name="connsiteX7" fmla="*/ 6935162 w 6985414"/>
                  <a:gd name="connsiteY7" fmla="*/ 1406941 h 3204819"/>
                  <a:gd name="connsiteX8" fmla="*/ 6985414 w 6985414"/>
                  <a:gd name="connsiteY8" fmla="*/ 410537 h 3204819"/>
                  <a:gd name="connsiteX9" fmla="*/ 5222868 w 6985414"/>
                  <a:gd name="connsiteY9" fmla="*/ 0 h 3204819"/>
                  <a:gd name="connsiteX10" fmla="*/ 3584569 w 6985414"/>
                  <a:gd name="connsiteY10" fmla="*/ 161236 h 3204819"/>
                  <a:gd name="connsiteX11" fmla="*/ 1866204 w 6985414"/>
                  <a:gd name="connsiteY11" fmla="*/ 311428 h 3204819"/>
                  <a:gd name="connsiteX12" fmla="*/ 2452330 w 6985414"/>
                  <a:gd name="connsiteY12" fmla="*/ 918292 h 3204819"/>
                  <a:gd name="connsiteX13" fmla="*/ 1067304 w 6985414"/>
                  <a:gd name="connsiteY13" fmla="*/ 1244886 h 3204819"/>
                  <a:gd name="connsiteX0" fmla="*/ 1182284 w 7100394"/>
                  <a:gd name="connsiteY0" fmla="*/ 1244886 h 3204819"/>
                  <a:gd name="connsiteX1" fmla="*/ 0 w 7100394"/>
                  <a:gd name="connsiteY1" fmla="*/ 2904959 h 3204819"/>
                  <a:gd name="connsiteX2" fmla="*/ 4067021 w 7100394"/>
                  <a:gd name="connsiteY2" fmla="*/ 2965451 h 3204819"/>
                  <a:gd name="connsiteX3" fmla="*/ 5121949 w 7100394"/>
                  <a:gd name="connsiteY3" fmla="*/ 3204819 h 3204819"/>
                  <a:gd name="connsiteX4" fmla="*/ 6274888 w 7100394"/>
                  <a:gd name="connsiteY4" fmla="*/ 2957445 h 3204819"/>
                  <a:gd name="connsiteX5" fmla="*/ 6695645 w 7100394"/>
                  <a:gd name="connsiteY5" fmla="*/ 2346464 h 3204819"/>
                  <a:gd name="connsiteX6" fmla="*/ 6582441 w 7100394"/>
                  <a:gd name="connsiteY6" fmla="*/ 1591367 h 3204819"/>
                  <a:gd name="connsiteX7" fmla="*/ 7050142 w 7100394"/>
                  <a:gd name="connsiteY7" fmla="*/ 1406941 h 3204819"/>
                  <a:gd name="connsiteX8" fmla="*/ 7100394 w 7100394"/>
                  <a:gd name="connsiteY8" fmla="*/ 410537 h 3204819"/>
                  <a:gd name="connsiteX9" fmla="*/ 5337848 w 7100394"/>
                  <a:gd name="connsiteY9" fmla="*/ 0 h 3204819"/>
                  <a:gd name="connsiteX10" fmla="*/ 3699549 w 7100394"/>
                  <a:gd name="connsiteY10" fmla="*/ 161236 h 3204819"/>
                  <a:gd name="connsiteX11" fmla="*/ 1981184 w 7100394"/>
                  <a:gd name="connsiteY11" fmla="*/ 311428 h 3204819"/>
                  <a:gd name="connsiteX12" fmla="*/ 2567310 w 7100394"/>
                  <a:gd name="connsiteY12" fmla="*/ 918292 h 3204819"/>
                  <a:gd name="connsiteX13" fmla="*/ 1182284 w 7100394"/>
                  <a:gd name="connsiteY13" fmla="*/ 1244886 h 3204819"/>
                  <a:gd name="connsiteX0" fmla="*/ 1182284 w 7100394"/>
                  <a:gd name="connsiteY0" fmla="*/ 1244886 h 2965451"/>
                  <a:gd name="connsiteX1" fmla="*/ 0 w 7100394"/>
                  <a:gd name="connsiteY1" fmla="*/ 2904959 h 2965451"/>
                  <a:gd name="connsiteX2" fmla="*/ 4067021 w 7100394"/>
                  <a:gd name="connsiteY2" fmla="*/ 2965451 h 2965451"/>
                  <a:gd name="connsiteX3" fmla="*/ 4553436 w 7100394"/>
                  <a:gd name="connsiteY3" fmla="*/ 2478030 h 2965451"/>
                  <a:gd name="connsiteX4" fmla="*/ 6274888 w 7100394"/>
                  <a:gd name="connsiteY4" fmla="*/ 2957445 h 2965451"/>
                  <a:gd name="connsiteX5" fmla="*/ 6695645 w 7100394"/>
                  <a:gd name="connsiteY5" fmla="*/ 2346464 h 2965451"/>
                  <a:gd name="connsiteX6" fmla="*/ 6582441 w 7100394"/>
                  <a:gd name="connsiteY6" fmla="*/ 1591367 h 2965451"/>
                  <a:gd name="connsiteX7" fmla="*/ 7050142 w 7100394"/>
                  <a:gd name="connsiteY7" fmla="*/ 1406941 h 2965451"/>
                  <a:gd name="connsiteX8" fmla="*/ 7100394 w 7100394"/>
                  <a:gd name="connsiteY8" fmla="*/ 410537 h 2965451"/>
                  <a:gd name="connsiteX9" fmla="*/ 5337848 w 7100394"/>
                  <a:gd name="connsiteY9" fmla="*/ 0 h 2965451"/>
                  <a:gd name="connsiteX10" fmla="*/ 3699549 w 7100394"/>
                  <a:gd name="connsiteY10" fmla="*/ 161236 h 2965451"/>
                  <a:gd name="connsiteX11" fmla="*/ 1981184 w 7100394"/>
                  <a:gd name="connsiteY11" fmla="*/ 311428 h 2965451"/>
                  <a:gd name="connsiteX12" fmla="*/ 2567310 w 7100394"/>
                  <a:gd name="connsiteY12" fmla="*/ 918292 h 2965451"/>
                  <a:gd name="connsiteX13" fmla="*/ 1182284 w 7100394"/>
                  <a:gd name="connsiteY13" fmla="*/ 1244886 h 2965451"/>
                  <a:gd name="connsiteX0" fmla="*/ 1182284 w 7100394"/>
                  <a:gd name="connsiteY0" fmla="*/ 1244886 h 2965451"/>
                  <a:gd name="connsiteX1" fmla="*/ 0 w 7100394"/>
                  <a:gd name="connsiteY1" fmla="*/ 2904959 h 2965451"/>
                  <a:gd name="connsiteX2" fmla="*/ 4067021 w 7100394"/>
                  <a:gd name="connsiteY2" fmla="*/ 2965451 h 2965451"/>
                  <a:gd name="connsiteX3" fmla="*/ 4553436 w 7100394"/>
                  <a:gd name="connsiteY3" fmla="*/ 2478030 h 2965451"/>
                  <a:gd name="connsiteX4" fmla="*/ 5738314 w 7100394"/>
                  <a:gd name="connsiteY4" fmla="*/ 2164080 h 2965451"/>
                  <a:gd name="connsiteX5" fmla="*/ 6695645 w 7100394"/>
                  <a:gd name="connsiteY5" fmla="*/ 2346464 h 2965451"/>
                  <a:gd name="connsiteX6" fmla="*/ 6582441 w 7100394"/>
                  <a:gd name="connsiteY6" fmla="*/ 1591367 h 2965451"/>
                  <a:gd name="connsiteX7" fmla="*/ 7050142 w 7100394"/>
                  <a:gd name="connsiteY7" fmla="*/ 1406941 h 2965451"/>
                  <a:gd name="connsiteX8" fmla="*/ 7100394 w 7100394"/>
                  <a:gd name="connsiteY8" fmla="*/ 410537 h 2965451"/>
                  <a:gd name="connsiteX9" fmla="*/ 5337848 w 7100394"/>
                  <a:gd name="connsiteY9" fmla="*/ 0 h 2965451"/>
                  <a:gd name="connsiteX10" fmla="*/ 3699549 w 7100394"/>
                  <a:gd name="connsiteY10" fmla="*/ 161236 h 2965451"/>
                  <a:gd name="connsiteX11" fmla="*/ 1981184 w 7100394"/>
                  <a:gd name="connsiteY11" fmla="*/ 311428 h 2965451"/>
                  <a:gd name="connsiteX12" fmla="*/ 2567310 w 7100394"/>
                  <a:gd name="connsiteY12" fmla="*/ 918292 h 2965451"/>
                  <a:gd name="connsiteX13" fmla="*/ 1182284 w 7100394"/>
                  <a:gd name="connsiteY13" fmla="*/ 1244886 h 2965451"/>
                  <a:gd name="connsiteX0" fmla="*/ 1182284 w 7100394"/>
                  <a:gd name="connsiteY0" fmla="*/ 1244886 h 2965451"/>
                  <a:gd name="connsiteX1" fmla="*/ 0 w 7100394"/>
                  <a:gd name="connsiteY1" fmla="*/ 2904959 h 2965451"/>
                  <a:gd name="connsiteX2" fmla="*/ 4067021 w 7100394"/>
                  <a:gd name="connsiteY2" fmla="*/ 2965451 h 2965451"/>
                  <a:gd name="connsiteX3" fmla="*/ 5038908 w 7100394"/>
                  <a:gd name="connsiteY3" fmla="*/ 2516866 h 2965451"/>
                  <a:gd name="connsiteX4" fmla="*/ 5738314 w 7100394"/>
                  <a:gd name="connsiteY4" fmla="*/ 2164080 h 2965451"/>
                  <a:gd name="connsiteX5" fmla="*/ 6695645 w 7100394"/>
                  <a:gd name="connsiteY5" fmla="*/ 2346464 h 2965451"/>
                  <a:gd name="connsiteX6" fmla="*/ 6582441 w 7100394"/>
                  <a:gd name="connsiteY6" fmla="*/ 1591367 h 2965451"/>
                  <a:gd name="connsiteX7" fmla="*/ 7050142 w 7100394"/>
                  <a:gd name="connsiteY7" fmla="*/ 1406941 h 2965451"/>
                  <a:gd name="connsiteX8" fmla="*/ 7100394 w 7100394"/>
                  <a:gd name="connsiteY8" fmla="*/ 410537 h 2965451"/>
                  <a:gd name="connsiteX9" fmla="*/ 5337848 w 7100394"/>
                  <a:gd name="connsiteY9" fmla="*/ 0 h 2965451"/>
                  <a:gd name="connsiteX10" fmla="*/ 3699549 w 7100394"/>
                  <a:gd name="connsiteY10" fmla="*/ 161236 h 2965451"/>
                  <a:gd name="connsiteX11" fmla="*/ 1981184 w 7100394"/>
                  <a:gd name="connsiteY11" fmla="*/ 311428 h 2965451"/>
                  <a:gd name="connsiteX12" fmla="*/ 2567310 w 7100394"/>
                  <a:gd name="connsiteY12" fmla="*/ 918292 h 2965451"/>
                  <a:gd name="connsiteX13" fmla="*/ 1182284 w 7100394"/>
                  <a:gd name="connsiteY13" fmla="*/ 1244886 h 2965451"/>
                  <a:gd name="connsiteX0" fmla="*/ 1182284 w 7100394"/>
                  <a:gd name="connsiteY0" fmla="*/ 1244886 h 2965451"/>
                  <a:gd name="connsiteX1" fmla="*/ 0 w 7100394"/>
                  <a:gd name="connsiteY1" fmla="*/ 2904959 h 2965451"/>
                  <a:gd name="connsiteX2" fmla="*/ 4067021 w 7100394"/>
                  <a:gd name="connsiteY2" fmla="*/ 2965451 h 2965451"/>
                  <a:gd name="connsiteX3" fmla="*/ 5038908 w 7100394"/>
                  <a:gd name="connsiteY3" fmla="*/ 2516866 h 2965451"/>
                  <a:gd name="connsiteX4" fmla="*/ 5738314 w 7100394"/>
                  <a:gd name="connsiteY4" fmla="*/ 2164080 h 2965451"/>
                  <a:gd name="connsiteX5" fmla="*/ 6357092 w 7100394"/>
                  <a:gd name="connsiteY5" fmla="*/ 1830499 h 2965451"/>
                  <a:gd name="connsiteX6" fmla="*/ 6582441 w 7100394"/>
                  <a:gd name="connsiteY6" fmla="*/ 1591367 h 2965451"/>
                  <a:gd name="connsiteX7" fmla="*/ 7050142 w 7100394"/>
                  <a:gd name="connsiteY7" fmla="*/ 1406941 h 2965451"/>
                  <a:gd name="connsiteX8" fmla="*/ 7100394 w 7100394"/>
                  <a:gd name="connsiteY8" fmla="*/ 410537 h 2965451"/>
                  <a:gd name="connsiteX9" fmla="*/ 5337848 w 7100394"/>
                  <a:gd name="connsiteY9" fmla="*/ 0 h 2965451"/>
                  <a:gd name="connsiteX10" fmla="*/ 3699549 w 7100394"/>
                  <a:gd name="connsiteY10" fmla="*/ 161236 h 2965451"/>
                  <a:gd name="connsiteX11" fmla="*/ 1981184 w 7100394"/>
                  <a:gd name="connsiteY11" fmla="*/ 311428 h 2965451"/>
                  <a:gd name="connsiteX12" fmla="*/ 2567310 w 7100394"/>
                  <a:gd name="connsiteY12" fmla="*/ 918292 h 2965451"/>
                  <a:gd name="connsiteX13" fmla="*/ 1182284 w 7100394"/>
                  <a:gd name="connsiteY13" fmla="*/ 1244886 h 2965451"/>
                  <a:gd name="connsiteX0" fmla="*/ 1182284 w 7100394"/>
                  <a:gd name="connsiteY0" fmla="*/ 1244886 h 2965451"/>
                  <a:gd name="connsiteX1" fmla="*/ 0 w 7100394"/>
                  <a:gd name="connsiteY1" fmla="*/ 2904959 h 2965451"/>
                  <a:gd name="connsiteX2" fmla="*/ 4067021 w 7100394"/>
                  <a:gd name="connsiteY2" fmla="*/ 2965451 h 2965451"/>
                  <a:gd name="connsiteX3" fmla="*/ 5038908 w 7100394"/>
                  <a:gd name="connsiteY3" fmla="*/ 2516866 h 2965451"/>
                  <a:gd name="connsiteX4" fmla="*/ 5738314 w 7100394"/>
                  <a:gd name="connsiteY4" fmla="*/ 2164080 h 2965451"/>
                  <a:gd name="connsiteX5" fmla="*/ 6357092 w 7100394"/>
                  <a:gd name="connsiteY5" fmla="*/ 1830499 h 2965451"/>
                  <a:gd name="connsiteX6" fmla="*/ 5739253 w 7100394"/>
                  <a:gd name="connsiteY6" fmla="*/ 1080950 h 2965451"/>
                  <a:gd name="connsiteX7" fmla="*/ 7050142 w 7100394"/>
                  <a:gd name="connsiteY7" fmla="*/ 1406941 h 2965451"/>
                  <a:gd name="connsiteX8" fmla="*/ 7100394 w 7100394"/>
                  <a:gd name="connsiteY8" fmla="*/ 410537 h 2965451"/>
                  <a:gd name="connsiteX9" fmla="*/ 5337848 w 7100394"/>
                  <a:gd name="connsiteY9" fmla="*/ 0 h 2965451"/>
                  <a:gd name="connsiteX10" fmla="*/ 3699549 w 7100394"/>
                  <a:gd name="connsiteY10" fmla="*/ 161236 h 2965451"/>
                  <a:gd name="connsiteX11" fmla="*/ 1981184 w 7100394"/>
                  <a:gd name="connsiteY11" fmla="*/ 311428 h 2965451"/>
                  <a:gd name="connsiteX12" fmla="*/ 2567310 w 7100394"/>
                  <a:gd name="connsiteY12" fmla="*/ 918292 h 2965451"/>
                  <a:gd name="connsiteX13" fmla="*/ 1182284 w 7100394"/>
                  <a:gd name="connsiteY13" fmla="*/ 1244886 h 2965451"/>
                  <a:gd name="connsiteX0" fmla="*/ 1182284 w 7100394"/>
                  <a:gd name="connsiteY0" fmla="*/ 1244886 h 2965451"/>
                  <a:gd name="connsiteX1" fmla="*/ 0 w 7100394"/>
                  <a:gd name="connsiteY1" fmla="*/ 2904959 h 2965451"/>
                  <a:gd name="connsiteX2" fmla="*/ 4067021 w 7100394"/>
                  <a:gd name="connsiteY2" fmla="*/ 2965451 h 2965451"/>
                  <a:gd name="connsiteX3" fmla="*/ 5038908 w 7100394"/>
                  <a:gd name="connsiteY3" fmla="*/ 2516866 h 2965451"/>
                  <a:gd name="connsiteX4" fmla="*/ 5738314 w 7100394"/>
                  <a:gd name="connsiteY4" fmla="*/ 2164080 h 2965451"/>
                  <a:gd name="connsiteX5" fmla="*/ 6357092 w 7100394"/>
                  <a:gd name="connsiteY5" fmla="*/ 1830499 h 2965451"/>
                  <a:gd name="connsiteX6" fmla="*/ 5739253 w 7100394"/>
                  <a:gd name="connsiteY6" fmla="*/ 1080950 h 2965451"/>
                  <a:gd name="connsiteX7" fmla="*/ 5223235 w 7100394"/>
                  <a:gd name="connsiteY7" fmla="*/ 397203 h 2965451"/>
                  <a:gd name="connsiteX8" fmla="*/ 7100394 w 7100394"/>
                  <a:gd name="connsiteY8" fmla="*/ 410537 h 2965451"/>
                  <a:gd name="connsiteX9" fmla="*/ 5337848 w 7100394"/>
                  <a:gd name="connsiteY9" fmla="*/ 0 h 2965451"/>
                  <a:gd name="connsiteX10" fmla="*/ 3699549 w 7100394"/>
                  <a:gd name="connsiteY10" fmla="*/ 161236 h 2965451"/>
                  <a:gd name="connsiteX11" fmla="*/ 1981184 w 7100394"/>
                  <a:gd name="connsiteY11" fmla="*/ 311428 h 2965451"/>
                  <a:gd name="connsiteX12" fmla="*/ 2567310 w 7100394"/>
                  <a:gd name="connsiteY12" fmla="*/ 918292 h 2965451"/>
                  <a:gd name="connsiteX13" fmla="*/ 1182284 w 7100394"/>
                  <a:gd name="connsiteY13" fmla="*/ 1244886 h 2965451"/>
                  <a:gd name="connsiteX0" fmla="*/ 1182284 w 6357092"/>
                  <a:gd name="connsiteY0" fmla="*/ 1244886 h 2965451"/>
                  <a:gd name="connsiteX1" fmla="*/ 0 w 6357092"/>
                  <a:gd name="connsiteY1" fmla="*/ 2904959 h 2965451"/>
                  <a:gd name="connsiteX2" fmla="*/ 4067021 w 6357092"/>
                  <a:gd name="connsiteY2" fmla="*/ 2965451 h 2965451"/>
                  <a:gd name="connsiteX3" fmla="*/ 5038908 w 6357092"/>
                  <a:gd name="connsiteY3" fmla="*/ 2516866 h 2965451"/>
                  <a:gd name="connsiteX4" fmla="*/ 5738314 w 6357092"/>
                  <a:gd name="connsiteY4" fmla="*/ 2164080 h 2965451"/>
                  <a:gd name="connsiteX5" fmla="*/ 6357092 w 6357092"/>
                  <a:gd name="connsiteY5" fmla="*/ 1830499 h 2965451"/>
                  <a:gd name="connsiteX6" fmla="*/ 5739253 w 6357092"/>
                  <a:gd name="connsiteY6" fmla="*/ 1080950 h 2965451"/>
                  <a:gd name="connsiteX7" fmla="*/ 5223235 w 6357092"/>
                  <a:gd name="connsiteY7" fmla="*/ 397203 h 2965451"/>
                  <a:gd name="connsiteX8" fmla="*/ 5337848 w 6357092"/>
                  <a:gd name="connsiteY8" fmla="*/ 0 h 2965451"/>
                  <a:gd name="connsiteX9" fmla="*/ 3699549 w 6357092"/>
                  <a:gd name="connsiteY9" fmla="*/ 161236 h 2965451"/>
                  <a:gd name="connsiteX10" fmla="*/ 1981184 w 6357092"/>
                  <a:gd name="connsiteY10" fmla="*/ 311428 h 2965451"/>
                  <a:gd name="connsiteX11" fmla="*/ 2567310 w 6357092"/>
                  <a:gd name="connsiteY11" fmla="*/ 918292 h 2965451"/>
                  <a:gd name="connsiteX12" fmla="*/ 1182284 w 6357092"/>
                  <a:gd name="connsiteY12" fmla="*/ 1244886 h 2965451"/>
                  <a:gd name="connsiteX0" fmla="*/ 1182284 w 6357092"/>
                  <a:gd name="connsiteY0" fmla="*/ 1083650 h 2804215"/>
                  <a:gd name="connsiteX1" fmla="*/ 0 w 6357092"/>
                  <a:gd name="connsiteY1" fmla="*/ 2743723 h 2804215"/>
                  <a:gd name="connsiteX2" fmla="*/ 4067021 w 6357092"/>
                  <a:gd name="connsiteY2" fmla="*/ 2804215 h 2804215"/>
                  <a:gd name="connsiteX3" fmla="*/ 5038908 w 6357092"/>
                  <a:gd name="connsiteY3" fmla="*/ 2355630 h 2804215"/>
                  <a:gd name="connsiteX4" fmla="*/ 5738314 w 6357092"/>
                  <a:gd name="connsiteY4" fmla="*/ 2002844 h 2804215"/>
                  <a:gd name="connsiteX5" fmla="*/ 6357092 w 6357092"/>
                  <a:gd name="connsiteY5" fmla="*/ 1669263 h 2804215"/>
                  <a:gd name="connsiteX6" fmla="*/ 5739253 w 6357092"/>
                  <a:gd name="connsiteY6" fmla="*/ 919714 h 2804215"/>
                  <a:gd name="connsiteX7" fmla="*/ 5223235 w 6357092"/>
                  <a:gd name="connsiteY7" fmla="*/ 235967 h 2804215"/>
                  <a:gd name="connsiteX8" fmla="*/ 3699549 w 6357092"/>
                  <a:gd name="connsiteY8" fmla="*/ 0 h 2804215"/>
                  <a:gd name="connsiteX9" fmla="*/ 1981184 w 6357092"/>
                  <a:gd name="connsiteY9" fmla="*/ 150192 h 2804215"/>
                  <a:gd name="connsiteX10" fmla="*/ 2567310 w 6357092"/>
                  <a:gd name="connsiteY10" fmla="*/ 757056 h 2804215"/>
                  <a:gd name="connsiteX11" fmla="*/ 1182284 w 6357092"/>
                  <a:gd name="connsiteY11" fmla="*/ 1083650 h 2804215"/>
                  <a:gd name="connsiteX0" fmla="*/ 1182284 w 6357092"/>
                  <a:gd name="connsiteY0" fmla="*/ 1083650 h 2804215"/>
                  <a:gd name="connsiteX1" fmla="*/ 0 w 6357092"/>
                  <a:gd name="connsiteY1" fmla="*/ 2743723 h 2804215"/>
                  <a:gd name="connsiteX2" fmla="*/ 4067021 w 6357092"/>
                  <a:gd name="connsiteY2" fmla="*/ 2804215 h 2804215"/>
                  <a:gd name="connsiteX3" fmla="*/ 5038908 w 6357092"/>
                  <a:gd name="connsiteY3" fmla="*/ 2355630 h 2804215"/>
                  <a:gd name="connsiteX4" fmla="*/ 5738314 w 6357092"/>
                  <a:gd name="connsiteY4" fmla="*/ 2002844 h 2804215"/>
                  <a:gd name="connsiteX5" fmla="*/ 6357092 w 6357092"/>
                  <a:gd name="connsiteY5" fmla="*/ 1669263 h 2804215"/>
                  <a:gd name="connsiteX6" fmla="*/ 5739253 w 6357092"/>
                  <a:gd name="connsiteY6" fmla="*/ 919714 h 2804215"/>
                  <a:gd name="connsiteX7" fmla="*/ 5600114 w 6357092"/>
                  <a:gd name="connsiteY7" fmla="*/ 125007 h 2804215"/>
                  <a:gd name="connsiteX8" fmla="*/ 3699549 w 6357092"/>
                  <a:gd name="connsiteY8" fmla="*/ 0 h 2804215"/>
                  <a:gd name="connsiteX9" fmla="*/ 1981184 w 6357092"/>
                  <a:gd name="connsiteY9" fmla="*/ 150192 h 2804215"/>
                  <a:gd name="connsiteX10" fmla="*/ 2567310 w 6357092"/>
                  <a:gd name="connsiteY10" fmla="*/ 757056 h 2804215"/>
                  <a:gd name="connsiteX11" fmla="*/ 1182284 w 6357092"/>
                  <a:gd name="connsiteY11" fmla="*/ 1083650 h 2804215"/>
                  <a:gd name="connsiteX0" fmla="*/ 1182284 w 6357092"/>
                  <a:gd name="connsiteY0" fmla="*/ 1083650 h 2804215"/>
                  <a:gd name="connsiteX1" fmla="*/ 0 w 6357092"/>
                  <a:gd name="connsiteY1" fmla="*/ 2743723 h 2804215"/>
                  <a:gd name="connsiteX2" fmla="*/ 4067021 w 6357092"/>
                  <a:gd name="connsiteY2" fmla="*/ 2804215 h 2804215"/>
                  <a:gd name="connsiteX3" fmla="*/ 5038908 w 6357092"/>
                  <a:gd name="connsiteY3" fmla="*/ 2355630 h 2804215"/>
                  <a:gd name="connsiteX4" fmla="*/ 5738314 w 6357092"/>
                  <a:gd name="connsiteY4" fmla="*/ 2002844 h 2804215"/>
                  <a:gd name="connsiteX5" fmla="*/ 6357092 w 6357092"/>
                  <a:gd name="connsiteY5" fmla="*/ 1669263 h 2804215"/>
                  <a:gd name="connsiteX6" fmla="*/ 5739253 w 6357092"/>
                  <a:gd name="connsiteY6" fmla="*/ 919714 h 2804215"/>
                  <a:gd name="connsiteX7" fmla="*/ 5402093 w 6357092"/>
                  <a:gd name="connsiteY7" fmla="*/ 219323 h 2804215"/>
                  <a:gd name="connsiteX8" fmla="*/ 3699549 w 6357092"/>
                  <a:gd name="connsiteY8" fmla="*/ 0 h 2804215"/>
                  <a:gd name="connsiteX9" fmla="*/ 1981184 w 6357092"/>
                  <a:gd name="connsiteY9" fmla="*/ 150192 h 2804215"/>
                  <a:gd name="connsiteX10" fmla="*/ 2567310 w 6357092"/>
                  <a:gd name="connsiteY10" fmla="*/ 757056 h 2804215"/>
                  <a:gd name="connsiteX11" fmla="*/ 1182284 w 6357092"/>
                  <a:gd name="connsiteY11" fmla="*/ 1083650 h 2804215"/>
                  <a:gd name="connsiteX0" fmla="*/ 1182284 w 6357092"/>
                  <a:gd name="connsiteY0" fmla="*/ 1083650 h 2804215"/>
                  <a:gd name="connsiteX1" fmla="*/ 0 w 6357092"/>
                  <a:gd name="connsiteY1" fmla="*/ 2743723 h 2804215"/>
                  <a:gd name="connsiteX2" fmla="*/ 4067021 w 6357092"/>
                  <a:gd name="connsiteY2" fmla="*/ 2804215 h 2804215"/>
                  <a:gd name="connsiteX3" fmla="*/ 5038908 w 6357092"/>
                  <a:gd name="connsiteY3" fmla="*/ 2355630 h 2804215"/>
                  <a:gd name="connsiteX4" fmla="*/ 5738314 w 6357092"/>
                  <a:gd name="connsiteY4" fmla="*/ 2002844 h 2804215"/>
                  <a:gd name="connsiteX5" fmla="*/ 6357092 w 6357092"/>
                  <a:gd name="connsiteY5" fmla="*/ 1669263 h 2804215"/>
                  <a:gd name="connsiteX6" fmla="*/ 5892560 w 6357092"/>
                  <a:gd name="connsiteY6" fmla="*/ 919714 h 2804215"/>
                  <a:gd name="connsiteX7" fmla="*/ 5402093 w 6357092"/>
                  <a:gd name="connsiteY7" fmla="*/ 219323 h 2804215"/>
                  <a:gd name="connsiteX8" fmla="*/ 3699549 w 6357092"/>
                  <a:gd name="connsiteY8" fmla="*/ 0 h 2804215"/>
                  <a:gd name="connsiteX9" fmla="*/ 1981184 w 6357092"/>
                  <a:gd name="connsiteY9" fmla="*/ 150192 h 2804215"/>
                  <a:gd name="connsiteX10" fmla="*/ 2567310 w 6357092"/>
                  <a:gd name="connsiteY10" fmla="*/ 757056 h 2804215"/>
                  <a:gd name="connsiteX11" fmla="*/ 1182284 w 6357092"/>
                  <a:gd name="connsiteY11" fmla="*/ 1083650 h 2804215"/>
                  <a:gd name="connsiteX0" fmla="*/ 1182284 w 6357092"/>
                  <a:gd name="connsiteY0" fmla="*/ 933458 h 2654023"/>
                  <a:gd name="connsiteX1" fmla="*/ 0 w 6357092"/>
                  <a:gd name="connsiteY1" fmla="*/ 2593531 h 2654023"/>
                  <a:gd name="connsiteX2" fmla="*/ 4067021 w 6357092"/>
                  <a:gd name="connsiteY2" fmla="*/ 2654023 h 2654023"/>
                  <a:gd name="connsiteX3" fmla="*/ 5038908 w 6357092"/>
                  <a:gd name="connsiteY3" fmla="*/ 2205438 h 2654023"/>
                  <a:gd name="connsiteX4" fmla="*/ 5738314 w 6357092"/>
                  <a:gd name="connsiteY4" fmla="*/ 1852652 h 2654023"/>
                  <a:gd name="connsiteX5" fmla="*/ 6357092 w 6357092"/>
                  <a:gd name="connsiteY5" fmla="*/ 1519071 h 2654023"/>
                  <a:gd name="connsiteX6" fmla="*/ 5892560 w 6357092"/>
                  <a:gd name="connsiteY6" fmla="*/ 769522 h 2654023"/>
                  <a:gd name="connsiteX7" fmla="*/ 5402093 w 6357092"/>
                  <a:gd name="connsiteY7" fmla="*/ 69131 h 2654023"/>
                  <a:gd name="connsiteX8" fmla="*/ 3712325 w 6357092"/>
                  <a:gd name="connsiteY8" fmla="*/ 171593 h 2654023"/>
                  <a:gd name="connsiteX9" fmla="*/ 1981184 w 6357092"/>
                  <a:gd name="connsiteY9" fmla="*/ 0 h 2654023"/>
                  <a:gd name="connsiteX10" fmla="*/ 2567310 w 6357092"/>
                  <a:gd name="connsiteY10" fmla="*/ 606864 h 2654023"/>
                  <a:gd name="connsiteX11" fmla="*/ 1182284 w 6357092"/>
                  <a:gd name="connsiteY11" fmla="*/ 933458 h 2654023"/>
                  <a:gd name="connsiteX0" fmla="*/ 1182284 w 6357092"/>
                  <a:gd name="connsiteY0" fmla="*/ 933458 h 2654023"/>
                  <a:gd name="connsiteX1" fmla="*/ 0 w 6357092"/>
                  <a:gd name="connsiteY1" fmla="*/ 2593531 h 2654023"/>
                  <a:gd name="connsiteX2" fmla="*/ 4067021 w 6357092"/>
                  <a:gd name="connsiteY2" fmla="*/ 2654023 h 2654023"/>
                  <a:gd name="connsiteX3" fmla="*/ 5038908 w 6357092"/>
                  <a:gd name="connsiteY3" fmla="*/ 2205438 h 2654023"/>
                  <a:gd name="connsiteX4" fmla="*/ 5738314 w 6357092"/>
                  <a:gd name="connsiteY4" fmla="*/ 1852652 h 2654023"/>
                  <a:gd name="connsiteX5" fmla="*/ 6357092 w 6357092"/>
                  <a:gd name="connsiteY5" fmla="*/ 1519071 h 2654023"/>
                  <a:gd name="connsiteX6" fmla="*/ 5892560 w 6357092"/>
                  <a:gd name="connsiteY6" fmla="*/ 769522 h 2654023"/>
                  <a:gd name="connsiteX7" fmla="*/ 5402093 w 6357092"/>
                  <a:gd name="connsiteY7" fmla="*/ 69131 h 2654023"/>
                  <a:gd name="connsiteX8" fmla="*/ 3699550 w 6357092"/>
                  <a:gd name="connsiteY8" fmla="*/ 154949 h 2654023"/>
                  <a:gd name="connsiteX9" fmla="*/ 1981184 w 6357092"/>
                  <a:gd name="connsiteY9" fmla="*/ 0 h 2654023"/>
                  <a:gd name="connsiteX10" fmla="*/ 2567310 w 6357092"/>
                  <a:gd name="connsiteY10" fmla="*/ 606864 h 2654023"/>
                  <a:gd name="connsiteX11" fmla="*/ 1182284 w 6357092"/>
                  <a:gd name="connsiteY11" fmla="*/ 933458 h 2654023"/>
                  <a:gd name="connsiteX0" fmla="*/ 1182284 w 6357092"/>
                  <a:gd name="connsiteY0" fmla="*/ 1086248 h 2806813"/>
                  <a:gd name="connsiteX1" fmla="*/ 0 w 6357092"/>
                  <a:gd name="connsiteY1" fmla="*/ 2746321 h 2806813"/>
                  <a:gd name="connsiteX2" fmla="*/ 4067021 w 6357092"/>
                  <a:gd name="connsiteY2" fmla="*/ 2806813 h 2806813"/>
                  <a:gd name="connsiteX3" fmla="*/ 5038908 w 6357092"/>
                  <a:gd name="connsiteY3" fmla="*/ 2358228 h 2806813"/>
                  <a:gd name="connsiteX4" fmla="*/ 5738314 w 6357092"/>
                  <a:gd name="connsiteY4" fmla="*/ 2005442 h 2806813"/>
                  <a:gd name="connsiteX5" fmla="*/ 6357092 w 6357092"/>
                  <a:gd name="connsiteY5" fmla="*/ 1671861 h 2806813"/>
                  <a:gd name="connsiteX6" fmla="*/ 5892560 w 6357092"/>
                  <a:gd name="connsiteY6" fmla="*/ 922312 h 2806813"/>
                  <a:gd name="connsiteX7" fmla="*/ 5402093 w 6357092"/>
                  <a:gd name="connsiteY7" fmla="*/ 0 h 2806813"/>
                  <a:gd name="connsiteX8" fmla="*/ 3699550 w 6357092"/>
                  <a:gd name="connsiteY8" fmla="*/ 307739 h 2806813"/>
                  <a:gd name="connsiteX9" fmla="*/ 1981184 w 6357092"/>
                  <a:gd name="connsiteY9" fmla="*/ 152790 h 2806813"/>
                  <a:gd name="connsiteX10" fmla="*/ 2567310 w 6357092"/>
                  <a:gd name="connsiteY10" fmla="*/ 759654 h 2806813"/>
                  <a:gd name="connsiteX11" fmla="*/ 1182284 w 6357092"/>
                  <a:gd name="connsiteY11" fmla="*/ 1086248 h 2806813"/>
                  <a:gd name="connsiteX0" fmla="*/ 1182284 w 6357092"/>
                  <a:gd name="connsiteY0" fmla="*/ 1086248 h 2806813"/>
                  <a:gd name="connsiteX1" fmla="*/ 0 w 6357092"/>
                  <a:gd name="connsiteY1" fmla="*/ 2746321 h 2806813"/>
                  <a:gd name="connsiteX2" fmla="*/ 4067021 w 6357092"/>
                  <a:gd name="connsiteY2" fmla="*/ 2806813 h 2806813"/>
                  <a:gd name="connsiteX3" fmla="*/ 5038908 w 6357092"/>
                  <a:gd name="connsiteY3" fmla="*/ 2358228 h 2806813"/>
                  <a:gd name="connsiteX4" fmla="*/ 5738314 w 6357092"/>
                  <a:gd name="connsiteY4" fmla="*/ 2005442 h 2806813"/>
                  <a:gd name="connsiteX5" fmla="*/ 6357092 w 6357092"/>
                  <a:gd name="connsiteY5" fmla="*/ 1671861 h 2806813"/>
                  <a:gd name="connsiteX6" fmla="*/ 5892560 w 6357092"/>
                  <a:gd name="connsiteY6" fmla="*/ 922312 h 2806813"/>
                  <a:gd name="connsiteX7" fmla="*/ 5402093 w 6357092"/>
                  <a:gd name="connsiteY7" fmla="*/ 0 h 2806813"/>
                  <a:gd name="connsiteX8" fmla="*/ 3642060 w 6357092"/>
                  <a:gd name="connsiteY8" fmla="*/ 69175 h 2806813"/>
                  <a:gd name="connsiteX9" fmla="*/ 1981184 w 6357092"/>
                  <a:gd name="connsiteY9" fmla="*/ 152790 h 2806813"/>
                  <a:gd name="connsiteX10" fmla="*/ 2567310 w 6357092"/>
                  <a:gd name="connsiteY10" fmla="*/ 759654 h 2806813"/>
                  <a:gd name="connsiteX11" fmla="*/ 1182284 w 6357092"/>
                  <a:gd name="connsiteY11" fmla="*/ 1086248 h 2806813"/>
                  <a:gd name="connsiteX0" fmla="*/ 1182284 w 6357092"/>
                  <a:gd name="connsiteY0" fmla="*/ 1086248 h 2806813"/>
                  <a:gd name="connsiteX1" fmla="*/ 0 w 6357092"/>
                  <a:gd name="connsiteY1" fmla="*/ 2746321 h 2806813"/>
                  <a:gd name="connsiteX2" fmla="*/ 4067021 w 6357092"/>
                  <a:gd name="connsiteY2" fmla="*/ 2806813 h 2806813"/>
                  <a:gd name="connsiteX3" fmla="*/ 5038908 w 6357092"/>
                  <a:gd name="connsiteY3" fmla="*/ 2358228 h 2806813"/>
                  <a:gd name="connsiteX4" fmla="*/ 5738314 w 6357092"/>
                  <a:gd name="connsiteY4" fmla="*/ 2005442 h 2806813"/>
                  <a:gd name="connsiteX5" fmla="*/ 6357092 w 6357092"/>
                  <a:gd name="connsiteY5" fmla="*/ 1671861 h 2806813"/>
                  <a:gd name="connsiteX6" fmla="*/ 5892560 w 6357092"/>
                  <a:gd name="connsiteY6" fmla="*/ 922312 h 2806813"/>
                  <a:gd name="connsiteX7" fmla="*/ 5402093 w 6357092"/>
                  <a:gd name="connsiteY7" fmla="*/ 0 h 2806813"/>
                  <a:gd name="connsiteX8" fmla="*/ 3475978 w 6357092"/>
                  <a:gd name="connsiteY8" fmla="*/ 224519 h 2806813"/>
                  <a:gd name="connsiteX9" fmla="*/ 1981184 w 6357092"/>
                  <a:gd name="connsiteY9" fmla="*/ 152790 h 2806813"/>
                  <a:gd name="connsiteX10" fmla="*/ 2567310 w 6357092"/>
                  <a:gd name="connsiteY10" fmla="*/ 759654 h 2806813"/>
                  <a:gd name="connsiteX11" fmla="*/ 1182284 w 6357092"/>
                  <a:gd name="connsiteY11" fmla="*/ 1086248 h 2806813"/>
                  <a:gd name="connsiteX0" fmla="*/ 1182284 w 6357092"/>
                  <a:gd name="connsiteY0" fmla="*/ 1086248 h 2806813"/>
                  <a:gd name="connsiteX1" fmla="*/ 0 w 6357092"/>
                  <a:gd name="connsiteY1" fmla="*/ 2746321 h 2806813"/>
                  <a:gd name="connsiteX2" fmla="*/ 4067021 w 6357092"/>
                  <a:gd name="connsiteY2" fmla="*/ 2806813 h 2806813"/>
                  <a:gd name="connsiteX3" fmla="*/ 5038908 w 6357092"/>
                  <a:gd name="connsiteY3" fmla="*/ 2358228 h 2806813"/>
                  <a:gd name="connsiteX4" fmla="*/ 5738314 w 6357092"/>
                  <a:gd name="connsiteY4" fmla="*/ 2005442 h 2806813"/>
                  <a:gd name="connsiteX5" fmla="*/ 6357092 w 6357092"/>
                  <a:gd name="connsiteY5" fmla="*/ 1671861 h 2806813"/>
                  <a:gd name="connsiteX6" fmla="*/ 5892560 w 6357092"/>
                  <a:gd name="connsiteY6" fmla="*/ 922312 h 2806813"/>
                  <a:gd name="connsiteX7" fmla="*/ 5402093 w 6357092"/>
                  <a:gd name="connsiteY7" fmla="*/ 0 h 2806813"/>
                  <a:gd name="connsiteX8" fmla="*/ 3475978 w 6357092"/>
                  <a:gd name="connsiteY8" fmla="*/ 224519 h 2806813"/>
                  <a:gd name="connsiteX9" fmla="*/ 1859816 w 6357092"/>
                  <a:gd name="connsiteY9" fmla="*/ 14090 h 2806813"/>
                  <a:gd name="connsiteX10" fmla="*/ 2567310 w 6357092"/>
                  <a:gd name="connsiteY10" fmla="*/ 759654 h 2806813"/>
                  <a:gd name="connsiteX11" fmla="*/ 1182284 w 6357092"/>
                  <a:gd name="connsiteY11" fmla="*/ 1086248 h 2806813"/>
                  <a:gd name="connsiteX0" fmla="*/ 1182284 w 6357092"/>
                  <a:gd name="connsiteY0" fmla="*/ 1160926 h 2881491"/>
                  <a:gd name="connsiteX1" fmla="*/ 0 w 6357092"/>
                  <a:gd name="connsiteY1" fmla="*/ 2820999 h 2881491"/>
                  <a:gd name="connsiteX2" fmla="*/ 4067021 w 6357092"/>
                  <a:gd name="connsiteY2" fmla="*/ 2881491 h 2881491"/>
                  <a:gd name="connsiteX3" fmla="*/ 5038908 w 6357092"/>
                  <a:gd name="connsiteY3" fmla="*/ 2432906 h 2881491"/>
                  <a:gd name="connsiteX4" fmla="*/ 5738314 w 6357092"/>
                  <a:gd name="connsiteY4" fmla="*/ 2080120 h 2881491"/>
                  <a:gd name="connsiteX5" fmla="*/ 6357092 w 6357092"/>
                  <a:gd name="connsiteY5" fmla="*/ 1746539 h 2881491"/>
                  <a:gd name="connsiteX6" fmla="*/ 5892560 w 6357092"/>
                  <a:gd name="connsiteY6" fmla="*/ 996990 h 2881491"/>
                  <a:gd name="connsiteX7" fmla="*/ 5402093 w 6357092"/>
                  <a:gd name="connsiteY7" fmla="*/ 74678 h 2881491"/>
                  <a:gd name="connsiteX8" fmla="*/ 3475978 w 6357092"/>
                  <a:gd name="connsiteY8" fmla="*/ 299197 h 2881491"/>
                  <a:gd name="connsiteX9" fmla="*/ 1808714 w 6357092"/>
                  <a:gd name="connsiteY9" fmla="*/ 0 h 2881491"/>
                  <a:gd name="connsiteX10" fmla="*/ 2567310 w 6357092"/>
                  <a:gd name="connsiteY10" fmla="*/ 834332 h 2881491"/>
                  <a:gd name="connsiteX11" fmla="*/ 1182284 w 6357092"/>
                  <a:gd name="connsiteY11" fmla="*/ 1160926 h 2881491"/>
                  <a:gd name="connsiteX0" fmla="*/ 1182284 w 6357092"/>
                  <a:gd name="connsiteY0" fmla="*/ 1160926 h 2881491"/>
                  <a:gd name="connsiteX1" fmla="*/ 0 w 6357092"/>
                  <a:gd name="connsiteY1" fmla="*/ 2820999 h 2881491"/>
                  <a:gd name="connsiteX2" fmla="*/ 4067021 w 6357092"/>
                  <a:gd name="connsiteY2" fmla="*/ 2881491 h 2881491"/>
                  <a:gd name="connsiteX3" fmla="*/ 5038908 w 6357092"/>
                  <a:gd name="connsiteY3" fmla="*/ 2432906 h 2881491"/>
                  <a:gd name="connsiteX4" fmla="*/ 5738314 w 6357092"/>
                  <a:gd name="connsiteY4" fmla="*/ 2080120 h 2881491"/>
                  <a:gd name="connsiteX5" fmla="*/ 6357092 w 6357092"/>
                  <a:gd name="connsiteY5" fmla="*/ 1746539 h 2881491"/>
                  <a:gd name="connsiteX6" fmla="*/ 5892560 w 6357092"/>
                  <a:gd name="connsiteY6" fmla="*/ 996990 h 2881491"/>
                  <a:gd name="connsiteX7" fmla="*/ 5402093 w 6357092"/>
                  <a:gd name="connsiteY7" fmla="*/ 74678 h 2881491"/>
                  <a:gd name="connsiteX8" fmla="*/ 3475978 w 6357092"/>
                  <a:gd name="connsiteY8" fmla="*/ 299197 h 2881491"/>
                  <a:gd name="connsiteX9" fmla="*/ 1808714 w 6357092"/>
                  <a:gd name="connsiteY9" fmla="*/ 0 h 2881491"/>
                  <a:gd name="connsiteX10" fmla="*/ 2420391 w 6357092"/>
                  <a:gd name="connsiteY10" fmla="*/ 801044 h 2881491"/>
                  <a:gd name="connsiteX11" fmla="*/ 1182284 w 6357092"/>
                  <a:gd name="connsiteY11" fmla="*/ 1160926 h 2881491"/>
                  <a:gd name="connsiteX0" fmla="*/ 1182284 w 6357092"/>
                  <a:gd name="connsiteY0" fmla="*/ 1160926 h 2881491"/>
                  <a:gd name="connsiteX1" fmla="*/ 0 w 6357092"/>
                  <a:gd name="connsiteY1" fmla="*/ 2820999 h 2881491"/>
                  <a:gd name="connsiteX2" fmla="*/ 4067021 w 6357092"/>
                  <a:gd name="connsiteY2" fmla="*/ 2881491 h 2881491"/>
                  <a:gd name="connsiteX3" fmla="*/ 5038908 w 6357092"/>
                  <a:gd name="connsiteY3" fmla="*/ 2432906 h 2881491"/>
                  <a:gd name="connsiteX4" fmla="*/ 5738314 w 6357092"/>
                  <a:gd name="connsiteY4" fmla="*/ 2080120 h 2881491"/>
                  <a:gd name="connsiteX5" fmla="*/ 6357092 w 6357092"/>
                  <a:gd name="connsiteY5" fmla="*/ 1746539 h 2881491"/>
                  <a:gd name="connsiteX6" fmla="*/ 5892560 w 6357092"/>
                  <a:gd name="connsiteY6" fmla="*/ 996990 h 2881491"/>
                  <a:gd name="connsiteX7" fmla="*/ 5402093 w 6357092"/>
                  <a:gd name="connsiteY7" fmla="*/ 74678 h 2881491"/>
                  <a:gd name="connsiteX8" fmla="*/ 3475978 w 6357092"/>
                  <a:gd name="connsiteY8" fmla="*/ 299197 h 2881491"/>
                  <a:gd name="connsiteX9" fmla="*/ 1808714 w 6357092"/>
                  <a:gd name="connsiteY9" fmla="*/ 0 h 2881491"/>
                  <a:gd name="connsiteX10" fmla="*/ 2778107 w 6357092"/>
                  <a:gd name="connsiteY10" fmla="*/ 873168 h 2881491"/>
                  <a:gd name="connsiteX11" fmla="*/ 1182284 w 6357092"/>
                  <a:gd name="connsiteY11" fmla="*/ 1160926 h 2881491"/>
                  <a:gd name="connsiteX0" fmla="*/ 1182284 w 6357092"/>
                  <a:gd name="connsiteY0" fmla="*/ 1160926 h 2881491"/>
                  <a:gd name="connsiteX1" fmla="*/ 0 w 6357092"/>
                  <a:gd name="connsiteY1" fmla="*/ 2820999 h 2881491"/>
                  <a:gd name="connsiteX2" fmla="*/ 4067021 w 6357092"/>
                  <a:gd name="connsiteY2" fmla="*/ 2881491 h 2881491"/>
                  <a:gd name="connsiteX3" fmla="*/ 5038908 w 6357092"/>
                  <a:gd name="connsiteY3" fmla="*/ 2432906 h 2881491"/>
                  <a:gd name="connsiteX4" fmla="*/ 5926754 w 6357092"/>
                  <a:gd name="connsiteY4" fmla="*/ 2551701 h 2881491"/>
                  <a:gd name="connsiteX5" fmla="*/ 6357092 w 6357092"/>
                  <a:gd name="connsiteY5" fmla="*/ 1746539 h 2881491"/>
                  <a:gd name="connsiteX6" fmla="*/ 5892560 w 6357092"/>
                  <a:gd name="connsiteY6" fmla="*/ 996990 h 2881491"/>
                  <a:gd name="connsiteX7" fmla="*/ 5402093 w 6357092"/>
                  <a:gd name="connsiteY7" fmla="*/ 74678 h 2881491"/>
                  <a:gd name="connsiteX8" fmla="*/ 3475978 w 6357092"/>
                  <a:gd name="connsiteY8" fmla="*/ 299197 h 2881491"/>
                  <a:gd name="connsiteX9" fmla="*/ 1808714 w 6357092"/>
                  <a:gd name="connsiteY9" fmla="*/ 0 h 2881491"/>
                  <a:gd name="connsiteX10" fmla="*/ 2778107 w 6357092"/>
                  <a:gd name="connsiteY10" fmla="*/ 873168 h 2881491"/>
                  <a:gd name="connsiteX11" fmla="*/ 1182284 w 6357092"/>
                  <a:gd name="connsiteY11" fmla="*/ 1160926 h 2881491"/>
                  <a:gd name="connsiteX0" fmla="*/ 1182284 w 6357092"/>
                  <a:gd name="connsiteY0" fmla="*/ 1160926 h 2881491"/>
                  <a:gd name="connsiteX1" fmla="*/ 0 w 6357092"/>
                  <a:gd name="connsiteY1" fmla="*/ 2820999 h 2881491"/>
                  <a:gd name="connsiteX2" fmla="*/ 4067021 w 6357092"/>
                  <a:gd name="connsiteY2" fmla="*/ 2881491 h 2881491"/>
                  <a:gd name="connsiteX3" fmla="*/ 5201797 w 6357092"/>
                  <a:gd name="connsiteY3" fmla="*/ 2599346 h 2881491"/>
                  <a:gd name="connsiteX4" fmla="*/ 5926754 w 6357092"/>
                  <a:gd name="connsiteY4" fmla="*/ 2551701 h 2881491"/>
                  <a:gd name="connsiteX5" fmla="*/ 6357092 w 6357092"/>
                  <a:gd name="connsiteY5" fmla="*/ 1746539 h 2881491"/>
                  <a:gd name="connsiteX6" fmla="*/ 5892560 w 6357092"/>
                  <a:gd name="connsiteY6" fmla="*/ 996990 h 2881491"/>
                  <a:gd name="connsiteX7" fmla="*/ 5402093 w 6357092"/>
                  <a:gd name="connsiteY7" fmla="*/ 74678 h 2881491"/>
                  <a:gd name="connsiteX8" fmla="*/ 3475978 w 6357092"/>
                  <a:gd name="connsiteY8" fmla="*/ 299197 h 2881491"/>
                  <a:gd name="connsiteX9" fmla="*/ 1808714 w 6357092"/>
                  <a:gd name="connsiteY9" fmla="*/ 0 h 2881491"/>
                  <a:gd name="connsiteX10" fmla="*/ 2778107 w 6357092"/>
                  <a:gd name="connsiteY10" fmla="*/ 873168 h 2881491"/>
                  <a:gd name="connsiteX11" fmla="*/ 1182284 w 6357092"/>
                  <a:gd name="connsiteY11" fmla="*/ 1160926 h 2881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357092" h="2881491">
                    <a:moveTo>
                      <a:pt x="1182284" y="1160926"/>
                    </a:moveTo>
                    <a:lnTo>
                      <a:pt x="0" y="2820999"/>
                    </a:lnTo>
                    <a:lnTo>
                      <a:pt x="4067021" y="2881491"/>
                    </a:lnTo>
                    <a:lnTo>
                      <a:pt x="5201797" y="2599346"/>
                    </a:lnTo>
                    <a:lnTo>
                      <a:pt x="5926754" y="2551701"/>
                    </a:lnTo>
                    <a:lnTo>
                      <a:pt x="6357092" y="1746539"/>
                    </a:lnTo>
                    <a:lnTo>
                      <a:pt x="5892560" y="996990"/>
                    </a:lnTo>
                    <a:lnTo>
                      <a:pt x="5402093" y="74678"/>
                    </a:lnTo>
                    <a:lnTo>
                      <a:pt x="3475978" y="299197"/>
                    </a:lnTo>
                    <a:lnTo>
                      <a:pt x="1808714" y="0"/>
                    </a:lnTo>
                    <a:lnTo>
                      <a:pt x="2778107" y="873168"/>
                    </a:lnTo>
                    <a:lnTo>
                      <a:pt x="1182284" y="1160926"/>
                    </a:lnTo>
                    <a:close/>
                  </a:path>
                </a:pathLst>
              </a:custGeom>
              <a:gradFill flip="none" rotWithShape="1">
                <a:gsLst>
                  <a:gs pos="0">
                    <a:schemeClr val="accent6">
                      <a:alpha val="0"/>
                    </a:schemeClr>
                  </a:gs>
                  <a:gs pos="100000">
                    <a:schemeClr val="accent6">
                      <a:alpha val="70000"/>
                    </a:schemeClr>
                  </a:gs>
                </a:gsLst>
                <a:lin ang="0" scaled="1"/>
                <a:tileRect/>
              </a:gradFill>
              <a:ln>
                <a:noFill/>
              </a:ln>
              <a:effectLst>
                <a:softEdge rad="6350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Freeform: Shape 4">
                <a:extLst>
                  <a:ext uri="{FF2B5EF4-FFF2-40B4-BE49-F238E27FC236}">
                    <a16:creationId xmlns:a16="http://schemas.microsoft.com/office/drawing/2014/main" id="{D11ADD24-3550-C647-B6F3-73948AC12F6F}"/>
                  </a:ext>
                </a:extLst>
              </p:cNvPr>
              <p:cNvSpPr/>
              <p:nvPr userDrawn="1"/>
            </p:nvSpPr>
            <p:spPr>
              <a:xfrm flipH="1">
                <a:off x="13077671" y="2176301"/>
                <a:ext cx="9734800" cy="5299765"/>
              </a:xfrm>
              <a:custGeom>
                <a:avLst/>
                <a:gdLst>
                  <a:gd name="connsiteX0" fmla="*/ 874643 w 6383130"/>
                  <a:gd name="connsiteY0" fmla="*/ 1122017 h 3330713"/>
                  <a:gd name="connsiteX1" fmla="*/ 2341217 w 6383130"/>
                  <a:gd name="connsiteY1" fmla="*/ 2199861 h 3330713"/>
                  <a:gd name="connsiteX2" fmla="*/ 2893391 w 6383130"/>
                  <a:gd name="connsiteY2" fmla="*/ 3012661 h 3330713"/>
                  <a:gd name="connsiteX3" fmla="*/ 3953565 w 6383130"/>
                  <a:gd name="connsiteY3" fmla="*/ 3330713 h 3330713"/>
                  <a:gd name="connsiteX4" fmla="*/ 5106504 w 6383130"/>
                  <a:gd name="connsiteY4" fmla="*/ 3083339 h 3330713"/>
                  <a:gd name="connsiteX5" fmla="*/ 5464313 w 6383130"/>
                  <a:gd name="connsiteY5" fmla="*/ 2425148 h 3330713"/>
                  <a:gd name="connsiteX6" fmla="*/ 4753113 w 6383130"/>
                  <a:gd name="connsiteY6" fmla="*/ 1696278 h 3330713"/>
                  <a:gd name="connsiteX7" fmla="*/ 6007652 w 6383130"/>
                  <a:gd name="connsiteY7" fmla="*/ 1532835 h 3330713"/>
                  <a:gd name="connsiteX8" fmla="*/ 6383130 w 6383130"/>
                  <a:gd name="connsiteY8" fmla="*/ 1334052 h 3330713"/>
                  <a:gd name="connsiteX9" fmla="*/ 6383130 w 6383130"/>
                  <a:gd name="connsiteY9" fmla="*/ 216452 h 3330713"/>
                  <a:gd name="connsiteX10" fmla="*/ 4117008 w 6383130"/>
                  <a:gd name="connsiteY10" fmla="*/ 0 h 3330713"/>
                  <a:gd name="connsiteX11" fmla="*/ 2531165 w 6383130"/>
                  <a:gd name="connsiteY11" fmla="*/ 287130 h 3330713"/>
                  <a:gd name="connsiteX12" fmla="*/ 812800 w 6383130"/>
                  <a:gd name="connsiteY12" fmla="*/ 437322 h 3330713"/>
                  <a:gd name="connsiteX13" fmla="*/ 0 w 6383130"/>
                  <a:gd name="connsiteY13" fmla="*/ 689113 h 3330713"/>
                  <a:gd name="connsiteX14" fmla="*/ 874643 w 6383130"/>
                  <a:gd name="connsiteY14" fmla="*/ 1122017 h 3330713"/>
                  <a:gd name="connsiteX0" fmla="*/ 874643 w 6383130"/>
                  <a:gd name="connsiteY0" fmla="*/ 1122017 h 3330713"/>
                  <a:gd name="connsiteX1" fmla="*/ 2341217 w 6383130"/>
                  <a:gd name="connsiteY1" fmla="*/ 2199861 h 3330713"/>
                  <a:gd name="connsiteX2" fmla="*/ 2893391 w 6383130"/>
                  <a:gd name="connsiteY2" fmla="*/ 3012661 h 3330713"/>
                  <a:gd name="connsiteX3" fmla="*/ 3953565 w 6383130"/>
                  <a:gd name="connsiteY3" fmla="*/ 3330713 h 3330713"/>
                  <a:gd name="connsiteX4" fmla="*/ 5106504 w 6383130"/>
                  <a:gd name="connsiteY4" fmla="*/ 3083339 h 3330713"/>
                  <a:gd name="connsiteX5" fmla="*/ 5464313 w 6383130"/>
                  <a:gd name="connsiteY5" fmla="*/ 2425148 h 3330713"/>
                  <a:gd name="connsiteX6" fmla="*/ 4753113 w 6383130"/>
                  <a:gd name="connsiteY6" fmla="*/ 1696278 h 3330713"/>
                  <a:gd name="connsiteX7" fmla="*/ 6007652 w 6383130"/>
                  <a:gd name="connsiteY7" fmla="*/ 1532835 h 3330713"/>
                  <a:gd name="connsiteX8" fmla="*/ 6383130 w 6383130"/>
                  <a:gd name="connsiteY8" fmla="*/ 216452 h 3330713"/>
                  <a:gd name="connsiteX9" fmla="*/ 4117008 w 6383130"/>
                  <a:gd name="connsiteY9" fmla="*/ 0 h 3330713"/>
                  <a:gd name="connsiteX10" fmla="*/ 2531165 w 6383130"/>
                  <a:gd name="connsiteY10" fmla="*/ 287130 h 3330713"/>
                  <a:gd name="connsiteX11" fmla="*/ 812800 w 6383130"/>
                  <a:gd name="connsiteY11" fmla="*/ 437322 h 3330713"/>
                  <a:gd name="connsiteX12" fmla="*/ 0 w 6383130"/>
                  <a:gd name="connsiteY12" fmla="*/ 689113 h 3330713"/>
                  <a:gd name="connsiteX13" fmla="*/ 874643 w 6383130"/>
                  <a:gd name="connsiteY13" fmla="*/ 1122017 h 3330713"/>
                  <a:gd name="connsiteX0" fmla="*/ 874643 w 6007652"/>
                  <a:gd name="connsiteY0" fmla="*/ 1122017 h 3330713"/>
                  <a:gd name="connsiteX1" fmla="*/ 2341217 w 6007652"/>
                  <a:gd name="connsiteY1" fmla="*/ 2199861 h 3330713"/>
                  <a:gd name="connsiteX2" fmla="*/ 2893391 w 6007652"/>
                  <a:gd name="connsiteY2" fmla="*/ 3012661 h 3330713"/>
                  <a:gd name="connsiteX3" fmla="*/ 3953565 w 6007652"/>
                  <a:gd name="connsiteY3" fmla="*/ 3330713 h 3330713"/>
                  <a:gd name="connsiteX4" fmla="*/ 5106504 w 6007652"/>
                  <a:gd name="connsiteY4" fmla="*/ 3083339 h 3330713"/>
                  <a:gd name="connsiteX5" fmla="*/ 5464313 w 6007652"/>
                  <a:gd name="connsiteY5" fmla="*/ 2425148 h 3330713"/>
                  <a:gd name="connsiteX6" fmla="*/ 4753113 w 6007652"/>
                  <a:gd name="connsiteY6" fmla="*/ 1696278 h 3330713"/>
                  <a:gd name="connsiteX7" fmla="*/ 6007652 w 6007652"/>
                  <a:gd name="connsiteY7" fmla="*/ 1532835 h 3330713"/>
                  <a:gd name="connsiteX8" fmla="*/ 5942502 w 6007652"/>
                  <a:gd name="connsiteY8" fmla="*/ 158750 h 3330713"/>
                  <a:gd name="connsiteX9" fmla="*/ 4117008 w 6007652"/>
                  <a:gd name="connsiteY9" fmla="*/ 0 h 3330713"/>
                  <a:gd name="connsiteX10" fmla="*/ 2531165 w 6007652"/>
                  <a:gd name="connsiteY10" fmla="*/ 287130 h 3330713"/>
                  <a:gd name="connsiteX11" fmla="*/ 812800 w 6007652"/>
                  <a:gd name="connsiteY11" fmla="*/ 437322 h 3330713"/>
                  <a:gd name="connsiteX12" fmla="*/ 0 w 6007652"/>
                  <a:gd name="connsiteY12" fmla="*/ 689113 h 3330713"/>
                  <a:gd name="connsiteX13" fmla="*/ 874643 w 6007652"/>
                  <a:gd name="connsiteY13" fmla="*/ 1122017 h 3330713"/>
                  <a:gd name="connsiteX0" fmla="*/ 874643 w 5942502"/>
                  <a:gd name="connsiteY0" fmla="*/ 1122017 h 3330713"/>
                  <a:gd name="connsiteX1" fmla="*/ 2341217 w 5942502"/>
                  <a:gd name="connsiteY1" fmla="*/ 2199861 h 3330713"/>
                  <a:gd name="connsiteX2" fmla="*/ 2893391 w 5942502"/>
                  <a:gd name="connsiteY2" fmla="*/ 3012661 h 3330713"/>
                  <a:gd name="connsiteX3" fmla="*/ 3953565 w 5942502"/>
                  <a:gd name="connsiteY3" fmla="*/ 3330713 h 3330713"/>
                  <a:gd name="connsiteX4" fmla="*/ 5106504 w 5942502"/>
                  <a:gd name="connsiteY4" fmla="*/ 3083339 h 3330713"/>
                  <a:gd name="connsiteX5" fmla="*/ 5464313 w 5942502"/>
                  <a:gd name="connsiteY5" fmla="*/ 2425148 h 3330713"/>
                  <a:gd name="connsiteX6" fmla="*/ 4753113 w 5942502"/>
                  <a:gd name="connsiteY6" fmla="*/ 1696278 h 3330713"/>
                  <a:gd name="connsiteX7" fmla="*/ 5881758 w 5942502"/>
                  <a:gd name="connsiteY7" fmla="*/ 1532835 h 3330713"/>
                  <a:gd name="connsiteX8" fmla="*/ 5942502 w 5942502"/>
                  <a:gd name="connsiteY8" fmla="*/ 158750 h 3330713"/>
                  <a:gd name="connsiteX9" fmla="*/ 4117008 w 5942502"/>
                  <a:gd name="connsiteY9" fmla="*/ 0 h 3330713"/>
                  <a:gd name="connsiteX10" fmla="*/ 2531165 w 5942502"/>
                  <a:gd name="connsiteY10" fmla="*/ 287130 h 3330713"/>
                  <a:gd name="connsiteX11" fmla="*/ 812800 w 5942502"/>
                  <a:gd name="connsiteY11" fmla="*/ 437322 h 3330713"/>
                  <a:gd name="connsiteX12" fmla="*/ 0 w 5942502"/>
                  <a:gd name="connsiteY12" fmla="*/ 689113 h 3330713"/>
                  <a:gd name="connsiteX13" fmla="*/ 874643 w 5942502"/>
                  <a:gd name="connsiteY13" fmla="*/ 1122017 h 3330713"/>
                  <a:gd name="connsiteX0" fmla="*/ 874643 w 5942502"/>
                  <a:gd name="connsiteY0" fmla="*/ 1122017 h 3330713"/>
                  <a:gd name="connsiteX1" fmla="*/ 2341217 w 5942502"/>
                  <a:gd name="connsiteY1" fmla="*/ 2199861 h 3330713"/>
                  <a:gd name="connsiteX2" fmla="*/ 2893391 w 5942502"/>
                  <a:gd name="connsiteY2" fmla="*/ 3012661 h 3330713"/>
                  <a:gd name="connsiteX3" fmla="*/ 3953565 w 5942502"/>
                  <a:gd name="connsiteY3" fmla="*/ 3330713 h 3330713"/>
                  <a:gd name="connsiteX4" fmla="*/ 5106504 w 5942502"/>
                  <a:gd name="connsiteY4" fmla="*/ 3083339 h 3330713"/>
                  <a:gd name="connsiteX5" fmla="*/ 5464313 w 5942502"/>
                  <a:gd name="connsiteY5" fmla="*/ 2425148 h 3330713"/>
                  <a:gd name="connsiteX6" fmla="*/ 5109813 w 5942502"/>
                  <a:gd name="connsiteY6" fmla="*/ 1712015 h 3330713"/>
                  <a:gd name="connsiteX7" fmla="*/ 5881758 w 5942502"/>
                  <a:gd name="connsiteY7" fmla="*/ 1532835 h 3330713"/>
                  <a:gd name="connsiteX8" fmla="*/ 5942502 w 5942502"/>
                  <a:gd name="connsiteY8" fmla="*/ 158750 h 3330713"/>
                  <a:gd name="connsiteX9" fmla="*/ 4117008 w 5942502"/>
                  <a:gd name="connsiteY9" fmla="*/ 0 h 3330713"/>
                  <a:gd name="connsiteX10" fmla="*/ 2531165 w 5942502"/>
                  <a:gd name="connsiteY10" fmla="*/ 287130 h 3330713"/>
                  <a:gd name="connsiteX11" fmla="*/ 812800 w 5942502"/>
                  <a:gd name="connsiteY11" fmla="*/ 437322 h 3330713"/>
                  <a:gd name="connsiteX12" fmla="*/ 0 w 5942502"/>
                  <a:gd name="connsiteY12" fmla="*/ 689113 h 3330713"/>
                  <a:gd name="connsiteX13" fmla="*/ 874643 w 5942502"/>
                  <a:gd name="connsiteY13" fmla="*/ 1122017 h 3330713"/>
                  <a:gd name="connsiteX0" fmla="*/ 874643 w 5942502"/>
                  <a:gd name="connsiteY0" fmla="*/ 1122017 h 3330713"/>
                  <a:gd name="connsiteX1" fmla="*/ 2341217 w 5942502"/>
                  <a:gd name="connsiteY1" fmla="*/ 2199861 h 3330713"/>
                  <a:gd name="connsiteX2" fmla="*/ 2893391 w 5942502"/>
                  <a:gd name="connsiteY2" fmla="*/ 3012661 h 3330713"/>
                  <a:gd name="connsiteX3" fmla="*/ 3953565 w 5942502"/>
                  <a:gd name="connsiteY3" fmla="*/ 3330713 h 3330713"/>
                  <a:gd name="connsiteX4" fmla="*/ 5106504 w 5942502"/>
                  <a:gd name="connsiteY4" fmla="*/ 3083339 h 3330713"/>
                  <a:gd name="connsiteX5" fmla="*/ 5464313 w 5942502"/>
                  <a:gd name="connsiteY5" fmla="*/ 2425148 h 3330713"/>
                  <a:gd name="connsiteX6" fmla="*/ 5235707 w 5942502"/>
                  <a:gd name="connsiteY6" fmla="*/ 1727752 h 3330713"/>
                  <a:gd name="connsiteX7" fmla="*/ 5881758 w 5942502"/>
                  <a:gd name="connsiteY7" fmla="*/ 1532835 h 3330713"/>
                  <a:gd name="connsiteX8" fmla="*/ 5942502 w 5942502"/>
                  <a:gd name="connsiteY8" fmla="*/ 158750 h 3330713"/>
                  <a:gd name="connsiteX9" fmla="*/ 4117008 w 5942502"/>
                  <a:gd name="connsiteY9" fmla="*/ 0 h 3330713"/>
                  <a:gd name="connsiteX10" fmla="*/ 2531165 w 5942502"/>
                  <a:gd name="connsiteY10" fmla="*/ 287130 h 3330713"/>
                  <a:gd name="connsiteX11" fmla="*/ 812800 w 5942502"/>
                  <a:gd name="connsiteY11" fmla="*/ 437322 h 3330713"/>
                  <a:gd name="connsiteX12" fmla="*/ 0 w 5942502"/>
                  <a:gd name="connsiteY12" fmla="*/ 689113 h 3330713"/>
                  <a:gd name="connsiteX13" fmla="*/ 874643 w 5942502"/>
                  <a:gd name="connsiteY13" fmla="*/ 1122017 h 3330713"/>
                  <a:gd name="connsiteX0" fmla="*/ 874643 w 5942502"/>
                  <a:gd name="connsiteY0" fmla="*/ 1122017 h 3330713"/>
                  <a:gd name="connsiteX1" fmla="*/ 2341217 w 5942502"/>
                  <a:gd name="connsiteY1" fmla="*/ 2199861 h 3330713"/>
                  <a:gd name="connsiteX2" fmla="*/ 2893391 w 5942502"/>
                  <a:gd name="connsiteY2" fmla="*/ 3012661 h 3330713"/>
                  <a:gd name="connsiteX3" fmla="*/ 3953565 w 5942502"/>
                  <a:gd name="connsiteY3" fmla="*/ 3330713 h 3330713"/>
                  <a:gd name="connsiteX4" fmla="*/ 5106504 w 5942502"/>
                  <a:gd name="connsiteY4" fmla="*/ 3083339 h 3330713"/>
                  <a:gd name="connsiteX5" fmla="*/ 5605944 w 5942502"/>
                  <a:gd name="connsiteY5" fmla="*/ 2472358 h 3330713"/>
                  <a:gd name="connsiteX6" fmla="*/ 5235707 w 5942502"/>
                  <a:gd name="connsiteY6" fmla="*/ 1727752 h 3330713"/>
                  <a:gd name="connsiteX7" fmla="*/ 5881758 w 5942502"/>
                  <a:gd name="connsiteY7" fmla="*/ 1532835 h 3330713"/>
                  <a:gd name="connsiteX8" fmla="*/ 5942502 w 5942502"/>
                  <a:gd name="connsiteY8" fmla="*/ 158750 h 3330713"/>
                  <a:gd name="connsiteX9" fmla="*/ 4117008 w 5942502"/>
                  <a:gd name="connsiteY9" fmla="*/ 0 h 3330713"/>
                  <a:gd name="connsiteX10" fmla="*/ 2531165 w 5942502"/>
                  <a:gd name="connsiteY10" fmla="*/ 287130 h 3330713"/>
                  <a:gd name="connsiteX11" fmla="*/ 812800 w 5942502"/>
                  <a:gd name="connsiteY11" fmla="*/ 437322 h 3330713"/>
                  <a:gd name="connsiteX12" fmla="*/ 0 w 5942502"/>
                  <a:gd name="connsiteY12" fmla="*/ 689113 h 3330713"/>
                  <a:gd name="connsiteX13" fmla="*/ 874643 w 5942502"/>
                  <a:gd name="connsiteY13" fmla="*/ 1122017 h 3330713"/>
                  <a:gd name="connsiteX0" fmla="*/ 874643 w 5942502"/>
                  <a:gd name="connsiteY0" fmla="*/ 1122017 h 3330713"/>
                  <a:gd name="connsiteX1" fmla="*/ 2341217 w 5942502"/>
                  <a:gd name="connsiteY1" fmla="*/ 2199861 h 3330713"/>
                  <a:gd name="connsiteX2" fmla="*/ 2893391 w 5942502"/>
                  <a:gd name="connsiteY2" fmla="*/ 3012661 h 3330713"/>
                  <a:gd name="connsiteX3" fmla="*/ 3953565 w 5942502"/>
                  <a:gd name="connsiteY3" fmla="*/ 3330713 h 3330713"/>
                  <a:gd name="connsiteX4" fmla="*/ 5106504 w 5942502"/>
                  <a:gd name="connsiteY4" fmla="*/ 3083339 h 3330713"/>
                  <a:gd name="connsiteX5" fmla="*/ 5605944 w 5942502"/>
                  <a:gd name="connsiteY5" fmla="*/ 2472358 h 3330713"/>
                  <a:gd name="connsiteX6" fmla="*/ 5382584 w 5942502"/>
                  <a:gd name="connsiteY6" fmla="*/ 1727752 h 3330713"/>
                  <a:gd name="connsiteX7" fmla="*/ 5881758 w 5942502"/>
                  <a:gd name="connsiteY7" fmla="*/ 1532835 h 3330713"/>
                  <a:gd name="connsiteX8" fmla="*/ 5942502 w 5942502"/>
                  <a:gd name="connsiteY8" fmla="*/ 158750 h 3330713"/>
                  <a:gd name="connsiteX9" fmla="*/ 4117008 w 5942502"/>
                  <a:gd name="connsiteY9" fmla="*/ 0 h 3330713"/>
                  <a:gd name="connsiteX10" fmla="*/ 2531165 w 5942502"/>
                  <a:gd name="connsiteY10" fmla="*/ 287130 h 3330713"/>
                  <a:gd name="connsiteX11" fmla="*/ 812800 w 5942502"/>
                  <a:gd name="connsiteY11" fmla="*/ 437322 h 3330713"/>
                  <a:gd name="connsiteX12" fmla="*/ 0 w 5942502"/>
                  <a:gd name="connsiteY12" fmla="*/ 689113 h 3330713"/>
                  <a:gd name="connsiteX13" fmla="*/ 874643 w 5942502"/>
                  <a:gd name="connsiteY13" fmla="*/ 1122017 h 3330713"/>
                  <a:gd name="connsiteX0" fmla="*/ 874643 w 5942502"/>
                  <a:gd name="connsiteY0" fmla="*/ 1122017 h 3330713"/>
                  <a:gd name="connsiteX1" fmla="*/ 2341217 w 5942502"/>
                  <a:gd name="connsiteY1" fmla="*/ 2199861 h 3330713"/>
                  <a:gd name="connsiteX2" fmla="*/ 2898637 w 5942502"/>
                  <a:gd name="connsiteY2" fmla="*/ 3091345 h 3330713"/>
                  <a:gd name="connsiteX3" fmla="*/ 3953565 w 5942502"/>
                  <a:gd name="connsiteY3" fmla="*/ 3330713 h 3330713"/>
                  <a:gd name="connsiteX4" fmla="*/ 5106504 w 5942502"/>
                  <a:gd name="connsiteY4" fmla="*/ 3083339 h 3330713"/>
                  <a:gd name="connsiteX5" fmla="*/ 5605944 w 5942502"/>
                  <a:gd name="connsiteY5" fmla="*/ 2472358 h 3330713"/>
                  <a:gd name="connsiteX6" fmla="*/ 5382584 w 5942502"/>
                  <a:gd name="connsiteY6" fmla="*/ 1727752 h 3330713"/>
                  <a:gd name="connsiteX7" fmla="*/ 5881758 w 5942502"/>
                  <a:gd name="connsiteY7" fmla="*/ 1532835 h 3330713"/>
                  <a:gd name="connsiteX8" fmla="*/ 5942502 w 5942502"/>
                  <a:gd name="connsiteY8" fmla="*/ 158750 h 3330713"/>
                  <a:gd name="connsiteX9" fmla="*/ 4117008 w 5942502"/>
                  <a:gd name="connsiteY9" fmla="*/ 0 h 3330713"/>
                  <a:gd name="connsiteX10" fmla="*/ 2531165 w 5942502"/>
                  <a:gd name="connsiteY10" fmla="*/ 287130 h 3330713"/>
                  <a:gd name="connsiteX11" fmla="*/ 812800 w 5942502"/>
                  <a:gd name="connsiteY11" fmla="*/ 437322 h 3330713"/>
                  <a:gd name="connsiteX12" fmla="*/ 0 w 5942502"/>
                  <a:gd name="connsiteY12" fmla="*/ 689113 h 3330713"/>
                  <a:gd name="connsiteX13" fmla="*/ 874643 w 5942502"/>
                  <a:gd name="connsiteY13" fmla="*/ 1122017 h 3330713"/>
                  <a:gd name="connsiteX0" fmla="*/ 874643 w 5942502"/>
                  <a:gd name="connsiteY0" fmla="*/ 996123 h 3204819"/>
                  <a:gd name="connsiteX1" fmla="*/ 2341217 w 5942502"/>
                  <a:gd name="connsiteY1" fmla="*/ 2073967 h 3204819"/>
                  <a:gd name="connsiteX2" fmla="*/ 2898637 w 5942502"/>
                  <a:gd name="connsiteY2" fmla="*/ 2965451 h 3204819"/>
                  <a:gd name="connsiteX3" fmla="*/ 3953565 w 5942502"/>
                  <a:gd name="connsiteY3" fmla="*/ 3204819 h 3204819"/>
                  <a:gd name="connsiteX4" fmla="*/ 5106504 w 5942502"/>
                  <a:gd name="connsiteY4" fmla="*/ 2957445 h 3204819"/>
                  <a:gd name="connsiteX5" fmla="*/ 5605944 w 5942502"/>
                  <a:gd name="connsiteY5" fmla="*/ 2346464 h 3204819"/>
                  <a:gd name="connsiteX6" fmla="*/ 5382584 w 5942502"/>
                  <a:gd name="connsiteY6" fmla="*/ 1601858 h 3204819"/>
                  <a:gd name="connsiteX7" fmla="*/ 5881758 w 5942502"/>
                  <a:gd name="connsiteY7" fmla="*/ 1406941 h 3204819"/>
                  <a:gd name="connsiteX8" fmla="*/ 5942502 w 5942502"/>
                  <a:gd name="connsiteY8" fmla="*/ 32856 h 3204819"/>
                  <a:gd name="connsiteX9" fmla="*/ 4169464 w 5942502"/>
                  <a:gd name="connsiteY9" fmla="*/ 0 h 3204819"/>
                  <a:gd name="connsiteX10" fmla="*/ 2531165 w 5942502"/>
                  <a:gd name="connsiteY10" fmla="*/ 161236 h 3204819"/>
                  <a:gd name="connsiteX11" fmla="*/ 812800 w 5942502"/>
                  <a:gd name="connsiteY11" fmla="*/ 311428 h 3204819"/>
                  <a:gd name="connsiteX12" fmla="*/ 0 w 5942502"/>
                  <a:gd name="connsiteY12" fmla="*/ 563219 h 3204819"/>
                  <a:gd name="connsiteX13" fmla="*/ 874643 w 5942502"/>
                  <a:gd name="connsiteY13" fmla="*/ 996123 h 3204819"/>
                  <a:gd name="connsiteX0" fmla="*/ 874643 w 5932010"/>
                  <a:gd name="connsiteY0" fmla="*/ 996123 h 3204819"/>
                  <a:gd name="connsiteX1" fmla="*/ 2341217 w 5932010"/>
                  <a:gd name="connsiteY1" fmla="*/ 2073967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605944 w 5932010"/>
                  <a:gd name="connsiteY5" fmla="*/ 2346464 h 3204819"/>
                  <a:gd name="connsiteX6" fmla="*/ 5382584 w 5932010"/>
                  <a:gd name="connsiteY6" fmla="*/ 1601858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74643 w 5932010"/>
                  <a:gd name="connsiteY13" fmla="*/ 996123 h 3204819"/>
                  <a:gd name="connsiteX0" fmla="*/ 874643 w 5932010"/>
                  <a:gd name="connsiteY0" fmla="*/ 996123 h 3204819"/>
                  <a:gd name="connsiteX1" fmla="*/ 2341217 w 5932010"/>
                  <a:gd name="connsiteY1" fmla="*/ 2073967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605944 w 5932010"/>
                  <a:gd name="connsiteY5" fmla="*/ 2346464 h 3204819"/>
                  <a:gd name="connsiteX6" fmla="*/ 5503232 w 5932010"/>
                  <a:gd name="connsiteY6" fmla="*/ 1575630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74643 w 5932010"/>
                  <a:gd name="connsiteY13" fmla="*/ 996123 h 3204819"/>
                  <a:gd name="connsiteX0" fmla="*/ 874643 w 5932010"/>
                  <a:gd name="connsiteY0" fmla="*/ 996123 h 3204819"/>
                  <a:gd name="connsiteX1" fmla="*/ 2341217 w 5932010"/>
                  <a:gd name="connsiteY1" fmla="*/ 2073967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443331 w 5932010"/>
                  <a:gd name="connsiteY5" fmla="*/ 2346464 h 3204819"/>
                  <a:gd name="connsiteX6" fmla="*/ 5503232 w 5932010"/>
                  <a:gd name="connsiteY6" fmla="*/ 1575630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74643 w 5932010"/>
                  <a:gd name="connsiteY13" fmla="*/ 996123 h 3204819"/>
                  <a:gd name="connsiteX0" fmla="*/ 874643 w 5932010"/>
                  <a:gd name="connsiteY0" fmla="*/ 996123 h 3204819"/>
                  <a:gd name="connsiteX1" fmla="*/ 2341217 w 5932010"/>
                  <a:gd name="connsiteY1" fmla="*/ 2073967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527261 w 5932010"/>
                  <a:gd name="connsiteY5" fmla="*/ 2346464 h 3204819"/>
                  <a:gd name="connsiteX6" fmla="*/ 5503232 w 5932010"/>
                  <a:gd name="connsiteY6" fmla="*/ 1575630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74643 w 5932010"/>
                  <a:gd name="connsiteY13" fmla="*/ 996123 h 3204819"/>
                  <a:gd name="connsiteX0" fmla="*/ 874643 w 5932010"/>
                  <a:gd name="connsiteY0" fmla="*/ 996123 h 3204819"/>
                  <a:gd name="connsiteX1" fmla="*/ 2341217 w 5932010"/>
                  <a:gd name="connsiteY1" fmla="*/ 2073967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527261 w 5932010"/>
                  <a:gd name="connsiteY5" fmla="*/ 2346464 h 3204819"/>
                  <a:gd name="connsiteX6" fmla="*/ 5414057 w 5932010"/>
                  <a:gd name="connsiteY6" fmla="*/ 1591367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74643 w 5932010"/>
                  <a:gd name="connsiteY13" fmla="*/ 996123 h 3204819"/>
                  <a:gd name="connsiteX0" fmla="*/ 837924 w 5932010"/>
                  <a:gd name="connsiteY0" fmla="*/ 1300366 h 3204819"/>
                  <a:gd name="connsiteX1" fmla="*/ 2341217 w 5932010"/>
                  <a:gd name="connsiteY1" fmla="*/ 2073967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527261 w 5932010"/>
                  <a:gd name="connsiteY5" fmla="*/ 2346464 h 3204819"/>
                  <a:gd name="connsiteX6" fmla="*/ 5414057 w 5932010"/>
                  <a:gd name="connsiteY6" fmla="*/ 1591367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37924 w 5932010"/>
                  <a:gd name="connsiteY13" fmla="*/ 1300366 h 3204819"/>
                  <a:gd name="connsiteX0" fmla="*/ 837924 w 5932010"/>
                  <a:gd name="connsiteY0" fmla="*/ 1300366 h 3204819"/>
                  <a:gd name="connsiteX1" fmla="*/ 2236306 w 5932010"/>
                  <a:gd name="connsiteY1" fmla="*/ 2094949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527261 w 5932010"/>
                  <a:gd name="connsiteY5" fmla="*/ 2346464 h 3204819"/>
                  <a:gd name="connsiteX6" fmla="*/ 5414057 w 5932010"/>
                  <a:gd name="connsiteY6" fmla="*/ 1591367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37924 w 5932010"/>
                  <a:gd name="connsiteY13" fmla="*/ 1300366 h 3204819"/>
                  <a:gd name="connsiteX0" fmla="*/ 837924 w 5932010"/>
                  <a:gd name="connsiteY0" fmla="*/ 1300366 h 3204819"/>
                  <a:gd name="connsiteX1" fmla="*/ 1661915 w 5932010"/>
                  <a:gd name="connsiteY1" fmla="*/ 2449025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527261 w 5932010"/>
                  <a:gd name="connsiteY5" fmla="*/ 2346464 h 3204819"/>
                  <a:gd name="connsiteX6" fmla="*/ 5414057 w 5932010"/>
                  <a:gd name="connsiteY6" fmla="*/ 1591367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37924 w 5932010"/>
                  <a:gd name="connsiteY13" fmla="*/ 1300366 h 3204819"/>
                  <a:gd name="connsiteX0" fmla="*/ 837924 w 5932010"/>
                  <a:gd name="connsiteY0" fmla="*/ 1300366 h 3204819"/>
                  <a:gd name="connsiteX1" fmla="*/ 1543890 w 5932010"/>
                  <a:gd name="connsiteY1" fmla="*/ 2449025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527261 w 5932010"/>
                  <a:gd name="connsiteY5" fmla="*/ 2346464 h 3204819"/>
                  <a:gd name="connsiteX6" fmla="*/ 5414057 w 5932010"/>
                  <a:gd name="connsiteY6" fmla="*/ 1591367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37924 w 5932010"/>
                  <a:gd name="connsiteY13" fmla="*/ 1300366 h 3204819"/>
                  <a:gd name="connsiteX0" fmla="*/ 837924 w 5932010"/>
                  <a:gd name="connsiteY0" fmla="*/ 1300366 h 3204819"/>
                  <a:gd name="connsiteX1" fmla="*/ 1543890 w 5932010"/>
                  <a:gd name="connsiteY1" fmla="*/ 2449025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527261 w 5932010"/>
                  <a:gd name="connsiteY5" fmla="*/ 2346464 h 3204819"/>
                  <a:gd name="connsiteX6" fmla="*/ 5547819 w 5932010"/>
                  <a:gd name="connsiteY6" fmla="*/ 1591367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37924 w 5932010"/>
                  <a:gd name="connsiteY13" fmla="*/ 1300366 h 3204819"/>
                  <a:gd name="connsiteX0" fmla="*/ 837924 w 6031257"/>
                  <a:gd name="connsiteY0" fmla="*/ 1300366 h 3204819"/>
                  <a:gd name="connsiteX1" fmla="*/ 1543890 w 6031257"/>
                  <a:gd name="connsiteY1" fmla="*/ 2449025 h 3204819"/>
                  <a:gd name="connsiteX2" fmla="*/ 2898637 w 6031257"/>
                  <a:gd name="connsiteY2" fmla="*/ 2965451 h 3204819"/>
                  <a:gd name="connsiteX3" fmla="*/ 3953565 w 6031257"/>
                  <a:gd name="connsiteY3" fmla="*/ 3204819 h 3204819"/>
                  <a:gd name="connsiteX4" fmla="*/ 5106504 w 6031257"/>
                  <a:gd name="connsiteY4" fmla="*/ 2957445 h 3204819"/>
                  <a:gd name="connsiteX5" fmla="*/ 5527261 w 6031257"/>
                  <a:gd name="connsiteY5" fmla="*/ 2346464 h 3204819"/>
                  <a:gd name="connsiteX6" fmla="*/ 5547819 w 6031257"/>
                  <a:gd name="connsiteY6" fmla="*/ 1591367 h 3204819"/>
                  <a:gd name="connsiteX7" fmla="*/ 6031257 w 6031257"/>
                  <a:gd name="connsiteY7" fmla="*/ 1367599 h 3204819"/>
                  <a:gd name="connsiteX8" fmla="*/ 5932010 w 6031257"/>
                  <a:gd name="connsiteY8" fmla="*/ 410537 h 3204819"/>
                  <a:gd name="connsiteX9" fmla="*/ 4169464 w 6031257"/>
                  <a:gd name="connsiteY9" fmla="*/ 0 h 3204819"/>
                  <a:gd name="connsiteX10" fmla="*/ 2531165 w 6031257"/>
                  <a:gd name="connsiteY10" fmla="*/ 161236 h 3204819"/>
                  <a:gd name="connsiteX11" fmla="*/ 812800 w 6031257"/>
                  <a:gd name="connsiteY11" fmla="*/ 311428 h 3204819"/>
                  <a:gd name="connsiteX12" fmla="*/ 0 w 6031257"/>
                  <a:gd name="connsiteY12" fmla="*/ 563219 h 3204819"/>
                  <a:gd name="connsiteX13" fmla="*/ 837924 w 6031257"/>
                  <a:gd name="connsiteY13" fmla="*/ 1300366 h 3204819"/>
                  <a:gd name="connsiteX0" fmla="*/ 837924 w 6031257"/>
                  <a:gd name="connsiteY0" fmla="*/ 1300366 h 3204819"/>
                  <a:gd name="connsiteX1" fmla="*/ 1543890 w 6031257"/>
                  <a:gd name="connsiteY1" fmla="*/ 2449025 h 3204819"/>
                  <a:gd name="connsiteX2" fmla="*/ 2898637 w 6031257"/>
                  <a:gd name="connsiteY2" fmla="*/ 2965451 h 3204819"/>
                  <a:gd name="connsiteX3" fmla="*/ 3953565 w 6031257"/>
                  <a:gd name="connsiteY3" fmla="*/ 3204819 h 3204819"/>
                  <a:gd name="connsiteX4" fmla="*/ 5106504 w 6031257"/>
                  <a:gd name="connsiteY4" fmla="*/ 2957445 h 3204819"/>
                  <a:gd name="connsiteX5" fmla="*/ 5527261 w 6031257"/>
                  <a:gd name="connsiteY5" fmla="*/ 2346464 h 3204819"/>
                  <a:gd name="connsiteX6" fmla="*/ 5547819 w 6031257"/>
                  <a:gd name="connsiteY6" fmla="*/ 1591367 h 3204819"/>
                  <a:gd name="connsiteX7" fmla="*/ 6031257 w 6031257"/>
                  <a:gd name="connsiteY7" fmla="*/ 1367599 h 3204819"/>
                  <a:gd name="connsiteX8" fmla="*/ 5994957 w 6031257"/>
                  <a:gd name="connsiteY8" fmla="*/ 166618 h 3204819"/>
                  <a:gd name="connsiteX9" fmla="*/ 4169464 w 6031257"/>
                  <a:gd name="connsiteY9" fmla="*/ 0 h 3204819"/>
                  <a:gd name="connsiteX10" fmla="*/ 2531165 w 6031257"/>
                  <a:gd name="connsiteY10" fmla="*/ 161236 h 3204819"/>
                  <a:gd name="connsiteX11" fmla="*/ 812800 w 6031257"/>
                  <a:gd name="connsiteY11" fmla="*/ 311428 h 3204819"/>
                  <a:gd name="connsiteX12" fmla="*/ 0 w 6031257"/>
                  <a:gd name="connsiteY12" fmla="*/ 563219 h 3204819"/>
                  <a:gd name="connsiteX13" fmla="*/ 837924 w 6031257"/>
                  <a:gd name="connsiteY13" fmla="*/ 1300366 h 3204819"/>
                  <a:gd name="connsiteX0" fmla="*/ 837924 w 6031257"/>
                  <a:gd name="connsiteY0" fmla="*/ 1379050 h 3283503"/>
                  <a:gd name="connsiteX1" fmla="*/ 1543890 w 6031257"/>
                  <a:gd name="connsiteY1" fmla="*/ 2527709 h 3283503"/>
                  <a:gd name="connsiteX2" fmla="*/ 2898637 w 6031257"/>
                  <a:gd name="connsiteY2" fmla="*/ 3044135 h 3283503"/>
                  <a:gd name="connsiteX3" fmla="*/ 3953565 w 6031257"/>
                  <a:gd name="connsiteY3" fmla="*/ 3283503 h 3283503"/>
                  <a:gd name="connsiteX4" fmla="*/ 5106504 w 6031257"/>
                  <a:gd name="connsiteY4" fmla="*/ 3036129 h 3283503"/>
                  <a:gd name="connsiteX5" fmla="*/ 5527261 w 6031257"/>
                  <a:gd name="connsiteY5" fmla="*/ 2425148 h 3283503"/>
                  <a:gd name="connsiteX6" fmla="*/ 5547819 w 6031257"/>
                  <a:gd name="connsiteY6" fmla="*/ 1670051 h 3283503"/>
                  <a:gd name="connsiteX7" fmla="*/ 6031257 w 6031257"/>
                  <a:gd name="connsiteY7" fmla="*/ 1446283 h 3283503"/>
                  <a:gd name="connsiteX8" fmla="*/ 5994957 w 6031257"/>
                  <a:gd name="connsiteY8" fmla="*/ 245302 h 3283503"/>
                  <a:gd name="connsiteX9" fmla="*/ 4169464 w 6031257"/>
                  <a:gd name="connsiteY9" fmla="*/ 0 h 3283503"/>
                  <a:gd name="connsiteX10" fmla="*/ 2531165 w 6031257"/>
                  <a:gd name="connsiteY10" fmla="*/ 239920 h 3283503"/>
                  <a:gd name="connsiteX11" fmla="*/ 812800 w 6031257"/>
                  <a:gd name="connsiteY11" fmla="*/ 390112 h 3283503"/>
                  <a:gd name="connsiteX12" fmla="*/ 0 w 6031257"/>
                  <a:gd name="connsiteY12" fmla="*/ 641903 h 3283503"/>
                  <a:gd name="connsiteX13" fmla="*/ 837924 w 6031257"/>
                  <a:gd name="connsiteY13" fmla="*/ 1379050 h 3283503"/>
                  <a:gd name="connsiteX0" fmla="*/ 837924 w 6031257"/>
                  <a:gd name="connsiteY0" fmla="*/ 1379050 h 3283503"/>
                  <a:gd name="connsiteX1" fmla="*/ 1543890 w 6031257"/>
                  <a:gd name="connsiteY1" fmla="*/ 2527709 h 3283503"/>
                  <a:gd name="connsiteX2" fmla="*/ 2898637 w 6031257"/>
                  <a:gd name="connsiteY2" fmla="*/ 3044135 h 3283503"/>
                  <a:gd name="connsiteX3" fmla="*/ 3953565 w 6031257"/>
                  <a:gd name="connsiteY3" fmla="*/ 3283503 h 3283503"/>
                  <a:gd name="connsiteX4" fmla="*/ 5106504 w 6031257"/>
                  <a:gd name="connsiteY4" fmla="*/ 3036129 h 3283503"/>
                  <a:gd name="connsiteX5" fmla="*/ 5527261 w 6031257"/>
                  <a:gd name="connsiteY5" fmla="*/ 2425148 h 3283503"/>
                  <a:gd name="connsiteX6" fmla="*/ 5547819 w 6031257"/>
                  <a:gd name="connsiteY6" fmla="*/ 1670051 h 3283503"/>
                  <a:gd name="connsiteX7" fmla="*/ 6031257 w 6031257"/>
                  <a:gd name="connsiteY7" fmla="*/ 1446283 h 3283503"/>
                  <a:gd name="connsiteX8" fmla="*/ 5994957 w 6031257"/>
                  <a:gd name="connsiteY8" fmla="*/ 245302 h 3283503"/>
                  <a:gd name="connsiteX9" fmla="*/ 4169464 w 6031257"/>
                  <a:gd name="connsiteY9" fmla="*/ 0 h 3283503"/>
                  <a:gd name="connsiteX10" fmla="*/ 2578375 w 6031257"/>
                  <a:gd name="connsiteY10" fmla="*/ 184842 h 3283503"/>
                  <a:gd name="connsiteX11" fmla="*/ 812800 w 6031257"/>
                  <a:gd name="connsiteY11" fmla="*/ 390112 h 3283503"/>
                  <a:gd name="connsiteX12" fmla="*/ 0 w 6031257"/>
                  <a:gd name="connsiteY12" fmla="*/ 641903 h 3283503"/>
                  <a:gd name="connsiteX13" fmla="*/ 837924 w 6031257"/>
                  <a:gd name="connsiteY13" fmla="*/ 1379050 h 328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31257" h="3283503">
                    <a:moveTo>
                      <a:pt x="837924" y="1379050"/>
                    </a:moveTo>
                    <a:lnTo>
                      <a:pt x="1543890" y="2527709"/>
                    </a:lnTo>
                    <a:lnTo>
                      <a:pt x="2898637" y="3044135"/>
                    </a:lnTo>
                    <a:lnTo>
                      <a:pt x="3953565" y="3283503"/>
                    </a:lnTo>
                    <a:lnTo>
                      <a:pt x="5106504" y="3036129"/>
                    </a:lnTo>
                    <a:lnTo>
                      <a:pt x="5527261" y="2425148"/>
                    </a:lnTo>
                    <a:lnTo>
                      <a:pt x="5547819" y="1670051"/>
                    </a:lnTo>
                    <a:lnTo>
                      <a:pt x="6031257" y="1446283"/>
                    </a:lnTo>
                    <a:lnTo>
                      <a:pt x="5994957" y="245302"/>
                    </a:lnTo>
                    <a:lnTo>
                      <a:pt x="4169464" y="0"/>
                    </a:lnTo>
                    <a:lnTo>
                      <a:pt x="2578375" y="184842"/>
                    </a:lnTo>
                    <a:lnTo>
                      <a:pt x="812800" y="390112"/>
                    </a:lnTo>
                    <a:lnTo>
                      <a:pt x="0" y="641903"/>
                    </a:lnTo>
                    <a:lnTo>
                      <a:pt x="837924" y="1379050"/>
                    </a:lnTo>
                    <a:close/>
                  </a:path>
                </a:pathLst>
              </a:custGeom>
              <a:gradFill flip="none" rotWithShape="1">
                <a:gsLst>
                  <a:gs pos="18000">
                    <a:schemeClr val="accent2">
                      <a:lumMod val="75000"/>
                    </a:schemeClr>
                  </a:gs>
                  <a:gs pos="49000">
                    <a:schemeClr val="accent2">
                      <a:lumMod val="75000"/>
                      <a:alpha val="22000"/>
                    </a:schemeClr>
                  </a:gs>
                  <a:gs pos="67000">
                    <a:schemeClr val="accent2">
                      <a:alpha val="0"/>
                    </a:schemeClr>
                  </a:gs>
                </a:gsLst>
                <a:path path="circle">
                  <a:fillToRect l="100000" b="100000"/>
                </a:path>
                <a:tileRect t="-100000" r="-100000"/>
              </a:gradFill>
              <a:ln>
                <a:noFill/>
              </a:ln>
              <a:effectLst>
                <a:softEdge rad="8636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Freeform: Shape 5">
                <a:extLst>
                  <a:ext uri="{FF2B5EF4-FFF2-40B4-BE49-F238E27FC236}">
                    <a16:creationId xmlns:a16="http://schemas.microsoft.com/office/drawing/2014/main" id="{2FC5E0E0-939E-9AA1-5103-D0FE164632A1}"/>
                  </a:ext>
                </a:extLst>
              </p:cNvPr>
              <p:cNvSpPr/>
              <p:nvPr userDrawn="1"/>
            </p:nvSpPr>
            <p:spPr>
              <a:xfrm flipH="1">
                <a:off x="13077671" y="2176301"/>
                <a:ext cx="9734800" cy="5299765"/>
              </a:xfrm>
              <a:custGeom>
                <a:avLst/>
                <a:gdLst>
                  <a:gd name="connsiteX0" fmla="*/ 874643 w 6383130"/>
                  <a:gd name="connsiteY0" fmla="*/ 1122017 h 3330713"/>
                  <a:gd name="connsiteX1" fmla="*/ 2341217 w 6383130"/>
                  <a:gd name="connsiteY1" fmla="*/ 2199861 h 3330713"/>
                  <a:gd name="connsiteX2" fmla="*/ 2893391 w 6383130"/>
                  <a:gd name="connsiteY2" fmla="*/ 3012661 h 3330713"/>
                  <a:gd name="connsiteX3" fmla="*/ 3953565 w 6383130"/>
                  <a:gd name="connsiteY3" fmla="*/ 3330713 h 3330713"/>
                  <a:gd name="connsiteX4" fmla="*/ 5106504 w 6383130"/>
                  <a:gd name="connsiteY4" fmla="*/ 3083339 h 3330713"/>
                  <a:gd name="connsiteX5" fmla="*/ 5464313 w 6383130"/>
                  <a:gd name="connsiteY5" fmla="*/ 2425148 h 3330713"/>
                  <a:gd name="connsiteX6" fmla="*/ 4753113 w 6383130"/>
                  <a:gd name="connsiteY6" fmla="*/ 1696278 h 3330713"/>
                  <a:gd name="connsiteX7" fmla="*/ 6007652 w 6383130"/>
                  <a:gd name="connsiteY7" fmla="*/ 1532835 h 3330713"/>
                  <a:gd name="connsiteX8" fmla="*/ 6383130 w 6383130"/>
                  <a:gd name="connsiteY8" fmla="*/ 1334052 h 3330713"/>
                  <a:gd name="connsiteX9" fmla="*/ 6383130 w 6383130"/>
                  <a:gd name="connsiteY9" fmla="*/ 216452 h 3330713"/>
                  <a:gd name="connsiteX10" fmla="*/ 4117008 w 6383130"/>
                  <a:gd name="connsiteY10" fmla="*/ 0 h 3330713"/>
                  <a:gd name="connsiteX11" fmla="*/ 2531165 w 6383130"/>
                  <a:gd name="connsiteY11" fmla="*/ 287130 h 3330713"/>
                  <a:gd name="connsiteX12" fmla="*/ 812800 w 6383130"/>
                  <a:gd name="connsiteY12" fmla="*/ 437322 h 3330713"/>
                  <a:gd name="connsiteX13" fmla="*/ 0 w 6383130"/>
                  <a:gd name="connsiteY13" fmla="*/ 689113 h 3330713"/>
                  <a:gd name="connsiteX14" fmla="*/ 874643 w 6383130"/>
                  <a:gd name="connsiteY14" fmla="*/ 1122017 h 3330713"/>
                  <a:gd name="connsiteX0" fmla="*/ 874643 w 6383130"/>
                  <a:gd name="connsiteY0" fmla="*/ 1122017 h 3330713"/>
                  <a:gd name="connsiteX1" fmla="*/ 2341217 w 6383130"/>
                  <a:gd name="connsiteY1" fmla="*/ 2199861 h 3330713"/>
                  <a:gd name="connsiteX2" fmla="*/ 2893391 w 6383130"/>
                  <a:gd name="connsiteY2" fmla="*/ 3012661 h 3330713"/>
                  <a:gd name="connsiteX3" fmla="*/ 3953565 w 6383130"/>
                  <a:gd name="connsiteY3" fmla="*/ 3330713 h 3330713"/>
                  <a:gd name="connsiteX4" fmla="*/ 5106504 w 6383130"/>
                  <a:gd name="connsiteY4" fmla="*/ 3083339 h 3330713"/>
                  <a:gd name="connsiteX5" fmla="*/ 5464313 w 6383130"/>
                  <a:gd name="connsiteY5" fmla="*/ 2425148 h 3330713"/>
                  <a:gd name="connsiteX6" fmla="*/ 4753113 w 6383130"/>
                  <a:gd name="connsiteY6" fmla="*/ 1696278 h 3330713"/>
                  <a:gd name="connsiteX7" fmla="*/ 6007652 w 6383130"/>
                  <a:gd name="connsiteY7" fmla="*/ 1532835 h 3330713"/>
                  <a:gd name="connsiteX8" fmla="*/ 6383130 w 6383130"/>
                  <a:gd name="connsiteY8" fmla="*/ 216452 h 3330713"/>
                  <a:gd name="connsiteX9" fmla="*/ 4117008 w 6383130"/>
                  <a:gd name="connsiteY9" fmla="*/ 0 h 3330713"/>
                  <a:gd name="connsiteX10" fmla="*/ 2531165 w 6383130"/>
                  <a:gd name="connsiteY10" fmla="*/ 287130 h 3330713"/>
                  <a:gd name="connsiteX11" fmla="*/ 812800 w 6383130"/>
                  <a:gd name="connsiteY11" fmla="*/ 437322 h 3330713"/>
                  <a:gd name="connsiteX12" fmla="*/ 0 w 6383130"/>
                  <a:gd name="connsiteY12" fmla="*/ 689113 h 3330713"/>
                  <a:gd name="connsiteX13" fmla="*/ 874643 w 6383130"/>
                  <a:gd name="connsiteY13" fmla="*/ 1122017 h 3330713"/>
                  <a:gd name="connsiteX0" fmla="*/ 874643 w 6007652"/>
                  <a:gd name="connsiteY0" fmla="*/ 1122017 h 3330713"/>
                  <a:gd name="connsiteX1" fmla="*/ 2341217 w 6007652"/>
                  <a:gd name="connsiteY1" fmla="*/ 2199861 h 3330713"/>
                  <a:gd name="connsiteX2" fmla="*/ 2893391 w 6007652"/>
                  <a:gd name="connsiteY2" fmla="*/ 3012661 h 3330713"/>
                  <a:gd name="connsiteX3" fmla="*/ 3953565 w 6007652"/>
                  <a:gd name="connsiteY3" fmla="*/ 3330713 h 3330713"/>
                  <a:gd name="connsiteX4" fmla="*/ 5106504 w 6007652"/>
                  <a:gd name="connsiteY4" fmla="*/ 3083339 h 3330713"/>
                  <a:gd name="connsiteX5" fmla="*/ 5464313 w 6007652"/>
                  <a:gd name="connsiteY5" fmla="*/ 2425148 h 3330713"/>
                  <a:gd name="connsiteX6" fmla="*/ 4753113 w 6007652"/>
                  <a:gd name="connsiteY6" fmla="*/ 1696278 h 3330713"/>
                  <a:gd name="connsiteX7" fmla="*/ 6007652 w 6007652"/>
                  <a:gd name="connsiteY7" fmla="*/ 1532835 h 3330713"/>
                  <a:gd name="connsiteX8" fmla="*/ 5942502 w 6007652"/>
                  <a:gd name="connsiteY8" fmla="*/ 158750 h 3330713"/>
                  <a:gd name="connsiteX9" fmla="*/ 4117008 w 6007652"/>
                  <a:gd name="connsiteY9" fmla="*/ 0 h 3330713"/>
                  <a:gd name="connsiteX10" fmla="*/ 2531165 w 6007652"/>
                  <a:gd name="connsiteY10" fmla="*/ 287130 h 3330713"/>
                  <a:gd name="connsiteX11" fmla="*/ 812800 w 6007652"/>
                  <a:gd name="connsiteY11" fmla="*/ 437322 h 3330713"/>
                  <a:gd name="connsiteX12" fmla="*/ 0 w 6007652"/>
                  <a:gd name="connsiteY12" fmla="*/ 689113 h 3330713"/>
                  <a:gd name="connsiteX13" fmla="*/ 874643 w 6007652"/>
                  <a:gd name="connsiteY13" fmla="*/ 1122017 h 3330713"/>
                  <a:gd name="connsiteX0" fmla="*/ 874643 w 5942502"/>
                  <a:gd name="connsiteY0" fmla="*/ 1122017 h 3330713"/>
                  <a:gd name="connsiteX1" fmla="*/ 2341217 w 5942502"/>
                  <a:gd name="connsiteY1" fmla="*/ 2199861 h 3330713"/>
                  <a:gd name="connsiteX2" fmla="*/ 2893391 w 5942502"/>
                  <a:gd name="connsiteY2" fmla="*/ 3012661 h 3330713"/>
                  <a:gd name="connsiteX3" fmla="*/ 3953565 w 5942502"/>
                  <a:gd name="connsiteY3" fmla="*/ 3330713 h 3330713"/>
                  <a:gd name="connsiteX4" fmla="*/ 5106504 w 5942502"/>
                  <a:gd name="connsiteY4" fmla="*/ 3083339 h 3330713"/>
                  <a:gd name="connsiteX5" fmla="*/ 5464313 w 5942502"/>
                  <a:gd name="connsiteY5" fmla="*/ 2425148 h 3330713"/>
                  <a:gd name="connsiteX6" fmla="*/ 4753113 w 5942502"/>
                  <a:gd name="connsiteY6" fmla="*/ 1696278 h 3330713"/>
                  <a:gd name="connsiteX7" fmla="*/ 5881758 w 5942502"/>
                  <a:gd name="connsiteY7" fmla="*/ 1532835 h 3330713"/>
                  <a:gd name="connsiteX8" fmla="*/ 5942502 w 5942502"/>
                  <a:gd name="connsiteY8" fmla="*/ 158750 h 3330713"/>
                  <a:gd name="connsiteX9" fmla="*/ 4117008 w 5942502"/>
                  <a:gd name="connsiteY9" fmla="*/ 0 h 3330713"/>
                  <a:gd name="connsiteX10" fmla="*/ 2531165 w 5942502"/>
                  <a:gd name="connsiteY10" fmla="*/ 287130 h 3330713"/>
                  <a:gd name="connsiteX11" fmla="*/ 812800 w 5942502"/>
                  <a:gd name="connsiteY11" fmla="*/ 437322 h 3330713"/>
                  <a:gd name="connsiteX12" fmla="*/ 0 w 5942502"/>
                  <a:gd name="connsiteY12" fmla="*/ 689113 h 3330713"/>
                  <a:gd name="connsiteX13" fmla="*/ 874643 w 5942502"/>
                  <a:gd name="connsiteY13" fmla="*/ 1122017 h 3330713"/>
                  <a:gd name="connsiteX0" fmla="*/ 874643 w 5942502"/>
                  <a:gd name="connsiteY0" fmla="*/ 1122017 h 3330713"/>
                  <a:gd name="connsiteX1" fmla="*/ 2341217 w 5942502"/>
                  <a:gd name="connsiteY1" fmla="*/ 2199861 h 3330713"/>
                  <a:gd name="connsiteX2" fmla="*/ 2893391 w 5942502"/>
                  <a:gd name="connsiteY2" fmla="*/ 3012661 h 3330713"/>
                  <a:gd name="connsiteX3" fmla="*/ 3953565 w 5942502"/>
                  <a:gd name="connsiteY3" fmla="*/ 3330713 h 3330713"/>
                  <a:gd name="connsiteX4" fmla="*/ 5106504 w 5942502"/>
                  <a:gd name="connsiteY4" fmla="*/ 3083339 h 3330713"/>
                  <a:gd name="connsiteX5" fmla="*/ 5464313 w 5942502"/>
                  <a:gd name="connsiteY5" fmla="*/ 2425148 h 3330713"/>
                  <a:gd name="connsiteX6" fmla="*/ 5109813 w 5942502"/>
                  <a:gd name="connsiteY6" fmla="*/ 1712015 h 3330713"/>
                  <a:gd name="connsiteX7" fmla="*/ 5881758 w 5942502"/>
                  <a:gd name="connsiteY7" fmla="*/ 1532835 h 3330713"/>
                  <a:gd name="connsiteX8" fmla="*/ 5942502 w 5942502"/>
                  <a:gd name="connsiteY8" fmla="*/ 158750 h 3330713"/>
                  <a:gd name="connsiteX9" fmla="*/ 4117008 w 5942502"/>
                  <a:gd name="connsiteY9" fmla="*/ 0 h 3330713"/>
                  <a:gd name="connsiteX10" fmla="*/ 2531165 w 5942502"/>
                  <a:gd name="connsiteY10" fmla="*/ 287130 h 3330713"/>
                  <a:gd name="connsiteX11" fmla="*/ 812800 w 5942502"/>
                  <a:gd name="connsiteY11" fmla="*/ 437322 h 3330713"/>
                  <a:gd name="connsiteX12" fmla="*/ 0 w 5942502"/>
                  <a:gd name="connsiteY12" fmla="*/ 689113 h 3330713"/>
                  <a:gd name="connsiteX13" fmla="*/ 874643 w 5942502"/>
                  <a:gd name="connsiteY13" fmla="*/ 1122017 h 3330713"/>
                  <a:gd name="connsiteX0" fmla="*/ 874643 w 5942502"/>
                  <a:gd name="connsiteY0" fmla="*/ 1122017 h 3330713"/>
                  <a:gd name="connsiteX1" fmla="*/ 2341217 w 5942502"/>
                  <a:gd name="connsiteY1" fmla="*/ 2199861 h 3330713"/>
                  <a:gd name="connsiteX2" fmla="*/ 2893391 w 5942502"/>
                  <a:gd name="connsiteY2" fmla="*/ 3012661 h 3330713"/>
                  <a:gd name="connsiteX3" fmla="*/ 3953565 w 5942502"/>
                  <a:gd name="connsiteY3" fmla="*/ 3330713 h 3330713"/>
                  <a:gd name="connsiteX4" fmla="*/ 5106504 w 5942502"/>
                  <a:gd name="connsiteY4" fmla="*/ 3083339 h 3330713"/>
                  <a:gd name="connsiteX5" fmla="*/ 5464313 w 5942502"/>
                  <a:gd name="connsiteY5" fmla="*/ 2425148 h 3330713"/>
                  <a:gd name="connsiteX6" fmla="*/ 5235707 w 5942502"/>
                  <a:gd name="connsiteY6" fmla="*/ 1727752 h 3330713"/>
                  <a:gd name="connsiteX7" fmla="*/ 5881758 w 5942502"/>
                  <a:gd name="connsiteY7" fmla="*/ 1532835 h 3330713"/>
                  <a:gd name="connsiteX8" fmla="*/ 5942502 w 5942502"/>
                  <a:gd name="connsiteY8" fmla="*/ 158750 h 3330713"/>
                  <a:gd name="connsiteX9" fmla="*/ 4117008 w 5942502"/>
                  <a:gd name="connsiteY9" fmla="*/ 0 h 3330713"/>
                  <a:gd name="connsiteX10" fmla="*/ 2531165 w 5942502"/>
                  <a:gd name="connsiteY10" fmla="*/ 287130 h 3330713"/>
                  <a:gd name="connsiteX11" fmla="*/ 812800 w 5942502"/>
                  <a:gd name="connsiteY11" fmla="*/ 437322 h 3330713"/>
                  <a:gd name="connsiteX12" fmla="*/ 0 w 5942502"/>
                  <a:gd name="connsiteY12" fmla="*/ 689113 h 3330713"/>
                  <a:gd name="connsiteX13" fmla="*/ 874643 w 5942502"/>
                  <a:gd name="connsiteY13" fmla="*/ 1122017 h 3330713"/>
                  <a:gd name="connsiteX0" fmla="*/ 874643 w 5942502"/>
                  <a:gd name="connsiteY0" fmla="*/ 1122017 h 3330713"/>
                  <a:gd name="connsiteX1" fmla="*/ 2341217 w 5942502"/>
                  <a:gd name="connsiteY1" fmla="*/ 2199861 h 3330713"/>
                  <a:gd name="connsiteX2" fmla="*/ 2893391 w 5942502"/>
                  <a:gd name="connsiteY2" fmla="*/ 3012661 h 3330713"/>
                  <a:gd name="connsiteX3" fmla="*/ 3953565 w 5942502"/>
                  <a:gd name="connsiteY3" fmla="*/ 3330713 h 3330713"/>
                  <a:gd name="connsiteX4" fmla="*/ 5106504 w 5942502"/>
                  <a:gd name="connsiteY4" fmla="*/ 3083339 h 3330713"/>
                  <a:gd name="connsiteX5" fmla="*/ 5605944 w 5942502"/>
                  <a:gd name="connsiteY5" fmla="*/ 2472358 h 3330713"/>
                  <a:gd name="connsiteX6" fmla="*/ 5235707 w 5942502"/>
                  <a:gd name="connsiteY6" fmla="*/ 1727752 h 3330713"/>
                  <a:gd name="connsiteX7" fmla="*/ 5881758 w 5942502"/>
                  <a:gd name="connsiteY7" fmla="*/ 1532835 h 3330713"/>
                  <a:gd name="connsiteX8" fmla="*/ 5942502 w 5942502"/>
                  <a:gd name="connsiteY8" fmla="*/ 158750 h 3330713"/>
                  <a:gd name="connsiteX9" fmla="*/ 4117008 w 5942502"/>
                  <a:gd name="connsiteY9" fmla="*/ 0 h 3330713"/>
                  <a:gd name="connsiteX10" fmla="*/ 2531165 w 5942502"/>
                  <a:gd name="connsiteY10" fmla="*/ 287130 h 3330713"/>
                  <a:gd name="connsiteX11" fmla="*/ 812800 w 5942502"/>
                  <a:gd name="connsiteY11" fmla="*/ 437322 h 3330713"/>
                  <a:gd name="connsiteX12" fmla="*/ 0 w 5942502"/>
                  <a:gd name="connsiteY12" fmla="*/ 689113 h 3330713"/>
                  <a:gd name="connsiteX13" fmla="*/ 874643 w 5942502"/>
                  <a:gd name="connsiteY13" fmla="*/ 1122017 h 3330713"/>
                  <a:gd name="connsiteX0" fmla="*/ 874643 w 5942502"/>
                  <a:gd name="connsiteY0" fmla="*/ 1122017 h 3330713"/>
                  <a:gd name="connsiteX1" fmla="*/ 2341217 w 5942502"/>
                  <a:gd name="connsiteY1" fmla="*/ 2199861 h 3330713"/>
                  <a:gd name="connsiteX2" fmla="*/ 2893391 w 5942502"/>
                  <a:gd name="connsiteY2" fmla="*/ 3012661 h 3330713"/>
                  <a:gd name="connsiteX3" fmla="*/ 3953565 w 5942502"/>
                  <a:gd name="connsiteY3" fmla="*/ 3330713 h 3330713"/>
                  <a:gd name="connsiteX4" fmla="*/ 5106504 w 5942502"/>
                  <a:gd name="connsiteY4" fmla="*/ 3083339 h 3330713"/>
                  <a:gd name="connsiteX5" fmla="*/ 5605944 w 5942502"/>
                  <a:gd name="connsiteY5" fmla="*/ 2472358 h 3330713"/>
                  <a:gd name="connsiteX6" fmla="*/ 5382584 w 5942502"/>
                  <a:gd name="connsiteY6" fmla="*/ 1727752 h 3330713"/>
                  <a:gd name="connsiteX7" fmla="*/ 5881758 w 5942502"/>
                  <a:gd name="connsiteY7" fmla="*/ 1532835 h 3330713"/>
                  <a:gd name="connsiteX8" fmla="*/ 5942502 w 5942502"/>
                  <a:gd name="connsiteY8" fmla="*/ 158750 h 3330713"/>
                  <a:gd name="connsiteX9" fmla="*/ 4117008 w 5942502"/>
                  <a:gd name="connsiteY9" fmla="*/ 0 h 3330713"/>
                  <a:gd name="connsiteX10" fmla="*/ 2531165 w 5942502"/>
                  <a:gd name="connsiteY10" fmla="*/ 287130 h 3330713"/>
                  <a:gd name="connsiteX11" fmla="*/ 812800 w 5942502"/>
                  <a:gd name="connsiteY11" fmla="*/ 437322 h 3330713"/>
                  <a:gd name="connsiteX12" fmla="*/ 0 w 5942502"/>
                  <a:gd name="connsiteY12" fmla="*/ 689113 h 3330713"/>
                  <a:gd name="connsiteX13" fmla="*/ 874643 w 5942502"/>
                  <a:gd name="connsiteY13" fmla="*/ 1122017 h 3330713"/>
                  <a:gd name="connsiteX0" fmla="*/ 874643 w 5942502"/>
                  <a:gd name="connsiteY0" fmla="*/ 1122017 h 3330713"/>
                  <a:gd name="connsiteX1" fmla="*/ 2341217 w 5942502"/>
                  <a:gd name="connsiteY1" fmla="*/ 2199861 h 3330713"/>
                  <a:gd name="connsiteX2" fmla="*/ 2898637 w 5942502"/>
                  <a:gd name="connsiteY2" fmla="*/ 3091345 h 3330713"/>
                  <a:gd name="connsiteX3" fmla="*/ 3953565 w 5942502"/>
                  <a:gd name="connsiteY3" fmla="*/ 3330713 h 3330713"/>
                  <a:gd name="connsiteX4" fmla="*/ 5106504 w 5942502"/>
                  <a:gd name="connsiteY4" fmla="*/ 3083339 h 3330713"/>
                  <a:gd name="connsiteX5" fmla="*/ 5605944 w 5942502"/>
                  <a:gd name="connsiteY5" fmla="*/ 2472358 h 3330713"/>
                  <a:gd name="connsiteX6" fmla="*/ 5382584 w 5942502"/>
                  <a:gd name="connsiteY6" fmla="*/ 1727752 h 3330713"/>
                  <a:gd name="connsiteX7" fmla="*/ 5881758 w 5942502"/>
                  <a:gd name="connsiteY7" fmla="*/ 1532835 h 3330713"/>
                  <a:gd name="connsiteX8" fmla="*/ 5942502 w 5942502"/>
                  <a:gd name="connsiteY8" fmla="*/ 158750 h 3330713"/>
                  <a:gd name="connsiteX9" fmla="*/ 4117008 w 5942502"/>
                  <a:gd name="connsiteY9" fmla="*/ 0 h 3330713"/>
                  <a:gd name="connsiteX10" fmla="*/ 2531165 w 5942502"/>
                  <a:gd name="connsiteY10" fmla="*/ 287130 h 3330713"/>
                  <a:gd name="connsiteX11" fmla="*/ 812800 w 5942502"/>
                  <a:gd name="connsiteY11" fmla="*/ 437322 h 3330713"/>
                  <a:gd name="connsiteX12" fmla="*/ 0 w 5942502"/>
                  <a:gd name="connsiteY12" fmla="*/ 689113 h 3330713"/>
                  <a:gd name="connsiteX13" fmla="*/ 874643 w 5942502"/>
                  <a:gd name="connsiteY13" fmla="*/ 1122017 h 3330713"/>
                  <a:gd name="connsiteX0" fmla="*/ 874643 w 5942502"/>
                  <a:gd name="connsiteY0" fmla="*/ 996123 h 3204819"/>
                  <a:gd name="connsiteX1" fmla="*/ 2341217 w 5942502"/>
                  <a:gd name="connsiteY1" fmla="*/ 2073967 h 3204819"/>
                  <a:gd name="connsiteX2" fmla="*/ 2898637 w 5942502"/>
                  <a:gd name="connsiteY2" fmla="*/ 2965451 h 3204819"/>
                  <a:gd name="connsiteX3" fmla="*/ 3953565 w 5942502"/>
                  <a:gd name="connsiteY3" fmla="*/ 3204819 h 3204819"/>
                  <a:gd name="connsiteX4" fmla="*/ 5106504 w 5942502"/>
                  <a:gd name="connsiteY4" fmla="*/ 2957445 h 3204819"/>
                  <a:gd name="connsiteX5" fmla="*/ 5605944 w 5942502"/>
                  <a:gd name="connsiteY5" fmla="*/ 2346464 h 3204819"/>
                  <a:gd name="connsiteX6" fmla="*/ 5382584 w 5942502"/>
                  <a:gd name="connsiteY6" fmla="*/ 1601858 h 3204819"/>
                  <a:gd name="connsiteX7" fmla="*/ 5881758 w 5942502"/>
                  <a:gd name="connsiteY7" fmla="*/ 1406941 h 3204819"/>
                  <a:gd name="connsiteX8" fmla="*/ 5942502 w 5942502"/>
                  <a:gd name="connsiteY8" fmla="*/ 32856 h 3204819"/>
                  <a:gd name="connsiteX9" fmla="*/ 4169464 w 5942502"/>
                  <a:gd name="connsiteY9" fmla="*/ 0 h 3204819"/>
                  <a:gd name="connsiteX10" fmla="*/ 2531165 w 5942502"/>
                  <a:gd name="connsiteY10" fmla="*/ 161236 h 3204819"/>
                  <a:gd name="connsiteX11" fmla="*/ 812800 w 5942502"/>
                  <a:gd name="connsiteY11" fmla="*/ 311428 h 3204819"/>
                  <a:gd name="connsiteX12" fmla="*/ 0 w 5942502"/>
                  <a:gd name="connsiteY12" fmla="*/ 563219 h 3204819"/>
                  <a:gd name="connsiteX13" fmla="*/ 874643 w 5942502"/>
                  <a:gd name="connsiteY13" fmla="*/ 996123 h 3204819"/>
                  <a:gd name="connsiteX0" fmla="*/ 874643 w 5932010"/>
                  <a:gd name="connsiteY0" fmla="*/ 996123 h 3204819"/>
                  <a:gd name="connsiteX1" fmla="*/ 2341217 w 5932010"/>
                  <a:gd name="connsiteY1" fmla="*/ 2073967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605944 w 5932010"/>
                  <a:gd name="connsiteY5" fmla="*/ 2346464 h 3204819"/>
                  <a:gd name="connsiteX6" fmla="*/ 5382584 w 5932010"/>
                  <a:gd name="connsiteY6" fmla="*/ 1601858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74643 w 5932010"/>
                  <a:gd name="connsiteY13" fmla="*/ 996123 h 3204819"/>
                  <a:gd name="connsiteX0" fmla="*/ 874643 w 5932010"/>
                  <a:gd name="connsiteY0" fmla="*/ 996123 h 3204819"/>
                  <a:gd name="connsiteX1" fmla="*/ 2341217 w 5932010"/>
                  <a:gd name="connsiteY1" fmla="*/ 2073967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605944 w 5932010"/>
                  <a:gd name="connsiteY5" fmla="*/ 2346464 h 3204819"/>
                  <a:gd name="connsiteX6" fmla="*/ 5503232 w 5932010"/>
                  <a:gd name="connsiteY6" fmla="*/ 1575630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74643 w 5932010"/>
                  <a:gd name="connsiteY13" fmla="*/ 996123 h 3204819"/>
                  <a:gd name="connsiteX0" fmla="*/ 874643 w 5932010"/>
                  <a:gd name="connsiteY0" fmla="*/ 996123 h 3204819"/>
                  <a:gd name="connsiteX1" fmla="*/ 2341217 w 5932010"/>
                  <a:gd name="connsiteY1" fmla="*/ 2073967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443331 w 5932010"/>
                  <a:gd name="connsiteY5" fmla="*/ 2346464 h 3204819"/>
                  <a:gd name="connsiteX6" fmla="*/ 5503232 w 5932010"/>
                  <a:gd name="connsiteY6" fmla="*/ 1575630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74643 w 5932010"/>
                  <a:gd name="connsiteY13" fmla="*/ 996123 h 3204819"/>
                  <a:gd name="connsiteX0" fmla="*/ 874643 w 5932010"/>
                  <a:gd name="connsiteY0" fmla="*/ 996123 h 3204819"/>
                  <a:gd name="connsiteX1" fmla="*/ 2341217 w 5932010"/>
                  <a:gd name="connsiteY1" fmla="*/ 2073967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527261 w 5932010"/>
                  <a:gd name="connsiteY5" fmla="*/ 2346464 h 3204819"/>
                  <a:gd name="connsiteX6" fmla="*/ 5503232 w 5932010"/>
                  <a:gd name="connsiteY6" fmla="*/ 1575630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74643 w 5932010"/>
                  <a:gd name="connsiteY13" fmla="*/ 996123 h 3204819"/>
                  <a:gd name="connsiteX0" fmla="*/ 874643 w 5932010"/>
                  <a:gd name="connsiteY0" fmla="*/ 996123 h 3204819"/>
                  <a:gd name="connsiteX1" fmla="*/ 2341217 w 5932010"/>
                  <a:gd name="connsiteY1" fmla="*/ 2073967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527261 w 5932010"/>
                  <a:gd name="connsiteY5" fmla="*/ 2346464 h 3204819"/>
                  <a:gd name="connsiteX6" fmla="*/ 5414057 w 5932010"/>
                  <a:gd name="connsiteY6" fmla="*/ 1591367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74643 w 5932010"/>
                  <a:gd name="connsiteY13" fmla="*/ 996123 h 3204819"/>
                  <a:gd name="connsiteX0" fmla="*/ 837924 w 5932010"/>
                  <a:gd name="connsiteY0" fmla="*/ 1300366 h 3204819"/>
                  <a:gd name="connsiteX1" fmla="*/ 2341217 w 5932010"/>
                  <a:gd name="connsiteY1" fmla="*/ 2073967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527261 w 5932010"/>
                  <a:gd name="connsiteY5" fmla="*/ 2346464 h 3204819"/>
                  <a:gd name="connsiteX6" fmla="*/ 5414057 w 5932010"/>
                  <a:gd name="connsiteY6" fmla="*/ 1591367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37924 w 5932010"/>
                  <a:gd name="connsiteY13" fmla="*/ 1300366 h 3204819"/>
                  <a:gd name="connsiteX0" fmla="*/ 837924 w 5932010"/>
                  <a:gd name="connsiteY0" fmla="*/ 1300366 h 3204819"/>
                  <a:gd name="connsiteX1" fmla="*/ 2236306 w 5932010"/>
                  <a:gd name="connsiteY1" fmla="*/ 2094949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527261 w 5932010"/>
                  <a:gd name="connsiteY5" fmla="*/ 2346464 h 3204819"/>
                  <a:gd name="connsiteX6" fmla="*/ 5414057 w 5932010"/>
                  <a:gd name="connsiteY6" fmla="*/ 1591367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37924 w 5932010"/>
                  <a:gd name="connsiteY13" fmla="*/ 1300366 h 3204819"/>
                  <a:gd name="connsiteX0" fmla="*/ 837924 w 5932010"/>
                  <a:gd name="connsiteY0" fmla="*/ 1300366 h 3204819"/>
                  <a:gd name="connsiteX1" fmla="*/ 1661915 w 5932010"/>
                  <a:gd name="connsiteY1" fmla="*/ 2449025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527261 w 5932010"/>
                  <a:gd name="connsiteY5" fmla="*/ 2346464 h 3204819"/>
                  <a:gd name="connsiteX6" fmla="*/ 5414057 w 5932010"/>
                  <a:gd name="connsiteY6" fmla="*/ 1591367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37924 w 5932010"/>
                  <a:gd name="connsiteY13" fmla="*/ 1300366 h 3204819"/>
                  <a:gd name="connsiteX0" fmla="*/ 837924 w 5932010"/>
                  <a:gd name="connsiteY0" fmla="*/ 1300366 h 3204819"/>
                  <a:gd name="connsiteX1" fmla="*/ 1543890 w 5932010"/>
                  <a:gd name="connsiteY1" fmla="*/ 2449025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527261 w 5932010"/>
                  <a:gd name="connsiteY5" fmla="*/ 2346464 h 3204819"/>
                  <a:gd name="connsiteX6" fmla="*/ 5414057 w 5932010"/>
                  <a:gd name="connsiteY6" fmla="*/ 1591367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37924 w 5932010"/>
                  <a:gd name="connsiteY13" fmla="*/ 1300366 h 3204819"/>
                  <a:gd name="connsiteX0" fmla="*/ 837924 w 5932010"/>
                  <a:gd name="connsiteY0" fmla="*/ 1300366 h 3204819"/>
                  <a:gd name="connsiteX1" fmla="*/ 1543890 w 5932010"/>
                  <a:gd name="connsiteY1" fmla="*/ 2449025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527261 w 5932010"/>
                  <a:gd name="connsiteY5" fmla="*/ 2346464 h 3204819"/>
                  <a:gd name="connsiteX6" fmla="*/ 5547819 w 5932010"/>
                  <a:gd name="connsiteY6" fmla="*/ 1591367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37924 w 5932010"/>
                  <a:gd name="connsiteY13" fmla="*/ 1300366 h 3204819"/>
                  <a:gd name="connsiteX0" fmla="*/ 837924 w 6031257"/>
                  <a:gd name="connsiteY0" fmla="*/ 1300366 h 3204819"/>
                  <a:gd name="connsiteX1" fmla="*/ 1543890 w 6031257"/>
                  <a:gd name="connsiteY1" fmla="*/ 2449025 h 3204819"/>
                  <a:gd name="connsiteX2" fmla="*/ 2898637 w 6031257"/>
                  <a:gd name="connsiteY2" fmla="*/ 2965451 h 3204819"/>
                  <a:gd name="connsiteX3" fmla="*/ 3953565 w 6031257"/>
                  <a:gd name="connsiteY3" fmla="*/ 3204819 h 3204819"/>
                  <a:gd name="connsiteX4" fmla="*/ 5106504 w 6031257"/>
                  <a:gd name="connsiteY4" fmla="*/ 2957445 h 3204819"/>
                  <a:gd name="connsiteX5" fmla="*/ 5527261 w 6031257"/>
                  <a:gd name="connsiteY5" fmla="*/ 2346464 h 3204819"/>
                  <a:gd name="connsiteX6" fmla="*/ 5547819 w 6031257"/>
                  <a:gd name="connsiteY6" fmla="*/ 1591367 h 3204819"/>
                  <a:gd name="connsiteX7" fmla="*/ 6031257 w 6031257"/>
                  <a:gd name="connsiteY7" fmla="*/ 1367599 h 3204819"/>
                  <a:gd name="connsiteX8" fmla="*/ 5932010 w 6031257"/>
                  <a:gd name="connsiteY8" fmla="*/ 410537 h 3204819"/>
                  <a:gd name="connsiteX9" fmla="*/ 4169464 w 6031257"/>
                  <a:gd name="connsiteY9" fmla="*/ 0 h 3204819"/>
                  <a:gd name="connsiteX10" fmla="*/ 2531165 w 6031257"/>
                  <a:gd name="connsiteY10" fmla="*/ 161236 h 3204819"/>
                  <a:gd name="connsiteX11" fmla="*/ 812800 w 6031257"/>
                  <a:gd name="connsiteY11" fmla="*/ 311428 h 3204819"/>
                  <a:gd name="connsiteX12" fmla="*/ 0 w 6031257"/>
                  <a:gd name="connsiteY12" fmla="*/ 563219 h 3204819"/>
                  <a:gd name="connsiteX13" fmla="*/ 837924 w 6031257"/>
                  <a:gd name="connsiteY13" fmla="*/ 1300366 h 3204819"/>
                  <a:gd name="connsiteX0" fmla="*/ 837924 w 6031257"/>
                  <a:gd name="connsiteY0" fmla="*/ 1300366 h 3204819"/>
                  <a:gd name="connsiteX1" fmla="*/ 1543890 w 6031257"/>
                  <a:gd name="connsiteY1" fmla="*/ 2449025 h 3204819"/>
                  <a:gd name="connsiteX2" fmla="*/ 2898637 w 6031257"/>
                  <a:gd name="connsiteY2" fmla="*/ 2965451 h 3204819"/>
                  <a:gd name="connsiteX3" fmla="*/ 3953565 w 6031257"/>
                  <a:gd name="connsiteY3" fmla="*/ 3204819 h 3204819"/>
                  <a:gd name="connsiteX4" fmla="*/ 5106504 w 6031257"/>
                  <a:gd name="connsiteY4" fmla="*/ 2957445 h 3204819"/>
                  <a:gd name="connsiteX5" fmla="*/ 5527261 w 6031257"/>
                  <a:gd name="connsiteY5" fmla="*/ 2346464 h 3204819"/>
                  <a:gd name="connsiteX6" fmla="*/ 5547819 w 6031257"/>
                  <a:gd name="connsiteY6" fmla="*/ 1591367 h 3204819"/>
                  <a:gd name="connsiteX7" fmla="*/ 6031257 w 6031257"/>
                  <a:gd name="connsiteY7" fmla="*/ 1367599 h 3204819"/>
                  <a:gd name="connsiteX8" fmla="*/ 5994957 w 6031257"/>
                  <a:gd name="connsiteY8" fmla="*/ 166618 h 3204819"/>
                  <a:gd name="connsiteX9" fmla="*/ 4169464 w 6031257"/>
                  <a:gd name="connsiteY9" fmla="*/ 0 h 3204819"/>
                  <a:gd name="connsiteX10" fmla="*/ 2531165 w 6031257"/>
                  <a:gd name="connsiteY10" fmla="*/ 161236 h 3204819"/>
                  <a:gd name="connsiteX11" fmla="*/ 812800 w 6031257"/>
                  <a:gd name="connsiteY11" fmla="*/ 311428 h 3204819"/>
                  <a:gd name="connsiteX12" fmla="*/ 0 w 6031257"/>
                  <a:gd name="connsiteY12" fmla="*/ 563219 h 3204819"/>
                  <a:gd name="connsiteX13" fmla="*/ 837924 w 6031257"/>
                  <a:gd name="connsiteY13" fmla="*/ 1300366 h 3204819"/>
                  <a:gd name="connsiteX0" fmla="*/ 837924 w 6031257"/>
                  <a:gd name="connsiteY0" fmla="*/ 1379050 h 3283503"/>
                  <a:gd name="connsiteX1" fmla="*/ 1543890 w 6031257"/>
                  <a:gd name="connsiteY1" fmla="*/ 2527709 h 3283503"/>
                  <a:gd name="connsiteX2" fmla="*/ 2898637 w 6031257"/>
                  <a:gd name="connsiteY2" fmla="*/ 3044135 h 3283503"/>
                  <a:gd name="connsiteX3" fmla="*/ 3953565 w 6031257"/>
                  <a:gd name="connsiteY3" fmla="*/ 3283503 h 3283503"/>
                  <a:gd name="connsiteX4" fmla="*/ 5106504 w 6031257"/>
                  <a:gd name="connsiteY4" fmla="*/ 3036129 h 3283503"/>
                  <a:gd name="connsiteX5" fmla="*/ 5527261 w 6031257"/>
                  <a:gd name="connsiteY5" fmla="*/ 2425148 h 3283503"/>
                  <a:gd name="connsiteX6" fmla="*/ 5547819 w 6031257"/>
                  <a:gd name="connsiteY6" fmla="*/ 1670051 h 3283503"/>
                  <a:gd name="connsiteX7" fmla="*/ 6031257 w 6031257"/>
                  <a:gd name="connsiteY7" fmla="*/ 1446283 h 3283503"/>
                  <a:gd name="connsiteX8" fmla="*/ 5994957 w 6031257"/>
                  <a:gd name="connsiteY8" fmla="*/ 245302 h 3283503"/>
                  <a:gd name="connsiteX9" fmla="*/ 4169464 w 6031257"/>
                  <a:gd name="connsiteY9" fmla="*/ 0 h 3283503"/>
                  <a:gd name="connsiteX10" fmla="*/ 2531165 w 6031257"/>
                  <a:gd name="connsiteY10" fmla="*/ 239920 h 3283503"/>
                  <a:gd name="connsiteX11" fmla="*/ 812800 w 6031257"/>
                  <a:gd name="connsiteY11" fmla="*/ 390112 h 3283503"/>
                  <a:gd name="connsiteX12" fmla="*/ 0 w 6031257"/>
                  <a:gd name="connsiteY12" fmla="*/ 641903 h 3283503"/>
                  <a:gd name="connsiteX13" fmla="*/ 837924 w 6031257"/>
                  <a:gd name="connsiteY13" fmla="*/ 1379050 h 3283503"/>
                  <a:gd name="connsiteX0" fmla="*/ 837924 w 6031257"/>
                  <a:gd name="connsiteY0" fmla="*/ 1379050 h 3283503"/>
                  <a:gd name="connsiteX1" fmla="*/ 1543890 w 6031257"/>
                  <a:gd name="connsiteY1" fmla="*/ 2527709 h 3283503"/>
                  <a:gd name="connsiteX2" fmla="*/ 2898637 w 6031257"/>
                  <a:gd name="connsiteY2" fmla="*/ 3044135 h 3283503"/>
                  <a:gd name="connsiteX3" fmla="*/ 3953565 w 6031257"/>
                  <a:gd name="connsiteY3" fmla="*/ 3283503 h 3283503"/>
                  <a:gd name="connsiteX4" fmla="*/ 5106504 w 6031257"/>
                  <a:gd name="connsiteY4" fmla="*/ 3036129 h 3283503"/>
                  <a:gd name="connsiteX5" fmla="*/ 5527261 w 6031257"/>
                  <a:gd name="connsiteY5" fmla="*/ 2425148 h 3283503"/>
                  <a:gd name="connsiteX6" fmla="*/ 5547819 w 6031257"/>
                  <a:gd name="connsiteY6" fmla="*/ 1670051 h 3283503"/>
                  <a:gd name="connsiteX7" fmla="*/ 6031257 w 6031257"/>
                  <a:gd name="connsiteY7" fmla="*/ 1446283 h 3283503"/>
                  <a:gd name="connsiteX8" fmla="*/ 5994957 w 6031257"/>
                  <a:gd name="connsiteY8" fmla="*/ 245302 h 3283503"/>
                  <a:gd name="connsiteX9" fmla="*/ 4169464 w 6031257"/>
                  <a:gd name="connsiteY9" fmla="*/ 0 h 3283503"/>
                  <a:gd name="connsiteX10" fmla="*/ 2578375 w 6031257"/>
                  <a:gd name="connsiteY10" fmla="*/ 184842 h 3283503"/>
                  <a:gd name="connsiteX11" fmla="*/ 812800 w 6031257"/>
                  <a:gd name="connsiteY11" fmla="*/ 390112 h 3283503"/>
                  <a:gd name="connsiteX12" fmla="*/ 0 w 6031257"/>
                  <a:gd name="connsiteY12" fmla="*/ 641903 h 3283503"/>
                  <a:gd name="connsiteX13" fmla="*/ 837924 w 6031257"/>
                  <a:gd name="connsiteY13" fmla="*/ 1379050 h 328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31257" h="3283503">
                    <a:moveTo>
                      <a:pt x="837924" y="1379050"/>
                    </a:moveTo>
                    <a:lnTo>
                      <a:pt x="1543890" y="2527709"/>
                    </a:lnTo>
                    <a:lnTo>
                      <a:pt x="2898637" y="3044135"/>
                    </a:lnTo>
                    <a:lnTo>
                      <a:pt x="3953565" y="3283503"/>
                    </a:lnTo>
                    <a:lnTo>
                      <a:pt x="5106504" y="3036129"/>
                    </a:lnTo>
                    <a:lnTo>
                      <a:pt x="5527261" y="2425148"/>
                    </a:lnTo>
                    <a:lnTo>
                      <a:pt x="5547819" y="1670051"/>
                    </a:lnTo>
                    <a:lnTo>
                      <a:pt x="6031257" y="1446283"/>
                    </a:lnTo>
                    <a:lnTo>
                      <a:pt x="5994957" y="245302"/>
                    </a:lnTo>
                    <a:lnTo>
                      <a:pt x="4169464" y="0"/>
                    </a:lnTo>
                    <a:lnTo>
                      <a:pt x="2578375" y="184842"/>
                    </a:lnTo>
                    <a:lnTo>
                      <a:pt x="812800" y="390112"/>
                    </a:lnTo>
                    <a:lnTo>
                      <a:pt x="0" y="641903"/>
                    </a:lnTo>
                    <a:lnTo>
                      <a:pt x="837924" y="1379050"/>
                    </a:lnTo>
                    <a:close/>
                  </a:path>
                </a:pathLst>
              </a:custGeom>
              <a:gradFill flip="none" rotWithShape="1">
                <a:gsLst>
                  <a:gs pos="100000">
                    <a:schemeClr val="accent2"/>
                  </a:gs>
                  <a:gs pos="58000">
                    <a:schemeClr val="accent2">
                      <a:alpha val="20000"/>
                    </a:schemeClr>
                  </a:gs>
                </a:gsLst>
                <a:lin ang="2700000" scaled="1"/>
                <a:tileRect/>
              </a:gradFill>
              <a:ln>
                <a:noFill/>
              </a:ln>
              <a:effectLst>
                <a:softEdge rad="8636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9" name="Rectangle 8">
              <a:extLst>
                <a:ext uri="{FF2B5EF4-FFF2-40B4-BE49-F238E27FC236}">
                  <a16:creationId xmlns:a16="http://schemas.microsoft.com/office/drawing/2014/main" id="{00F2A1E9-365B-A15C-1B45-5171721FDA36}"/>
                </a:ext>
              </a:extLst>
            </p:cNvPr>
            <p:cNvSpPr/>
            <p:nvPr userDrawn="1"/>
          </p:nvSpPr>
          <p:spPr>
            <a:xfrm>
              <a:off x="-1429311" y="-803988"/>
              <a:ext cx="13621312" cy="7661988"/>
            </a:xfrm>
            <a:prstGeom prst="rect">
              <a:avLst/>
            </a:prstGeom>
            <a:gradFill flip="none" rotWithShape="1">
              <a:gsLst>
                <a:gs pos="23000">
                  <a:srgbClr val="FFFFFF">
                    <a:alpha val="0"/>
                  </a:srgbClr>
                </a:gs>
                <a:gs pos="0">
                  <a:schemeClr val="bg1">
                    <a:alpha val="65000"/>
                  </a:schemeClr>
                </a:gs>
                <a:gs pos="72000">
                  <a:schemeClr val="bg1">
                    <a:alpha val="0"/>
                  </a:schemeClr>
                </a:gs>
                <a:gs pos="90000">
                  <a:schemeClr val="bg1">
                    <a:alpha val="51000"/>
                  </a:schemeClr>
                </a:gs>
              </a:gsLst>
              <a:lin ang="18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Freeform: Shape 15">
              <a:extLst>
                <a:ext uri="{FF2B5EF4-FFF2-40B4-BE49-F238E27FC236}">
                  <a16:creationId xmlns:a16="http://schemas.microsoft.com/office/drawing/2014/main" id="{7E607A85-787E-C213-E2AE-DAFF90454A6E}"/>
                </a:ext>
              </a:extLst>
            </p:cNvPr>
            <p:cNvSpPr/>
            <p:nvPr userDrawn="1"/>
          </p:nvSpPr>
          <p:spPr>
            <a:xfrm flipH="1" flipV="1">
              <a:off x="-1429311" y="-803988"/>
              <a:ext cx="15050623" cy="8465976"/>
            </a:xfrm>
            <a:custGeom>
              <a:avLst/>
              <a:gdLst>
                <a:gd name="connsiteX0" fmla="*/ 13621312 w 15050623"/>
                <a:gd name="connsiteY0" fmla="*/ 7661988 h 8465976"/>
                <a:gd name="connsiteX1" fmla="*/ 13621312 w 15050623"/>
                <a:gd name="connsiteY1" fmla="*/ 803988 h 8465976"/>
                <a:gd name="connsiteX2" fmla="*/ 1428112 w 15050623"/>
                <a:gd name="connsiteY2" fmla="*/ 803988 h 8465976"/>
                <a:gd name="connsiteX3" fmla="*/ 1428112 w 15050623"/>
                <a:gd name="connsiteY3" fmla="*/ 7661988 h 8465976"/>
                <a:gd name="connsiteX4" fmla="*/ 15050623 w 15050623"/>
                <a:gd name="connsiteY4" fmla="*/ 8465976 h 8465976"/>
                <a:gd name="connsiteX5" fmla="*/ 0 w 15050623"/>
                <a:gd name="connsiteY5" fmla="*/ 8465976 h 8465976"/>
                <a:gd name="connsiteX6" fmla="*/ 0 w 15050623"/>
                <a:gd name="connsiteY6" fmla="*/ 0 h 8465976"/>
                <a:gd name="connsiteX7" fmla="*/ 15050623 w 15050623"/>
                <a:gd name="connsiteY7" fmla="*/ 0 h 8465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050623" h="8465976">
                  <a:moveTo>
                    <a:pt x="13621312" y="7661988"/>
                  </a:moveTo>
                  <a:lnTo>
                    <a:pt x="13621312" y="803988"/>
                  </a:lnTo>
                  <a:lnTo>
                    <a:pt x="1428112" y="803988"/>
                  </a:lnTo>
                  <a:lnTo>
                    <a:pt x="1428112" y="7661988"/>
                  </a:lnTo>
                  <a:close/>
                  <a:moveTo>
                    <a:pt x="15050623" y="8465976"/>
                  </a:moveTo>
                  <a:lnTo>
                    <a:pt x="0" y="8465976"/>
                  </a:lnTo>
                  <a:lnTo>
                    <a:pt x="0" y="0"/>
                  </a:lnTo>
                  <a:lnTo>
                    <a:pt x="15050623" y="0"/>
                  </a:lnTo>
                  <a:close/>
                </a:path>
              </a:pathLst>
            </a:custGeom>
            <a:solidFill>
              <a:srgbClr val="53555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grpSp>
      <p:sp>
        <p:nvSpPr>
          <p:cNvPr id="17" name="Text Placeholder 15">
            <a:extLst>
              <a:ext uri="{FF2B5EF4-FFF2-40B4-BE49-F238E27FC236}">
                <a16:creationId xmlns:a16="http://schemas.microsoft.com/office/drawing/2014/main" id="{94DBC14A-2CA0-BB4A-996F-07921867012E}"/>
              </a:ext>
            </a:extLst>
          </p:cNvPr>
          <p:cNvSpPr>
            <a:spLocks noGrp="1"/>
          </p:cNvSpPr>
          <p:nvPr>
            <p:ph type="body" sz="quarter" idx="10" hasCustomPrompt="1"/>
          </p:nvPr>
        </p:nvSpPr>
        <p:spPr>
          <a:xfrm>
            <a:off x="1398990" y="2358000"/>
            <a:ext cx="7416000" cy="1435100"/>
          </a:xfrm>
          <a:prstGeom prst="rect">
            <a:avLst/>
          </a:prstGeom>
        </p:spPr>
        <p:txBody>
          <a:bodyPr anchor="ctr" anchorCtr="0">
            <a:noAutofit/>
          </a:bodyPr>
          <a:lstStyle>
            <a:lvl1pPr marL="0" indent="0">
              <a:buNone/>
              <a:defRPr sz="3600" b="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GB"/>
              <a:t>Enter section intro text here</a:t>
            </a:r>
          </a:p>
        </p:txBody>
      </p:sp>
      <p:sp>
        <p:nvSpPr>
          <p:cNvPr id="8" name="Date Placeholder 5">
            <a:extLst>
              <a:ext uri="{FF2B5EF4-FFF2-40B4-BE49-F238E27FC236}">
                <a16:creationId xmlns:a16="http://schemas.microsoft.com/office/drawing/2014/main" id="{73D19314-0033-9B8C-F720-BB096004B53B}"/>
              </a:ext>
            </a:extLst>
          </p:cNvPr>
          <p:cNvSpPr>
            <a:spLocks noGrp="1"/>
          </p:cNvSpPr>
          <p:nvPr>
            <p:ph type="dt" sz="half" idx="11"/>
          </p:nvPr>
        </p:nvSpPr>
        <p:spPr>
          <a:xfrm>
            <a:off x="9055100" y="6950967"/>
            <a:ext cx="1676400" cy="365125"/>
          </a:xfrm>
        </p:spPr>
        <p:txBody>
          <a:bodyPr/>
          <a:lstStyle/>
          <a:p>
            <a:fld id="{CBFC0BC9-73AF-4A22-8938-3C6FEC307A51}" type="datetime1">
              <a:rPr lang="en-GB" smtClean="0"/>
              <a:t>27/01/2026</a:t>
            </a:fld>
            <a:endParaRPr lang="en-GB"/>
          </a:p>
        </p:txBody>
      </p:sp>
      <p:sp>
        <p:nvSpPr>
          <p:cNvPr id="10" name="Footer Placeholder 6">
            <a:extLst>
              <a:ext uri="{FF2B5EF4-FFF2-40B4-BE49-F238E27FC236}">
                <a16:creationId xmlns:a16="http://schemas.microsoft.com/office/drawing/2014/main" id="{E06DB0C3-BD41-2B10-F75E-9872DB405C28}"/>
              </a:ext>
            </a:extLst>
          </p:cNvPr>
          <p:cNvSpPr>
            <a:spLocks noGrp="1"/>
          </p:cNvSpPr>
          <p:nvPr>
            <p:ph type="ftr" sz="quarter" idx="12"/>
          </p:nvPr>
        </p:nvSpPr>
        <p:spPr>
          <a:xfrm>
            <a:off x="4038600" y="6950967"/>
            <a:ext cx="4114800" cy="365125"/>
          </a:xfrm>
        </p:spPr>
        <p:txBody>
          <a:bodyPr/>
          <a:lstStyle/>
          <a:p>
            <a:endParaRPr lang="en-GB"/>
          </a:p>
        </p:txBody>
      </p:sp>
      <p:sp>
        <p:nvSpPr>
          <p:cNvPr id="11" name="Slide Number Placeholder 7">
            <a:extLst>
              <a:ext uri="{FF2B5EF4-FFF2-40B4-BE49-F238E27FC236}">
                <a16:creationId xmlns:a16="http://schemas.microsoft.com/office/drawing/2014/main" id="{E28E8E80-8C7F-A4DA-B2DF-1872955534F8}"/>
              </a:ext>
            </a:extLst>
          </p:cNvPr>
          <p:cNvSpPr>
            <a:spLocks noGrp="1"/>
          </p:cNvSpPr>
          <p:nvPr>
            <p:ph type="sldNum" sz="quarter" idx="13"/>
          </p:nvPr>
        </p:nvSpPr>
        <p:spPr>
          <a:xfrm>
            <a:off x="11017249" y="6950967"/>
            <a:ext cx="715341" cy="365125"/>
          </a:xfrm>
        </p:spPr>
        <p:txBody>
          <a:bodyPr/>
          <a:lstStyle/>
          <a:p>
            <a:fld id="{D030B88A-A586-41E9-87F5-B66E06292F0C}" type="slidenum">
              <a:rPr lang="en-GB" smtClean="0"/>
              <a:pPr/>
              <a:t>‹#›</a:t>
            </a:fld>
            <a:endParaRPr lang="en-GB"/>
          </a:p>
        </p:txBody>
      </p:sp>
    </p:spTree>
    <p:extLst>
      <p:ext uri="{BB962C8B-B14F-4D97-AF65-F5344CB8AC3E}">
        <p14:creationId xmlns:p14="http://schemas.microsoft.com/office/powerpoint/2010/main" val="359887009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Section into slide 3">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5DE3DE7F-861B-81F4-3267-CE3041534B4B}"/>
              </a:ext>
            </a:extLst>
          </p:cNvPr>
          <p:cNvGrpSpPr/>
          <p:nvPr userDrawn="1"/>
        </p:nvGrpSpPr>
        <p:grpSpPr>
          <a:xfrm>
            <a:off x="-1429311" y="-803988"/>
            <a:ext cx="15050623" cy="8465976"/>
            <a:chOff x="-1429311" y="-803988"/>
            <a:chExt cx="15050623" cy="8465976"/>
          </a:xfrm>
        </p:grpSpPr>
        <p:grpSp>
          <p:nvGrpSpPr>
            <p:cNvPr id="18" name="Group 17">
              <a:extLst>
                <a:ext uri="{FF2B5EF4-FFF2-40B4-BE49-F238E27FC236}">
                  <a16:creationId xmlns:a16="http://schemas.microsoft.com/office/drawing/2014/main" id="{834DDC00-59B5-CB40-05D6-D2D845259B26}"/>
                </a:ext>
              </a:extLst>
            </p:cNvPr>
            <p:cNvGrpSpPr/>
            <p:nvPr userDrawn="1"/>
          </p:nvGrpSpPr>
          <p:grpSpPr>
            <a:xfrm flipH="1">
              <a:off x="-1061048" y="-803988"/>
              <a:ext cx="14682360" cy="8321046"/>
              <a:chOff x="-1429311" y="-803988"/>
              <a:chExt cx="14682360" cy="8321046"/>
            </a:xfrm>
          </p:grpSpPr>
          <p:grpSp>
            <p:nvGrpSpPr>
              <p:cNvPr id="2" name="Group 1">
                <a:extLst>
                  <a:ext uri="{FF2B5EF4-FFF2-40B4-BE49-F238E27FC236}">
                    <a16:creationId xmlns:a16="http://schemas.microsoft.com/office/drawing/2014/main" id="{E5C85E13-DE64-AA78-E10F-0885465B16C2}"/>
                  </a:ext>
                </a:extLst>
              </p:cNvPr>
              <p:cNvGrpSpPr/>
              <p:nvPr userDrawn="1"/>
            </p:nvGrpSpPr>
            <p:grpSpPr>
              <a:xfrm flipH="1">
                <a:off x="-1018691" y="-395191"/>
                <a:ext cx="14271740" cy="7912249"/>
                <a:chOff x="13077671" y="-395191"/>
                <a:chExt cx="14271740" cy="7912249"/>
              </a:xfrm>
            </p:grpSpPr>
            <p:sp>
              <p:nvSpPr>
                <p:cNvPr id="3" name="Rectangle 2">
                  <a:extLst>
                    <a:ext uri="{FF2B5EF4-FFF2-40B4-BE49-F238E27FC236}">
                      <a16:creationId xmlns:a16="http://schemas.microsoft.com/office/drawing/2014/main" id="{9BB04457-8792-0F2F-0416-0F9F74DEBBBA}"/>
                    </a:ext>
                  </a:extLst>
                </p:cNvPr>
                <p:cNvSpPr/>
                <p:nvPr userDrawn="1"/>
              </p:nvSpPr>
              <p:spPr>
                <a:xfrm>
                  <a:off x="14138720" y="0"/>
                  <a:ext cx="12192000" cy="6858000"/>
                </a:xfrm>
                <a:prstGeom prst="rect">
                  <a:avLst/>
                </a:prstGeom>
                <a:solidFill>
                  <a:srgbClr val="F6EF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Freeform: Shape 3">
                  <a:extLst>
                    <a:ext uri="{FF2B5EF4-FFF2-40B4-BE49-F238E27FC236}">
                      <a16:creationId xmlns:a16="http://schemas.microsoft.com/office/drawing/2014/main" id="{46C4EDC1-037D-E3BA-9D53-790EE94ED6CC}"/>
                    </a:ext>
                  </a:extLst>
                </p:cNvPr>
                <p:cNvSpPr/>
                <p:nvPr userDrawn="1"/>
              </p:nvSpPr>
              <p:spPr>
                <a:xfrm flipV="1">
                  <a:off x="16065805" y="-395191"/>
                  <a:ext cx="11283606" cy="6187252"/>
                </a:xfrm>
                <a:custGeom>
                  <a:avLst/>
                  <a:gdLst>
                    <a:gd name="connsiteX0" fmla="*/ 874643 w 6383130"/>
                    <a:gd name="connsiteY0" fmla="*/ 1122017 h 3330713"/>
                    <a:gd name="connsiteX1" fmla="*/ 2341217 w 6383130"/>
                    <a:gd name="connsiteY1" fmla="*/ 2199861 h 3330713"/>
                    <a:gd name="connsiteX2" fmla="*/ 2893391 w 6383130"/>
                    <a:gd name="connsiteY2" fmla="*/ 3012661 h 3330713"/>
                    <a:gd name="connsiteX3" fmla="*/ 3953565 w 6383130"/>
                    <a:gd name="connsiteY3" fmla="*/ 3330713 h 3330713"/>
                    <a:gd name="connsiteX4" fmla="*/ 5106504 w 6383130"/>
                    <a:gd name="connsiteY4" fmla="*/ 3083339 h 3330713"/>
                    <a:gd name="connsiteX5" fmla="*/ 5464313 w 6383130"/>
                    <a:gd name="connsiteY5" fmla="*/ 2425148 h 3330713"/>
                    <a:gd name="connsiteX6" fmla="*/ 4753113 w 6383130"/>
                    <a:gd name="connsiteY6" fmla="*/ 1696278 h 3330713"/>
                    <a:gd name="connsiteX7" fmla="*/ 6007652 w 6383130"/>
                    <a:gd name="connsiteY7" fmla="*/ 1532835 h 3330713"/>
                    <a:gd name="connsiteX8" fmla="*/ 6383130 w 6383130"/>
                    <a:gd name="connsiteY8" fmla="*/ 1334052 h 3330713"/>
                    <a:gd name="connsiteX9" fmla="*/ 6383130 w 6383130"/>
                    <a:gd name="connsiteY9" fmla="*/ 216452 h 3330713"/>
                    <a:gd name="connsiteX10" fmla="*/ 4117008 w 6383130"/>
                    <a:gd name="connsiteY10" fmla="*/ 0 h 3330713"/>
                    <a:gd name="connsiteX11" fmla="*/ 2531165 w 6383130"/>
                    <a:gd name="connsiteY11" fmla="*/ 287130 h 3330713"/>
                    <a:gd name="connsiteX12" fmla="*/ 812800 w 6383130"/>
                    <a:gd name="connsiteY12" fmla="*/ 437322 h 3330713"/>
                    <a:gd name="connsiteX13" fmla="*/ 0 w 6383130"/>
                    <a:gd name="connsiteY13" fmla="*/ 689113 h 3330713"/>
                    <a:gd name="connsiteX14" fmla="*/ 874643 w 6383130"/>
                    <a:gd name="connsiteY14" fmla="*/ 1122017 h 3330713"/>
                    <a:gd name="connsiteX0" fmla="*/ 874643 w 6383130"/>
                    <a:gd name="connsiteY0" fmla="*/ 1122017 h 3330713"/>
                    <a:gd name="connsiteX1" fmla="*/ 2341217 w 6383130"/>
                    <a:gd name="connsiteY1" fmla="*/ 2199861 h 3330713"/>
                    <a:gd name="connsiteX2" fmla="*/ 2893391 w 6383130"/>
                    <a:gd name="connsiteY2" fmla="*/ 3012661 h 3330713"/>
                    <a:gd name="connsiteX3" fmla="*/ 3953565 w 6383130"/>
                    <a:gd name="connsiteY3" fmla="*/ 3330713 h 3330713"/>
                    <a:gd name="connsiteX4" fmla="*/ 5106504 w 6383130"/>
                    <a:gd name="connsiteY4" fmla="*/ 3083339 h 3330713"/>
                    <a:gd name="connsiteX5" fmla="*/ 5464313 w 6383130"/>
                    <a:gd name="connsiteY5" fmla="*/ 2425148 h 3330713"/>
                    <a:gd name="connsiteX6" fmla="*/ 4753113 w 6383130"/>
                    <a:gd name="connsiteY6" fmla="*/ 1696278 h 3330713"/>
                    <a:gd name="connsiteX7" fmla="*/ 6007652 w 6383130"/>
                    <a:gd name="connsiteY7" fmla="*/ 1532835 h 3330713"/>
                    <a:gd name="connsiteX8" fmla="*/ 6383130 w 6383130"/>
                    <a:gd name="connsiteY8" fmla="*/ 216452 h 3330713"/>
                    <a:gd name="connsiteX9" fmla="*/ 4117008 w 6383130"/>
                    <a:gd name="connsiteY9" fmla="*/ 0 h 3330713"/>
                    <a:gd name="connsiteX10" fmla="*/ 2531165 w 6383130"/>
                    <a:gd name="connsiteY10" fmla="*/ 287130 h 3330713"/>
                    <a:gd name="connsiteX11" fmla="*/ 812800 w 6383130"/>
                    <a:gd name="connsiteY11" fmla="*/ 437322 h 3330713"/>
                    <a:gd name="connsiteX12" fmla="*/ 0 w 6383130"/>
                    <a:gd name="connsiteY12" fmla="*/ 689113 h 3330713"/>
                    <a:gd name="connsiteX13" fmla="*/ 874643 w 6383130"/>
                    <a:gd name="connsiteY13" fmla="*/ 1122017 h 3330713"/>
                    <a:gd name="connsiteX0" fmla="*/ 874643 w 6007652"/>
                    <a:gd name="connsiteY0" fmla="*/ 1122017 h 3330713"/>
                    <a:gd name="connsiteX1" fmla="*/ 2341217 w 6007652"/>
                    <a:gd name="connsiteY1" fmla="*/ 2199861 h 3330713"/>
                    <a:gd name="connsiteX2" fmla="*/ 2893391 w 6007652"/>
                    <a:gd name="connsiteY2" fmla="*/ 3012661 h 3330713"/>
                    <a:gd name="connsiteX3" fmla="*/ 3953565 w 6007652"/>
                    <a:gd name="connsiteY3" fmla="*/ 3330713 h 3330713"/>
                    <a:gd name="connsiteX4" fmla="*/ 5106504 w 6007652"/>
                    <a:gd name="connsiteY4" fmla="*/ 3083339 h 3330713"/>
                    <a:gd name="connsiteX5" fmla="*/ 5464313 w 6007652"/>
                    <a:gd name="connsiteY5" fmla="*/ 2425148 h 3330713"/>
                    <a:gd name="connsiteX6" fmla="*/ 4753113 w 6007652"/>
                    <a:gd name="connsiteY6" fmla="*/ 1696278 h 3330713"/>
                    <a:gd name="connsiteX7" fmla="*/ 6007652 w 6007652"/>
                    <a:gd name="connsiteY7" fmla="*/ 1532835 h 3330713"/>
                    <a:gd name="connsiteX8" fmla="*/ 5942502 w 6007652"/>
                    <a:gd name="connsiteY8" fmla="*/ 158750 h 3330713"/>
                    <a:gd name="connsiteX9" fmla="*/ 4117008 w 6007652"/>
                    <a:gd name="connsiteY9" fmla="*/ 0 h 3330713"/>
                    <a:gd name="connsiteX10" fmla="*/ 2531165 w 6007652"/>
                    <a:gd name="connsiteY10" fmla="*/ 287130 h 3330713"/>
                    <a:gd name="connsiteX11" fmla="*/ 812800 w 6007652"/>
                    <a:gd name="connsiteY11" fmla="*/ 437322 h 3330713"/>
                    <a:gd name="connsiteX12" fmla="*/ 0 w 6007652"/>
                    <a:gd name="connsiteY12" fmla="*/ 689113 h 3330713"/>
                    <a:gd name="connsiteX13" fmla="*/ 874643 w 6007652"/>
                    <a:gd name="connsiteY13" fmla="*/ 1122017 h 3330713"/>
                    <a:gd name="connsiteX0" fmla="*/ 874643 w 5942502"/>
                    <a:gd name="connsiteY0" fmla="*/ 1122017 h 3330713"/>
                    <a:gd name="connsiteX1" fmla="*/ 2341217 w 5942502"/>
                    <a:gd name="connsiteY1" fmla="*/ 2199861 h 3330713"/>
                    <a:gd name="connsiteX2" fmla="*/ 2893391 w 5942502"/>
                    <a:gd name="connsiteY2" fmla="*/ 3012661 h 3330713"/>
                    <a:gd name="connsiteX3" fmla="*/ 3953565 w 5942502"/>
                    <a:gd name="connsiteY3" fmla="*/ 3330713 h 3330713"/>
                    <a:gd name="connsiteX4" fmla="*/ 5106504 w 5942502"/>
                    <a:gd name="connsiteY4" fmla="*/ 3083339 h 3330713"/>
                    <a:gd name="connsiteX5" fmla="*/ 5464313 w 5942502"/>
                    <a:gd name="connsiteY5" fmla="*/ 2425148 h 3330713"/>
                    <a:gd name="connsiteX6" fmla="*/ 4753113 w 5942502"/>
                    <a:gd name="connsiteY6" fmla="*/ 1696278 h 3330713"/>
                    <a:gd name="connsiteX7" fmla="*/ 5881758 w 5942502"/>
                    <a:gd name="connsiteY7" fmla="*/ 1532835 h 3330713"/>
                    <a:gd name="connsiteX8" fmla="*/ 5942502 w 5942502"/>
                    <a:gd name="connsiteY8" fmla="*/ 158750 h 3330713"/>
                    <a:gd name="connsiteX9" fmla="*/ 4117008 w 5942502"/>
                    <a:gd name="connsiteY9" fmla="*/ 0 h 3330713"/>
                    <a:gd name="connsiteX10" fmla="*/ 2531165 w 5942502"/>
                    <a:gd name="connsiteY10" fmla="*/ 287130 h 3330713"/>
                    <a:gd name="connsiteX11" fmla="*/ 812800 w 5942502"/>
                    <a:gd name="connsiteY11" fmla="*/ 437322 h 3330713"/>
                    <a:gd name="connsiteX12" fmla="*/ 0 w 5942502"/>
                    <a:gd name="connsiteY12" fmla="*/ 689113 h 3330713"/>
                    <a:gd name="connsiteX13" fmla="*/ 874643 w 5942502"/>
                    <a:gd name="connsiteY13" fmla="*/ 1122017 h 3330713"/>
                    <a:gd name="connsiteX0" fmla="*/ 874643 w 5942502"/>
                    <a:gd name="connsiteY0" fmla="*/ 1122017 h 3330713"/>
                    <a:gd name="connsiteX1" fmla="*/ 2341217 w 5942502"/>
                    <a:gd name="connsiteY1" fmla="*/ 2199861 h 3330713"/>
                    <a:gd name="connsiteX2" fmla="*/ 2893391 w 5942502"/>
                    <a:gd name="connsiteY2" fmla="*/ 3012661 h 3330713"/>
                    <a:gd name="connsiteX3" fmla="*/ 3953565 w 5942502"/>
                    <a:gd name="connsiteY3" fmla="*/ 3330713 h 3330713"/>
                    <a:gd name="connsiteX4" fmla="*/ 5106504 w 5942502"/>
                    <a:gd name="connsiteY4" fmla="*/ 3083339 h 3330713"/>
                    <a:gd name="connsiteX5" fmla="*/ 5464313 w 5942502"/>
                    <a:gd name="connsiteY5" fmla="*/ 2425148 h 3330713"/>
                    <a:gd name="connsiteX6" fmla="*/ 5109813 w 5942502"/>
                    <a:gd name="connsiteY6" fmla="*/ 1712015 h 3330713"/>
                    <a:gd name="connsiteX7" fmla="*/ 5881758 w 5942502"/>
                    <a:gd name="connsiteY7" fmla="*/ 1532835 h 3330713"/>
                    <a:gd name="connsiteX8" fmla="*/ 5942502 w 5942502"/>
                    <a:gd name="connsiteY8" fmla="*/ 158750 h 3330713"/>
                    <a:gd name="connsiteX9" fmla="*/ 4117008 w 5942502"/>
                    <a:gd name="connsiteY9" fmla="*/ 0 h 3330713"/>
                    <a:gd name="connsiteX10" fmla="*/ 2531165 w 5942502"/>
                    <a:gd name="connsiteY10" fmla="*/ 287130 h 3330713"/>
                    <a:gd name="connsiteX11" fmla="*/ 812800 w 5942502"/>
                    <a:gd name="connsiteY11" fmla="*/ 437322 h 3330713"/>
                    <a:gd name="connsiteX12" fmla="*/ 0 w 5942502"/>
                    <a:gd name="connsiteY12" fmla="*/ 689113 h 3330713"/>
                    <a:gd name="connsiteX13" fmla="*/ 874643 w 5942502"/>
                    <a:gd name="connsiteY13" fmla="*/ 1122017 h 3330713"/>
                    <a:gd name="connsiteX0" fmla="*/ 874643 w 5942502"/>
                    <a:gd name="connsiteY0" fmla="*/ 1122017 h 3330713"/>
                    <a:gd name="connsiteX1" fmla="*/ 2341217 w 5942502"/>
                    <a:gd name="connsiteY1" fmla="*/ 2199861 h 3330713"/>
                    <a:gd name="connsiteX2" fmla="*/ 2893391 w 5942502"/>
                    <a:gd name="connsiteY2" fmla="*/ 3012661 h 3330713"/>
                    <a:gd name="connsiteX3" fmla="*/ 3953565 w 5942502"/>
                    <a:gd name="connsiteY3" fmla="*/ 3330713 h 3330713"/>
                    <a:gd name="connsiteX4" fmla="*/ 5106504 w 5942502"/>
                    <a:gd name="connsiteY4" fmla="*/ 3083339 h 3330713"/>
                    <a:gd name="connsiteX5" fmla="*/ 5464313 w 5942502"/>
                    <a:gd name="connsiteY5" fmla="*/ 2425148 h 3330713"/>
                    <a:gd name="connsiteX6" fmla="*/ 5235707 w 5942502"/>
                    <a:gd name="connsiteY6" fmla="*/ 1727752 h 3330713"/>
                    <a:gd name="connsiteX7" fmla="*/ 5881758 w 5942502"/>
                    <a:gd name="connsiteY7" fmla="*/ 1532835 h 3330713"/>
                    <a:gd name="connsiteX8" fmla="*/ 5942502 w 5942502"/>
                    <a:gd name="connsiteY8" fmla="*/ 158750 h 3330713"/>
                    <a:gd name="connsiteX9" fmla="*/ 4117008 w 5942502"/>
                    <a:gd name="connsiteY9" fmla="*/ 0 h 3330713"/>
                    <a:gd name="connsiteX10" fmla="*/ 2531165 w 5942502"/>
                    <a:gd name="connsiteY10" fmla="*/ 287130 h 3330713"/>
                    <a:gd name="connsiteX11" fmla="*/ 812800 w 5942502"/>
                    <a:gd name="connsiteY11" fmla="*/ 437322 h 3330713"/>
                    <a:gd name="connsiteX12" fmla="*/ 0 w 5942502"/>
                    <a:gd name="connsiteY12" fmla="*/ 689113 h 3330713"/>
                    <a:gd name="connsiteX13" fmla="*/ 874643 w 5942502"/>
                    <a:gd name="connsiteY13" fmla="*/ 1122017 h 3330713"/>
                    <a:gd name="connsiteX0" fmla="*/ 874643 w 5942502"/>
                    <a:gd name="connsiteY0" fmla="*/ 1122017 h 3330713"/>
                    <a:gd name="connsiteX1" fmla="*/ 2341217 w 5942502"/>
                    <a:gd name="connsiteY1" fmla="*/ 2199861 h 3330713"/>
                    <a:gd name="connsiteX2" fmla="*/ 2893391 w 5942502"/>
                    <a:gd name="connsiteY2" fmla="*/ 3012661 h 3330713"/>
                    <a:gd name="connsiteX3" fmla="*/ 3953565 w 5942502"/>
                    <a:gd name="connsiteY3" fmla="*/ 3330713 h 3330713"/>
                    <a:gd name="connsiteX4" fmla="*/ 5106504 w 5942502"/>
                    <a:gd name="connsiteY4" fmla="*/ 3083339 h 3330713"/>
                    <a:gd name="connsiteX5" fmla="*/ 5605944 w 5942502"/>
                    <a:gd name="connsiteY5" fmla="*/ 2472358 h 3330713"/>
                    <a:gd name="connsiteX6" fmla="*/ 5235707 w 5942502"/>
                    <a:gd name="connsiteY6" fmla="*/ 1727752 h 3330713"/>
                    <a:gd name="connsiteX7" fmla="*/ 5881758 w 5942502"/>
                    <a:gd name="connsiteY7" fmla="*/ 1532835 h 3330713"/>
                    <a:gd name="connsiteX8" fmla="*/ 5942502 w 5942502"/>
                    <a:gd name="connsiteY8" fmla="*/ 158750 h 3330713"/>
                    <a:gd name="connsiteX9" fmla="*/ 4117008 w 5942502"/>
                    <a:gd name="connsiteY9" fmla="*/ 0 h 3330713"/>
                    <a:gd name="connsiteX10" fmla="*/ 2531165 w 5942502"/>
                    <a:gd name="connsiteY10" fmla="*/ 287130 h 3330713"/>
                    <a:gd name="connsiteX11" fmla="*/ 812800 w 5942502"/>
                    <a:gd name="connsiteY11" fmla="*/ 437322 h 3330713"/>
                    <a:gd name="connsiteX12" fmla="*/ 0 w 5942502"/>
                    <a:gd name="connsiteY12" fmla="*/ 689113 h 3330713"/>
                    <a:gd name="connsiteX13" fmla="*/ 874643 w 5942502"/>
                    <a:gd name="connsiteY13" fmla="*/ 1122017 h 3330713"/>
                    <a:gd name="connsiteX0" fmla="*/ 874643 w 5942502"/>
                    <a:gd name="connsiteY0" fmla="*/ 1122017 h 3330713"/>
                    <a:gd name="connsiteX1" fmla="*/ 2341217 w 5942502"/>
                    <a:gd name="connsiteY1" fmla="*/ 2199861 h 3330713"/>
                    <a:gd name="connsiteX2" fmla="*/ 2893391 w 5942502"/>
                    <a:gd name="connsiteY2" fmla="*/ 3012661 h 3330713"/>
                    <a:gd name="connsiteX3" fmla="*/ 3953565 w 5942502"/>
                    <a:gd name="connsiteY3" fmla="*/ 3330713 h 3330713"/>
                    <a:gd name="connsiteX4" fmla="*/ 5106504 w 5942502"/>
                    <a:gd name="connsiteY4" fmla="*/ 3083339 h 3330713"/>
                    <a:gd name="connsiteX5" fmla="*/ 5605944 w 5942502"/>
                    <a:gd name="connsiteY5" fmla="*/ 2472358 h 3330713"/>
                    <a:gd name="connsiteX6" fmla="*/ 5382584 w 5942502"/>
                    <a:gd name="connsiteY6" fmla="*/ 1727752 h 3330713"/>
                    <a:gd name="connsiteX7" fmla="*/ 5881758 w 5942502"/>
                    <a:gd name="connsiteY7" fmla="*/ 1532835 h 3330713"/>
                    <a:gd name="connsiteX8" fmla="*/ 5942502 w 5942502"/>
                    <a:gd name="connsiteY8" fmla="*/ 158750 h 3330713"/>
                    <a:gd name="connsiteX9" fmla="*/ 4117008 w 5942502"/>
                    <a:gd name="connsiteY9" fmla="*/ 0 h 3330713"/>
                    <a:gd name="connsiteX10" fmla="*/ 2531165 w 5942502"/>
                    <a:gd name="connsiteY10" fmla="*/ 287130 h 3330713"/>
                    <a:gd name="connsiteX11" fmla="*/ 812800 w 5942502"/>
                    <a:gd name="connsiteY11" fmla="*/ 437322 h 3330713"/>
                    <a:gd name="connsiteX12" fmla="*/ 0 w 5942502"/>
                    <a:gd name="connsiteY12" fmla="*/ 689113 h 3330713"/>
                    <a:gd name="connsiteX13" fmla="*/ 874643 w 5942502"/>
                    <a:gd name="connsiteY13" fmla="*/ 1122017 h 3330713"/>
                    <a:gd name="connsiteX0" fmla="*/ 874643 w 5942502"/>
                    <a:gd name="connsiteY0" fmla="*/ 1122017 h 3330713"/>
                    <a:gd name="connsiteX1" fmla="*/ 2341217 w 5942502"/>
                    <a:gd name="connsiteY1" fmla="*/ 2199861 h 3330713"/>
                    <a:gd name="connsiteX2" fmla="*/ 2898637 w 5942502"/>
                    <a:gd name="connsiteY2" fmla="*/ 3091345 h 3330713"/>
                    <a:gd name="connsiteX3" fmla="*/ 3953565 w 5942502"/>
                    <a:gd name="connsiteY3" fmla="*/ 3330713 h 3330713"/>
                    <a:gd name="connsiteX4" fmla="*/ 5106504 w 5942502"/>
                    <a:gd name="connsiteY4" fmla="*/ 3083339 h 3330713"/>
                    <a:gd name="connsiteX5" fmla="*/ 5605944 w 5942502"/>
                    <a:gd name="connsiteY5" fmla="*/ 2472358 h 3330713"/>
                    <a:gd name="connsiteX6" fmla="*/ 5382584 w 5942502"/>
                    <a:gd name="connsiteY6" fmla="*/ 1727752 h 3330713"/>
                    <a:gd name="connsiteX7" fmla="*/ 5881758 w 5942502"/>
                    <a:gd name="connsiteY7" fmla="*/ 1532835 h 3330713"/>
                    <a:gd name="connsiteX8" fmla="*/ 5942502 w 5942502"/>
                    <a:gd name="connsiteY8" fmla="*/ 158750 h 3330713"/>
                    <a:gd name="connsiteX9" fmla="*/ 4117008 w 5942502"/>
                    <a:gd name="connsiteY9" fmla="*/ 0 h 3330713"/>
                    <a:gd name="connsiteX10" fmla="*/ 2531165 w 5942502"/>
                    <a:gd name="connsiteY10" fmla="*/ 287130 h 3330713"/>
                    <a:gd name="connsiteX11" fmla="*/ 812800 w 5942502"/>
                    <a:gd name="connsiteY11" fmla="*/ 437322 h 3330713"/>
                    <a:gd name="connsiteX12" fmla="*/ 0 w 5942502"/>
                    <a:gd name="connsiteY12" fmla="*/ 689113 h 3330713"/>
                    <a:gd name="connsiteX13" fmla="*/ 874643 w 5942502"/>
                    <a:gd name="connsiteY13" fmla="*/ 1122017 h 3330713"/>
                    <a:gd name="connsiteX0" fmla="*/ 874643 w 5942502"/>
                    <a:gd name="connsiteY0" fmla="*/ 996123 h 3204819"/>
                    <a:gd name="connsiteX1" fmla="*/ 2341217 w 5942502"/>
                    <a:gd name="connsiteY1" fmla="*/ 2073967 h 3204819"/>
                    <a:gd name="connsiteX2" fmla="*/ 2898637 w 5942502"/>
                    <a:gd name="connsiteY2" fmla="*/ 2965451 h 3204819"/>
                    <a:gd name="connsiteX3" fmla="*/ 3953565 w 5942502"/>
                    <a:gd name="connsiteY3" fmla="*/ 3204819 h 3204819"/>
                    <a:gd name="connsiteX4" fmla="*/ 5106504 w 5942502"/>
                    <a:gd name="connsiteY4" fmla="*/ 2957445 h 3204819"/>
                    <a:gd name="connsiteX5" fmla="*/ 5605944 w 5942502"/>
                    <a:gd name="connsiteY5" fmla="*/ 2346464 h 3204819"/>
                    <a:gd name="connsiteX6" fmla="*/ 5382584 w 5942502"/>
                    <a:gd name="connsiteY6" fmla="*/ 1601858 h 3204819"/>
                    <a:gd name="connsiteX7" fmla="*/ 5881758 w 5942502"/>
                    <a:gd name="connsiteY7" fmla="*/ 1406941 h 3204819"/>
                    <a:gd name="connsiteX8" fmla="*/ 5942502 w 5942502"/>
                    <a:gd name="connsiteY8" fmla="*/ 32856 h 3204819"/>
                    <a:gd name="connsiteX9" fmla="*/ 4169464 w 5942502"/>
                    <a:gd name="connsiteY9" fmla="*/ 0 h 3204819"/>
                    <a:gd name="connsiteX10" fmla="*/ 2531165 w 5942502"/>
                    <a:gd name="connsiteY10" fmla="*/ 161236 h 3204819"/>
                    <a:gd name="connsiteX11" fmla="*/ 812800 w 5942502"/>
                    <a:gd name="connsiteY11" fmla="*/ 311428 h 3204819"/>
                    <a:gd name="connsiteX12" fmla="*/ 0 w 5942502"/>
                    <a:gd name="connsiteY12" fmla="*/ 563219 h 3204819"/>
                    <a:gd name="connsiteX13" fmla="*/ 874643 w 5942502"/>
                    <a:gd name="connsiteY13" fmla="*/ 996123 h 3204819"/>
                    <a:gd name="connsiteX0" fmla="*/ 874643 w 5932010"/>
                    <a:gd name="connsiteY0" fmla="*/ 996123 h 3204819"/>
                    <a:gd name="connsiteX1" fmla="*/ 2341217 w 5932010"/>
                    <a:gd name="connsiteY1" fmla="*/ 2073967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605944 w 5932010"/>
                    <a:gd name="connsiteY5" fmla="*/ 2346464 h 3204819"/>
                    <a:gd name="connsiteX6" fmla="*/ 5382584 w 5932010"/>
                    <a:gd name="connsiteY6" fmla="*/ 1601858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74643 w 5932010"/>
                    <a:gd name="connsiteY13" fmla="*/ 996123 h 3204819"/>
                    <a:gd name="connsiteX0" fmla="*/ 874643 w 5932010"/>
                    <a:gd name="connsiteY0" fmla="*/ 996123 h 3204819"/>
                    <a:gd name="connsiteX1" fmla="*/ 2341217 w 5932010"/>
                    <a:gd name="connsiteY1" fmla="*/ 2073967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605944 w 5932010"/>
                    <a:gd name="connsiteY5" fmla="*/ 2346464 h 3204819"/>
                    <a:gd name="connsiteX6" fmla="*/ 5503232 w 5932010"/>
                    <a:gd name="connsiteY6" fmla="*/ 1575630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74643 w 5932010"/>
                    <a:gd name="connsiteY13" fmla="*/ 996123 h 3204819"/>
                    <a:gd name="connsiteX0" fmla="*/ 874643 w 5932010"/>
                    <a:gd name="connsiteY0" fmla="*/ 996123 h 3204819"/>
                    <a:gd name="connsiteX1" fmla="*/ 2341217 w 5932010"/>
                    <a:gd name="connsiteY1" fmla="*/ 2073967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443331 w 5932010"/>
                    <a:gd name="connsiteY5" fmla="*/ 2346464 h 3204819"/>
                    <a:gd name="connsiteX6" fmla="*/ 5503232 w 5932010"/>
                    <a:gd name="connsiteY6" fmla="*/ 1575630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74643 w 5932010"/>
                    <a:gd name="connsiteY13" fmla="*/ 996123 h 3204819"/>
                    <a:gd name="connsiteX0" fmla="*/ 874643 w 5932010"/>
                    <a:gd name="connsiteY0" fmla="*/ 996123 h 3204819"/>
                    <a:gd name="connsiteX1" fmla="*/ 2341217 w 5932010"/>
                    <a:gd name="connsiteY1" fmla="*/ 2073967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527261 w 5932010"/>
                    <a:gd name="connsiteY5" fmla="*/ 2346464 h 3204819"/>
                    <a:gd name="connsiteX6" fmla="*/ 5503232 w 5932010"/>
                    <a:gd name="connsiteY6" fmla="*/ 1575630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74643 w 5932010"/>
                    <a:gd name="connsiteY13" fmla="*/ 996123 h 3204819"/>
                    <a:gd name="connsiteX0" fmla="*/ 874643 w 5932010"/>
                    <a:gd name="connsiteY0" fmla="*/ 996123 h 3204819"/>
                    <a:gd name="connsiteX1" fmla="*/ 2341217 w 5932010"/>
                    <a:gd name="connsiteY1" fmla="*/ 2073967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527261 w 5932010"/>
                    <a:gd name="connsiteY5" fmla="*/ 2346464 h 3204819"/>
                    <a:gd name="connsiteX6" fmla="*/ 5414057 w 5932010"/>
                    <a:gd name="connsiteY6" fmla="*/ 1591367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74643 w 5932010"/>
                    <a:gd name="connsiteY13" fmla="*/ 996123 h 3204819"/>
                    <a:gd name="connsiteX0" fmla="*/ 837924 w 5932010"/>
                    <a:gd name="connsiteY0" fmla="*/ 1300366 h 3204819"/>
                    <a:gd name="connsiteX1" fmla="*/ 2341217 w 5932010"/>
                    <a:gd name="connsiteY1" fmla="*/ 2073967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527261 w 5932010"/>
                    <a:gd name="connsiteY5" fmla="*/ 2346464 h 3204819"/>
                    <a:gd name="connsiteX6" fmla="*/ 5414057 w 5932010"/>
                    <a:gd name="connsiteY6" fmla="*/ 1591367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37924 w 5932010"/>
                    <a:gd name="connsiteY13" fmla="*/ 1300366 h 3204819"/>
                    <a:gd name="connsiteX0" fmla="*/ 837924 w 5932010"/>
                    <a:gd name="connsiteY0" fmla="*/ 1300366 h 3204819"/>
                    <a:gd name="connsiteX1" fmla="*/ 2236306 w 5932010"/>
                    <a:gd name="connsiteY1" fmla="*/ 2094949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527261 w 5932010"/>
                    <a:gd name="connsiteY5" fmla="*/ 2346464 h 3204819"/>
                    <a:gd name="connsiteX6" fmla="*/ 5414057 w 5932010"/>
                    <a:gd name="connsiteY6" fmla="*/ 1591367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37924 w 5932010"/>
                    <a:gd name="connsiteY13" fmla="*/ 1300366 h 3204819"/>
                    <a:gd name="connsiteX0" fmla="*/ 25124 w 5119210"/>
                    <a:gd name="connsiteY0" fmla="*/ 1300366 h 3204819"/>
                    <a:gd name="connsiteX1" fmla="*/ 1423506 w 5119210"/>
                    <a:gd name="connsiteY1" fmla="*/ 2094949 h 3204819"/>
                    <a:gd name="connsiteX2" fmla="*/ 2085837 w 5119210"/>
                    <a:gd name="connsiteY2" fmla="*/ 2965451 h 3204819"/>
                    <a:gd name="connsiteX3" fmla="*/ 3140765 w 5119210"/>
                    <a:gd name="connsiteY3" fmla="*/ 3204819 h 3204819"/>
                    <a:gd name="connsiteX4" fmla="*/ 4293704 w 5119210"/>
                    <a:gd name="connsiteY4" fmla="*/ 2957445 h 3204819"/>
                    <a:gd name="connsiteX5" fmla="*/ 4714461 w 5119210"/>
                    <a:gd name="connsiteY5" fmla="*/ 2346464 h 3204819"/>
                    <a:gd name="connsiteX6" fmla="*/ 4601257 w 5119210"/>
                    <a:gd name="connsiteY6" fmla="*/ 1591367 h 3204819"/>
                    <a:gd name="connsiteX7" fmla="*/ 5068958 w 5119210"/>
                    <a:gd name="connsiteY7" fmla="*/ 1406941 h 3204819"/>
                    <a:gd name="connsiteX8" fmla="*/ 5119210 w 5119210"/>
                    <a:gd name="connsiteY8" fmla="*/ 410537 h 3204819"/>
                    <a:gd name="connsiteX9" fmla="*/ 3356664 w 5119210"/>
                    <a:gd name="connsiteY9" fmla="*/ 0 h 3204819"/>
                    <a:gd name="connsiteX10" fmla="*/ 1718365 w 5119210"/>
                    <a:gd name="connsiteY10" fmla="*/ 161236 h 3204819"/>
                    <a:gd name="connsiteX11" fmla="*/ 0 w 5119210"/>
                    <a:gd name="connsiteY11" fmla="*/ 311428 h 3204819"/>
                    <a:gd name="connsiteX12" fmla="*/ 68715 w 5119210"/>
                    <a:gd name="connsiteY12" fmla="*/ 579863 h 3204819"/>
                    <a:gd name="connsiteX13" fmla="*/ 25124 w 5119210"/>
                    <a:gd name="connsiteY13" fmla="*/ 1300366 h 3204819"/>
                    <a:gd name="connsiteX0" fmla="*/ 25124 w 5119210"/>
                    <a:gd name="connsiteY0" fmla="*/ 1300366 h 3204819"/>
                    <a:gd name="connsiteX1" fmla="*/ 1423506 w 5119210"/>
                    <a:gd name="connsiteY1" fmla="*/ 2094949 h 3204819"/>
                    <a:gd name="connsiteX2" fmla="*/ 2085837 w 5119210"/>
                    <a:gd name="connsiteY2" fmla="*/ 2965451 h 3204819"/>
                    <a:gd name="connsiteX3" fmla="*/ 3140765 w 5119210"/>
                    <a:gd name="connsiteY3" fmla="*/ 3204819 h 3204819"/>
                    <a:gd name="connsiteX4" fmla="*/ 4293704 w 5119210"/>
                    <a:gd name="connsiteY4" fmla="*/ 2957445 h 3204819"/>
                    <a:gd name="connsiteX5" fmla="*/ 4714461 w 5119210"/>
                    <a:gd name="connsiteY5" fmla="*/ 2346464 h 3204819"/>
                    <a:gd name="connsiteX6" fmla="*/ 4601257 w 5119210"/>
                    <a:gd name="connsiteY6" fmla="*/ 1591367 h 3204819"/>
                    <a:gd name="connsiteX7" fmla="*/ 5068958 w 5119210"/>
                    <a:gd name="connsiteY7" fmla="*/ 1406941 h 3204819"/>
                    <a:gd name="connsiteX8" fmla="*/ 5119210 w 5119210"/>
                    <a:gd name="connsiteY8" fmla="*/ 410537 h 3204819"/>
                    <a:gd name="connsiteX9" fmla="*/ 3356664 w 5119210"/>
                    <a:gd name="connsiteY9" fmla="*/ 0 h 3204819"/>
                    <a:gd name="connsiteX10" fmla="*/ 1718365 w 5119210"/>
                    <a:gd name="connsiteY10" fmla="*/ 161236 h 3204819"/>
                    <a:gd name="connsiteX11" fmla="*/ 0 w 5119210"/>
                    <a:gd name="connsiteY11" fmla="*/ 311428 h 3204819"/>
                    <a:gd name="connsiteX12" fmla="*/ 586126 w 5119210"/>
                    <a:gd name="connsiteY12" fmla="*/ 918292 h 3204819"/>
                    <a:gd name="connsiteX13" fmla="*/ 25124 w 5119210"/>
                    <a:gd name="connsiteY13" fmla="*/ 1300366 h 3204819"/>
                    <a:gd name="connsiteX0" fmla="*/ 0 w 6103356"/>
                    <a:gd name="connsiteY0" fmla="*/ 1411326 h 3204819"/>
                    <a:gd name="connsiteX1" fmla="*/ 2407652 w 6103356"/>
                    <a:gd name="connsiteY1" fmla="*/ 2094949 h 3204819"/>
                    <a:gd name="connsiteX2" fmla="*/ 3069983 w 6103356"/>
                    <a:gd name="connsiteY2" fmla="*/ 2965451 h 3204819"/>
                    <a:gd name="connsiteX3" fmla="*/ 4124911 w 6103356"/>
                    <a:gd name="connsiteY3" fmla="*/ 3204819 h 3204819"/>
                    <a:gd name="connsiteX4" fmla="*/ 5277850 w 6103356"/>
                    <a:gd name="connsiteY4" fmla="*/ 2957445 h 3204819"/>
                    <a:gd name="connsiteX5" fmla="*/ 5698607 w 6103356"/>
                    <a:gd name="connsiteY5" fmla="*/ 2346464 h 3204819"/>
                    <a:gd name="connsiteX6" fmla="*/ 5585403 w 6103356"/>
                    <a:gd name="connsiteY6" fmla="*/ 1591367 h 3204819"/>
                    <a:gd name="connsiteX7" fmla="*/ 6053104 w 6103356"/>
                    <a:gd name="connsiteY7" fmla="*/ 1406941 h 3204819"/>
                    <a:gd name="connsiteX8" fmla="*/ 6103356 w 6103356"/>
                    <a:gd name="connsiteY8" fmla="*/ 410537 h 3204819"/>
                    <a:gd name="connsiteX9" fmla="*/ 4340810 w 6103356"/>
                    <a:gd name="connsiteY9" fmla="*/ 0 h 3204819"/>
                    <a:gd name="connsiteX10" fmla="*/ 2702511 w 6103356"/>
                    <a:gd name="connsiteY10" fmla="*/ 161236 h 3204819"/>
                    <a:gd name="connsiteX11" fmla="*/ 984146 w 6103356"/>
                    <a:gd name="connsiteY11" fmla="*/ 311428 h 3204819"/>
                    <a:gd name="connsiteX12" fmla="*/ 1570272 w 6103356"/>
                    <a:gd name="connsiteY12" fmla="*/ 918292 h 3204819"/>
                    <a:gd name="connsiteX13" fmla="*/ 0 w 6103356"/>
                    <a:gd name="connsiteY13" fmla="*/ 1411326 h 3204819"/>
                    <a:gd name="connsiteX0" fmla="*/ 0 w 6103356"/>
                    <a:gd name="connsiteY0" fmla="*/ 1411326 h 3204819"/>
                    <a:gd name="connsiteX1" fmla="*/ 900135 w 6103356"/>
                    <a:gd name="connsiteY1" fmla="*/ 2122689 h 3204819"/>
                    <a:gd name="connsiteX2" fmla="*/ 3069983 w 6103356"/>
                    <a:gd name="connsiteY2" fmla="*/ 2965451 h 3204819"/>
                    <a:gd name="connsiteX3" fmla="*/ 4124911 w 6103356"/>
                    <a:gd name="connsiteY3" fmla="*/ 3204819 h 3204819"/>
                    <a:gd name="connsiteX4" fmla="*/ 5277850 w 6103356"/>
                    <a:gd name="connsiteY4" fmla="*/ 2957445 h 3204819"/>
                    <a:gd name="connsiteX5" fmla="*/ 5698607 w 6103356"/>
                    <a:gd name="connsiteY5" fmla="*/ 2346464 h 3204819"/>
                    <a:gd name="connsiteX6" fmla="*/ 5585403 w 6103356"/>
                    <a:gd name="connsiteY6" fmla="*/ 1591367 h 3204819"/>
                    <a:gd name="connsiteX7" fmla="*/ 6053104 w 6103356"/>
                    <a:gd name="connsiteY7" fmla="*/ 1406941 h 3204819"/>
                    <a:gd name="connsiteX8" fmla="*/ 6103356 w 6103356"/>
                    <a:gd name="connsiteY8" fmla="*/ 410537 h 3204819"/>
                    <a:gd name="connsiteX9" fmla="*/ 4340810 w 6103356"/>
                    <a:gd name="connsiteY9" fmla="*/ 0 h 3204819"/>
                    <a:gd name="connsiteX10" fmla="*/ 2702511 w 6103356"/>
                    <a:gd name="connsiteY10" fmla="*/ 161236 h 3204819"/>
                    <a:gd name="connsiteX11" fmla="*/ 984146 w 6103356"/>
                    <a:gd name="connsiteY11" fmla="*/ 311428 h 3204819"/>
                    <a:gd name="connsiteX12" fmla="*/ 1570272 w 6103356"/>
                    <a:gd name="connsiteY12" fmla="*/ 918292 h 3204819"/>
                    <a:gd name="connsiteX13" fmla="*/ 0 w 6103356"/>
                    <a:gd name="connsiteY13" fmla="*/ 1411326 h 3204819"/>
                    <a:gd name="connsiteX0" fmla="*/ 0 w 5918110"/>
                    <a:gd name="connsiteY0" fmla="*/ 1244886 h 3204819"/>
                    <a:gd name="connsiteX1" fmla="*/ 714889 w 5918110"/>
                    <a:gd name="connsiteY1" fmla="*/ 2122689 h 3204819"/>
                    <a:gd name="connsiteX2" fmla="*/ 2884737 w 5918110"/>
                    <a:gd name="connsiteY2" fmla="*/ 2965451 h 3204819"/>
                    <a:gd name="connsiteX3" fmla="*/ 3939665 w 5918110"/>
                    <a:gd name="connsiteY3" fmla="*/ 3204819 h 3204819"/>
                    <a:gd name="connsiteX4" fmla="*/ 5092604 w 5918110"/>
                    <a:gd name="connsiteY4" fmla="*/ 2957445 h 3204819"/>
                    <a:gd name="connsiteX5" fmla="*/ 5513361 w 5918110"/>
                    <a:gd name="connsiteY5" fmla="*/ 2346464 h 3204819"/>
                    <a:gd name="connsiteX6" fmla="*/ 5400157 w 5918110"/>
                    <a:gd name="connsiteY6" fmla="*/ 1591367 h 3204819"/>
                    <a:gd name="connsiteX7" fmla="*/ 5867858 w 5918110"/>
                    <a:gd name="connsiteY7" fmla="*/ 1406941 h 3204819"/>
                    <a:gd name="connsiteX8" fmla="*/ 5918110 w 5918110"/>
                    <a:gd name="connsiteY8" fmla="*/ 410537 h 3204819"/>
                    <a:gd name="connsiteX9" fmla="*/ 4155564 w 5918110"/>
                    <a:gd name="connsiteY9" fmla="*/ 0 h 3204819"/>
                    <a:gd name="connsiteX10" fmla="*/ 2517265 w 5918110"/>
                    <a:gd name="connsiteY10" fmla="*/ 161236 h 3204819"/>
                    <a:gd name="connsiteX11" fmla="*/ 798900 w 5918110"/>
                    <a:gd name="connsiteY11" fmla="*/ 311428 h 3204819"/>
                    <a:gd name="connsiteX12" fmla="*/ 1385026 w 5918110"/>
                    <a:gd name="connsiteY12" fmla="*/ 918292 h 3204819"/>
                    <a:gd name="connsiteX13" fmla="*/ 0 w 5918110"/>
                    <a:gd name="connsiteY13" fmla="*/ 1244886 h 3204819"/>
                    <a:gd name="connsiteX0" fmla="*/ 0 w 5918110"/>
                    <a:gd name="connsiteY0" fmla="*/ 1244886 h 3204819"/>
                    <a:gd name="connsiteX1" fmla="*/ 548806 w 5918110"/>
                    <a:gd name="connsiteY1" fmla="*/ 2461118 h 3204819"/>
                    <a:gd name="connsiteX2" fmla="*/ 2884737 w 5918110"/>
                    <a:gd name="connsiteY2" fmla="*/ 2965451 h 3204819"/>
                    <a:gd name="connsiteX3" fmla="*/ 3939665 w 5918110"/>
                    <a:gd name="connsiteY3" fmla="*/ 3204819 h 3204819"/>
                    <a:gd name="connsiteX4" fmla="*/ 5092604 w 5918110"/>
                    <a:gd name="connsiteY4" fmla="*/ 2957445 h 3204819"/>
                    <a:gd name="connsiteX5" fmla="*/ 5513361 w 5918110"/>
                    <a:gd name="connsiteY5" fmla="*/ 2346464 h 3204819"/>
                    <a:gd name="connsiteX6" fmla="*/ 5400157 w 5918110"/>
                    <a:gd name="connsiteY6" fmla="*/ 1591367 h 3204819"/>
                    <a:gd name="connsiteX7" fmla="*/ 5867858 w 5918110"/>
                    <a:gd name="connsiteY7" fmla="*/ 1406941 h 3204819"/>
                    <a:gd name="connsiteX8" fmla="*/ 5918110 w 5918110"/>
                    <a:gd name="connsiteY8" fmla="*/ 410537 h 3204819"/>
                    <a:gd name="connsiteX9" fmla="*/ 4155564 w 5918110"/>
                    <a:gd name="connsiteY9" fmla="*/ 0 h 3204819"/>
                    <a:gd name="connsiteX10" fmla="*/ 2517265 w 5918110"/>
                    <a:gd name="connsiteY10" fmla="*/ 161236 h 3204819"/>
                    <a:gd name="connsiteX11" fmla="*/ 798900 w 5918110"/>
                    <a:gd name="connsiteY11" fmla="*/ 311428 h 3204819"/>
                    <a:gd name="connsiteX12" fmla="*/ 1385026 w 5918110"/>
                    <a:gd name="connsiteY12" fmla="*/ 918292 h 3204819"/>
                    <a:gd name="connsiteX13" fmla="*/ 0 w 5918110"/>
                    <a:gd name="connsiteY13" fmla="*/ 1244886 h 3204819"/>
                    <a:gd name="connsiteX0" fmla="*/ 0 w 5918110"/>
                    <a:gd name="connsiteY0" fmla="*/ 1244886 h 3204819"/>
                    <a:gd name="connsiteX1" fmla="*/ 727664 w 5918110"/>
                    <a:gd name="connsiteY1" fmla="*/ 2810643 h 3204819"/>
                    <a:gd name="connsiteX2" fmla="*/ 2884737 w 5918110"/>
                    <a:gd name="connsiteY2" fmla="*/ 2965451 h 3204819"/>
                    <a:gd name="connsiteX3" fmla="*/ 3939665 w 5918110"/>
                    <a:gd name="connsiteY3" fmla="*/ 3204819 h 3204819"/>
                    <a:gd name="connsiteX4" fmla="*/ 5092604 w 5918110"/>
                    <a:gd name="connsiteY4" fmla="*/ 2957445 h 3204819"/>
                    <a:gd name="connsiteX5" fmla="*/ 5513361 w 5918110"/>
                    <a:gd name="connsiteY5" fmla="*/ 2346464 h 3204819"/>
                    <a:gd name="connsiteX6" fmla="*/ 5400157 w 5918110"/>
                    <a:gd name="connsiteY6" fmla="*/ 1591367 h 3204819"/>
                    <a:gd name="connsiteX7" fmla="*/ 5867858 w 5918110"/>
                    <a:gd name="connsiteY7" fmla="*/ 1406941 h 3204819"/>
                    <a:gd name="connsiteX8" fmla="*/ 5918110 w 5918110"/>
                    <a:gd name="connsiteY8" fmla="*/ 410537 h 3204819"/>
                    <a:gd name="connsiteX9" fmla="*/ 4155564 w 5918110"/>
                    <a:gd name="connsiteY9" fmla="*/ 0 h 3204819"/>
                    <a:gd name="connsiteX10" fmla="*/ 2517265 w 5918110"/>
                    <a:gd name="connsiteY10" fmla="*/ 161236 h 3204819"/>
                    <a:gd name="connsiteX11" fmla="*/ 798900 w 5918110"/>
                    <a:gd name="connsiteY11" fmla="*/ 311428 h 3204819"/>
                    <a:gd name="connsiteX12" fmla="*/ 1385026 w 5918110"/>
                    <a:gd name="connsiteY12" fmla="*/ 918292 h 3204819"/>
                    <a:gd name="connsiteX13" fmla="*/ 0 w 5918110"/>
                    <a:gd name="connsiteY13" fmla="*/ 1244886 h 3204819"/>
                    <a:gd name="connsiteX0" fmla="*/ 1067304 w 6985414"/>
                    <a:gd name="connsiteY0" fmla="*/ 1244886 h 3204819"/>
                    <a:gd name="connsiteX1" fmla="*/ 0 w 6985414"/>
                    <a:gd name="connsiteY1" fmla="*/ 2921603 h 3204819"/>
                    <a:gd name="connsiteX2" fmla="*/ 3952041 w 6985414"/>
                    <a:gd name="connsiteY2" fmla="*/ 2965451 h 3204819"/>
                    <a:gd name="connsiteX3" fmla="*/ 5006969 w 6985414"/>
                    <a:gd name="connsiteY3" fmla="*/ 3204819 h 3204819"/>
                    <a:gd name="connsiteX4" fmla="*/ 6159908 w 6985414"/>
                    <a:gd name="connsiteY4" fmla="*/ 2957445 h 3204819"/>
                    <a:gd name="connsiteX5" fmla="*/ 6580665 w 6985414"/>
                    <a:gd name="connsiteY5" fmla="*/ 2346464 h 3204819"/>
                    <a:gd name="connsiteX6" fmla="*/ 6467461 w 6985414"/>
                    <a:gd name="connsiteY6" fmla="*/ 1591367 h 3204819"/>
                    <a:gd name="connsiteX7" fmla="*/ 6935162 w 6985414"/>
                    <a:gd name="connsiteY7" fmla="*/ 1406941 h 3204819"/>
                    <a:gd name="connsiteX8" fmla="*/ 6985414 w 6985414"/>
                    <a:gd name="connsiteY8" fmla="*/ 410537 h 3204819"/>
                    <a:gd name="connsiteX9" fmla="*/ 5222868 w 6985414"/>
                    <a:gd name="connsiteY9" fmla="*/ 0 h 3204819"/>
                    <a:gd name="connsiteX10" fmla="*/ 3584569 w 6985414"/>
                    <a:gd name="connsiteY10" fmla="*/ 161236 h 3204819"/>
                    <a:gd name="connsiteX11" fmla="*/ 1866204 w 6985414"/>
                    <a:gd name="connsiteY11" fmla="*/ 311428 h 3204819"/>
                    <a:gd name="connsiteX12" fmla="*/ 2452330 w 6985414"/>
                    <a:gd name="connsiteY12" fmla="*/ 918292 h 3204819"/>
                    <a:gd name="connsiteX13" fmla="*/ 1067304 w 6985414"/>
                    <a:gd name="connsiteY13" fmla="*/ 1244886 h 3204819"/>
                    <a:gd name="connsiteX0" fmla="*/ 1182284 w 7100394"/>
                    <a:gd name="connsiteY0" fmla="*/ 1244886 h 3204819"/>
                    <a:gd name="connsiteX1" fmla="*/ 0 w 7100394"/>
                    <a:gd name="connsiteY1" fmla="*/ 2904959 h 3204819"/>
                    <a:gd name="connsiteX2" fmla="*/ 4067021 w 7100394"/>
                    <a:gd name="connsiteY2" fmla="*/ 2965451 h 3204819"/>
                    <a:gd name="connsiteX3" fmla="*/ 5121949 w 7100394"/>
                    <a:gd name="connsiteY3" fmla="*/ 3204819 h 3204819"/>
                    <a:gd name="connsiteX4" fmla="*/ 6274888 w 7100394"/>
                    <a:gd name="connsiteY4" fmla="*/ 2957445 h 3204819"/>
                    <a:gd name="connsiteX5" fmla="*/ 6695645 w 7100394"/>
                    <a:gd name="connsiteY5" fmla="*/ 2346464 h 3204819"/>
                    <a:gd name="connsiteX6" fmla="*/ 6582441 w 7100394"/>
                    <a:gd name="connsiteY6" fmla="*/ 1591367 h 3204819"/>
                    <a:gd name="connsiteX7" fmla="*/ 7050142 w 7100394"/>
                    <a:gd name="connsiteY7" fmla="*/ 1406941 h 3204819"/>
                    <a:gd name="connsiteX8" fmla="*/ 7100394 w 7100394"/>
                    <a:gd name="connsiteY8" fmla="*/ 410537 h 3204819"/>
                    <a:gd name="connsiteX9" fmla="*/ 5337848 w 7100394"/>
                    <a:gd name="connsiteY9" fmla="*/ 0 h 3204819"/>
                    <a:gd name="connsiteX10" fmla="*/ 3699549 w 7100394"/>
                    <a:gd name="connsiteY10" fmla="*/ 161236 h 3204819"/>
                    <a:gd name="connsiteX11" fmla="*/ 1981184 w 7100394"/>
                    <a:gd name="connsiteY11" fmla="*/ 311428 h 3204819"/>
                    <a:gd name="connsiteX12" fmla="*/ 2567310 w 7100394"/>
                    <a:gd name="connsiteY12" fmla="*/ 918292 h 3204819"/>
                    <a:gd name="connsiteX13" fmla="*/ 1182284 w 7100394"/>
                    <a:gd name="connsiteY13" fmla="*/ 1244886 h 3204819"/>
                    <a:gd name="connsiteX0" fmla="*/ 1182284 w 7100394"/>
                    <a:gd name="connsiteY0" fmla="*/ 1244886 h 2965451"/>
                    <a:gd name="connsiteX1" fmla="*/ 0 w 7100394"/>
                    <a:gd name="connsiteY1" fmla="*/ 2904959 h 2965451"/>
                    <a:gd name="connsiteX2" fmla="*/ 4067021 w 7100394"/>
                    <a:gd name="connsiteY2" fmla="*/ 2965451 h 2965451"/>
                    <a:gd name="connsiteX3" fmla="*/ 4553436 w 7100394"/>
                    <a:gd name="connsiteY3" fmla="*/ 2478030 h 2965451"/>
                    <a:gd name="connsiteX4" fmla="*/ 6274888 w 7100394"/>
                    <a:gd name="connsiteY4" fmla="*/ 2957445 h 2965451"/>
                    <a:gd name="connsiteX5" fmla="*/ 6695645 w 7100394"/>
                    <a:gd name="connsiteY5" fmla="*/ 2346464 h 2965451"/>
                    <a:gd name="connsiteX6" fmla="*/ 6582441 w 7100394"/>
                    <a:gd name="connsiteY6" fmla="*/ 1591367 h 2965451"/>
                    <a:gd name="connsiteX7" fmla="*/ 7050142 w 7100394"/>
                    <a:gd name="connsiteY7" fmla="*/ 1406941 h 2965451"/>
                    <a:gd name="connsiteX8" fmla="*/ 7100394 w 7100394"/>
                    <a:gd name="connsiteY8" fmla="*/ 410537 h 2965451"/>
                    <a:gd name="connsiteX9" fmla="*/ 5337848 w 7100394"/>
                    <a:gd name="connsiteY9" fmla="*/ 0 h 2965451"/>
                    <a:gd name="connsiteX10" fmla="*/ 3699549 w 7100394"/>
                    <a:gd name="connsiteY10" fmla="*/ 161236 h 2965451"/>
                    <a:gd name="connsiteX11" fmla="*/ 1981184 w 7100394"/>
                    <a:gd name="connsiteY11" fmla="*/ 311428 h 2965451"/>
                    <a:gd name="connsiteX12" fmla="*/ 2567310 w 7100394"/>
                    <a:gd name="connsiteY12" fmla="*/ 918292 h 2965451"/>
                    <a:gd name="connsiteX13" fmla="*/ 1182284 w 7100394"/>
                    <a:gd name="connsiteY13" fmla="*/ 1244886 h 2965451"/>
                    <a:gd name="connsiteX0" fmla="*/ 1182284 w 7100394"/>
                    <a:gd name="connsiteY0" fmla="*/ 1244886 h 2965451"/>
                    <a:gd name="connsiteX1" fmla="*/ 0 w 7100394"/>
                    <a:gd name="connsiteY1" fmla="*/ 2904959 h 2965451"/>
                    <a:gd name="connsiteX2" fmla="*/ 4067021 w 7100394"/>
                    <a:gd name="connsiteY2" fmla="*/ 2965451 h 2965451"/>
                    <a:gd name="connsiteX3" fmla="*/ 4553436 w 7100394"/>
                    <a:gd name="connsiteY3" fmla="*/ 2478030 h 2965451"/>
                    <a:gd name="connsiteX4" fmla="*/ 5738314 w 7100394"/>
                    <a:gd name="connsiteY4" fmla="*/ 2164080 h 2965451"/>
                    <a:gd name="connsiteX5" fmla="*/ 6695645 w 7100394"/>
                    <a:gd name="connsiteY5" fmla="*/ 2346464 h 2965451"/>
                    <a:gd name="connsiteX6" fmla="*/ 6582441 w 7100394"/>
                    <a:gd name="connsiteY6" fmla="*/ 1591367 h 2965451"/>
                    <a:gd name="connsiteX7" fmla="*/ 7050142 w 7100394"/>
                    <a:gd name="connsiteY7" fmla="*/ 1406941 h 2965451"/>
                    <a:gd name="connsiteX8" fmla="*/ 7100394 w 7100394"/>
                    <a:gd name="connsiteY8" fmla="*/ 410537 h 2965451"/>
                    <a:gd name="connsiteX9" fmla="*/ 5337848 w 7100394"/>
                    <a:gd name="connsiteY9" fmla="*/ 0 h 2965451"/>
                    <a:gd name="connsiteX10" fmla="*/ 3699549 w 7100394"/>
                    <a:gd name="connsiteY10" fmla="*/ 161236 h 2965451"/>
                    <a:gd name="connsiteX11" fmla="*/ 1981184 w 7100394"/>
                    <a:gd name="connsiteY11" fmla="*/ 311428 h 2965451"/>
                    <a:gd name="connsiteX12" fmla="*/ 2567310 w 7100394"/>
                    <a:gd name="connsiteY12" fmla="*/ 918292 h 2965451"/>
                    <a:gd name="connsiteX13" fmla="*/ 1182284 w 7100394"/>
                    <a:gd name="connsiteY13" fmla="*/ 1244886 h 2965451"/>
                    <a:gd name="connsiteX0" fmla="*/ 1182284 w 7100394"/>
                    <a:gd name="connsiteY0" fmla="*/ 1244886 h 2965451"/>
                    <a:gd name="connsiteX1" fmla="*/ 0 w 7100394"/>
                    <a:gd name="connsiteY1" fmla="*/ 2904959 h 2965451"/>
                    <a:gd name="connsiteX2" fmla="*/ 4067021 w 7100394"/>
                    <a:gd name="connsiteY2" fmla="*/ 2965451 h 2965451"/>
                    <a:gd name="connsiteX3" fmla="*/ 5038908 w 7100394"/>
                    <a:gd name="connsiteY3" fmla="*/ 2516866 h 2965451"/>
                    <a:gd name="connsiteX4" fmla="*/ 5738314 w 7100394"/>
                    <a:gd name="connsiteY4" fmla="*/ 2164080 h 2965451"/>
                    <a:gd name="connsiteX5" fmla="*/ 6695645 w 7100394"/>
                    <a:gd name="connsiteY5" fmla="*/ 2346464 h 2965451"/>
                    <a:gd name="connsiteX6" fmla="*/ 6582441 w 7100394"/>
                    <a:gd name="connsiteY6" fmla="*/ 1591367 h 2965451"/>
                    <a:gd name="connsiteX7" fmla="*/ 7050142 w 7100394"/>
                    <a:gd name="connsiteY7" fmla="*/ 1406941 h 2965451"/>
                    <a:gd name="connsiteX8" fmla="*/ 7100394 w 7100394"/>
                    <a:gd name="connsiteY8" fmla="*/ 410537 h 2965451"/>
                    <a:gd name="connsiteX9" fmla="*/ 5337848 w 7100394"/>
                    <a:gd name="connsiteY9" fmla="*/ 0 h 2965451"/>
                    <a:gd name="connsiteX10" fmla="*/ 3699549 w 7100394"/>
                    <a:gd name="connsiteY10" fmla="*/ 161236 h 2965451"/>
                    <a:gd name="connsiteX11" fmla="*/ 1981184 w 7100394"/>
                    <a:gd name="connsiteY11" fmla="*/ 311428 h 2965451"/>
                    <a:gd name="connsiteX12" fmla="*/ 2567310 w 7100394"/>
                    <a:gd name="connsiteY12" fmla="*/ 918292 h 2965451"/>
                    <a:gd name="connsiteX13" fmla="*/ 1182284 w 7100394"/>
                    <a:gd name="connsiteY13" fmla="*/ 1244886 h 2965451"/>
                    <a:gd name="connsiteX0" fmla="*/ 1182284 w 7100394"/>
                    <a:gd name="connsiteY0" fmla="*/ 1244886 h 2965451"/>
                    <a:gd name="connsiteX1" fmla="*/ 0 w 7100394"/>
                    <a:gd name="connsiteY1" fmla="*/ 2904959 h 2965451"/>
                    <a:gd name="connsiteX2" fmla="*/ 4067021 w 7100394"/>
                    <a:gd name="connsiteY2" fmla="*/ 2965451 h 2965451"/>
                    <a:gd name="connsiteX3" fmla="*/ 5038908 w 7100394"/>
                    <a:gd name="connsiteY3" fmla="*/ 2516866 h 2965451"/>
                    <a:gd name="connsiteX4" fmla="*/ 5738314 w 7100394"/>
                    <a:gd name="connsiteY4" fmla="*/ 2164080 h 2965451"/>
                    <a:gd name="connsiteX5" fmla="*/ 6357092 w 7100394"/>
                    <a:gd name="connsiteY5" fmla="*/ 1830499 h 2965451"/>
                    <a:gd name="connsiteX6" fmla="*/ 6582441 w 7100394"/>
                    <a:gd name="connsiteY6" fmla="*/ 1591367 h 2965451"/>
                    <a:gd name="connsiteX7" fmla="*/ 7050142 w 7100394"/>
                    <a:gd name="connsiteY7" fmla="*/ 1406941 h 2965451"/>
                    <a:gd name="connsiteX8" fmla="*/ 7100394 w 7100394"/>
                    <a:gd name="connsiteY8" fmla="*/ 410537 h 2965451"/>
                    <a:gd name="connsiteX9" fmla="*/ 5337848 w 7100394"/>
                    <a:gd name="connsiteY9" fmla="*/ 0 h 2965451"/>
                    <a:gd name="connsiteX10" fmla="*/ 3699549 w 7100394"/>
                    <a:gd name="connsiteY10" fmla="*/ 161236 h 2965451"/>
                    <a:gd name="connsiteX11" fmla="*/ 1981184 w 7100394"/>
                    <a:gd name="connsiteY11" fmla="*/ 311428 h 2965451"/>
                    <a:gd name="connsiteX12" fmla="*/ 2567310 w 7100394"/>
                    <a:gd name="connsiteY12" fmla="*/ 918292 h 2965451"/>
                    <a:gd name="connsiteX13" fmla="*/ 1182284 w 7100394"/>
                    <a:gd name="connsiteY13" fmla="*/ 1244886 h 2965451"/>
                    <a:gd name="connsiteX0" fmla="*/ 1182284 w 7100394"/>
                    <a:gd name="connsiteY0" fmla="*/ 1244886 h 2965451"/>
                    <a:gd name="connsiteX1" fmla="*/ 0 w 7100394"/>
                    <a:gd name="connsiteY1" fmla="*/ 2904959 h 2965451"/>
                    <a:gd name="connsiteX2" fmla="*/ 4067021 w 7100394"/>
                    <a:gd name="connsiteY2" fmla="*/ 2965451 h 2965451"/>
                    <a:gd name="connsiteX3" fmla="*/ 5038908 w 7100394"/>
                    <a:gd name="connsiteY3" fmla="*/ 2516866 h 2965451"/>
                    <a:gd name="connsiteX4" fmla="*/ 5738314 w 7100394"/>
                    <a:gd name="connsiteY4" fmla="*/ 2164080 h 2965451"/>
                    <a:gd name="connsiteX5" fmla="*/ 6357092 w 7100394"/>
                    <a:gd name="connsiteY5" fmla="*/ 1830499 h 2965451"/>
                    <a:gd name="connsiteX6" fmla="*/ 5739253 w 7100394"/>
                    <a:gd name="connsiteY6" fmla="*/ 1080950 h 2965451"/>
                    <a:gd name="connsiteX7" fmla="*/ 7050142 w 7100394"/>
                    <a:gd name="connsiteY7" fmla="*/ 1406941 h 2965451"/>
                    <a:gd name="connsiteX8" fmla="*/ 7100394 w 7100394"/>
                    <a:gd name="connsiteY8" fmla="*/ 410537 h 2965451"/>
                    <a:gd name="connsiteX9" fmla="*/ 5337848 w 7100394"/>
                    <a:gd name="connsiteY9" fmla="*/ 0 h 2965451"/>
                    <a:gd name="connsiteX10" fmla="*/ 3699549 w 7100394"/>
                    <a:gd name="connsiteY10" fmla="*/ 161236 h 2965451"/>
                    <a:gd name="connsiteX11" fmla="*/ 1981184 w 7100394"/>
                    <a:gd name="connsiteY11" fmla="*/ 311428 h 2965451"/>
                    <a:gd name="connsiteX12" fmla="*/ 2567310 w 7100394"/>
                    <a:gd name="connsiteY12" fmla="*/ 918292 h 2965451"/>
                    <a:gd name="connsiteX13" fmla="*/ 1182284 w 7100394"/>
                    <a:gd name="connsiteY13" fmla="*/ 1244886 h 2965451"/>
                    <a:gd name="connsiteX0" fmla="*/ 1182284 w 7100394"/>
                    <a:gd name="connsiteY0" fmla="*/ 1244886 h 2965451"/>
                    <a:gd name="connsiteX1" fmla="*/ 0 w 7100394"/>
                    <a:gd name="connsiteY1" fmla="*/ 2904959 h 2965451"/>
                    <a:gd name="connsiteX2" fmla="*/ 4067021 w 7100394"/>
                    <a:gd name="connsiteY2" fmla="*/ 2965451 h 2965451"/>
                    <a:gd name="connsiteX3" fmla="*/ 5038908 w 7100394"/>
                    <a:gd name="connsiteY3" fmla="*/ 2516866 h 2965451"/>
                    <a:gd name="connsiteX4" fmla="*/ 5738314 w 7100394"/>
                    <a:gd name="connsiteY4" fmla="*/ 2164080 h 2965451"/>
                    <a:gd name="connsiteX5" fmla="*/ 6357092 w 7100394"/>
                    <a:gd name="connsiteY5" fmla="*/ 1830499 h 2965451"/>
                    <a:gd name="connsiteX6" fmla="*/ 5739253 w 7100394"/>
                    <a:gd name="connsiteY6" fmla="*/ 1080950 h 2965451"/>
                    <a:gd name="connsiteX7" fmla="*/ 5223235 w 7100394"/>
                    <a:gd name="connsiteY7" fmla="*/ 397203 h 2965451"/>
                    <a:gd name="connsiteX8" fmla="*/ 7100394 w 7100394"/>
                    <a:gd name="connsiteY8" fmla="*/ 410537 h 2965451"/>
                    <a:gd name="connsiteX9" fmla="*/ 5337848 w 7100394"/>
                    <a:gd name="connsiteY9" fmla="*/ 0 h 2965451"/>
                    <a:gd name="connsiteX10" fmla="*/ 3699549 w 7100394"/>
                    <a:gd name="connsiteY10" fmla="*/ 161236 h 2965451"/>
                    <a:gd name="connsiteX11" fmla="*/ 1981184 w 7100394"/>
                    <a:gd name="connsiteY11" fmla="*/ 311428 h 2965451"/>
                    <a:gd name="connsiteX12" fmla="*/ 2567310 w 7100394"/>
                    <a:gd name="connsiteY12" fmla="*/ 918292 h 2965451"/>
                    <a:gd name="connsiteX13" fmla="*/ 1182284 w 7100394"/>
                    <a:gd name="connsiteY13" fmla="*/ 1244886 h 2965451"/>
                    <a:gd name="connsiteX0" fmla="*/ 1182284 w 6357092"/>
                    <a:gd name="connsiteY0" fmla="*/ 1244886 h 2965451"/>
                    <a:gd name="connsiteX1" fmla="*/ 0 w 6357092"/>
                    <a:gd name="connsiteY1" fmla="*/ 2904959 h 2965451"/>
                    <a:gd name="connsiteX2" fmla="*/ 4067021 w 6357092"/>
                    <a:gd name="connsiteY2" fmla="*/ 2965451 h 2965451"/>
                    <a:gd name="connsiteX3" fmla="*/ 5038908 w 6357092"/>
                    <a:gd name="connsiteY3" fmla="*/ 2516866 h 2965451"/>
                    <a:gd name="connsiteX4" fmla="*/ 5738314 w 6357092"/>
                    <a:gd name="connsiteY4" fmla="*/ 2164080 h 2965451"/>
                    <a:gd name="connsiteX5" fmla="*/ 6357092 w 6357092"/>
                    <a:gd name="connsiteY5" fmla="*/ 1830499 h 2965451"/>
                    <a:gd name="connsiteX6" fmla="*/ 5739253 w 6357092"/>
                    <a:gd name="connsiteY6" fmla="*/ 1080950 h 2965451"/>
                    <a:gd name="connsiteX7" fmla="*/ 5223235 w 6357092"/>
                    <a:gd name="connsiteY7" fmla="*/ 397203 h 2965451"/>
                    <a:gd name="connsiteX8" fmla="*/ 5337848 w 6357092"/>
                    <a:gd name="connsiteY8" fmla="*/ 0 h 2965451"/>
                    <a:gd name="connsiteX9" fmla="*/ 3699549 w 6357092"/>
                    <a:gd name="connsiteY9" fmla="*/ 161236 h 2965451"/>
                    <a:gd name="connsiteX10" fmla="*/ 1981184 w 6357092"/>
                    <a:gd name="connsiteY10" fmla="*/ 311428 h 2965451"/>
                    <a:gd name="connsiteX11" fmla="*/ 2567310 w 6357092"/>
                    <a:gd name="connsiteY11" fmla="*/ 918292 h 2965451"/>
                    <a:gd name="connsiteX12" fmla="*/ 1182284 w 6357092"/>
                    <a:gd name="connsiteY12" fmla="*/ 1244886 h 2965451"/>
                    <a:gd name="connsiteX0" fmla="*/ 1182284 w 6357092"/>
                    <a:gd name="connsiteY0" fmla="*/ 1083650 h 2804215"/>
                    <a:gd name="connsiteX1" fmla="*/ 0 w 6357092"/>
                    <a:gd name="connsiteY1" fmla="*/ 2743723 h 2804215"/>
                    <a:gd name="connsiteX2" fmla="*/ 4067021 w 6357092"/>
                    <a:gd name="connsiteY2" fmla="*/ 2804215 h 2804215"/>
                    <a:gd name="connsiteX3" fmla="*/ 5038908 w 6357092"/>
                    <a:gd name="connsiteY3" fmla="*/ 2355630 h 2804215"/>
                    <a:gd name="connsiteX4" fmla="*/ 5738314 w 6357092"/>
                    <a:gd name="connsiteY4" fmla="*/ 2002844 h 2804215"/>
                    <a:gd name="connsiteX5" fmla="*/ 6357092 w 6357092"/>
                    <a:gd name="connsiteY5" fmla="*/ 1669263 h 2804215"/>
                    <a:gd name="connsiteX6" fmla="*/ 5739253 w 6357092"/>
                    <a:gd name="connsiteY6" fmla="*/ 919714 h 2804215"/>
                    <a:gd name="connsiteX7" fmla="*/ 5223235 w 6357092"/>
                    <a:gd name="connsiteY7" fmla="*/ 235967 h 2804215"/>
                    <a:gd name="connsiteX8" fmla="*/ 3699549 w 6357092"/>
                    <a:gd name="connsiteY8" fmla="*/ 0 h 2804215"/>
                    <a:gd name="connsiteX9" fmla="*/ 1981184 w 6357092"/>
                    <a:gd name="connsiteY9" fmla="*/ 150192 h 2804215"/>
                    <a:gd name="connsiteX10" fmla="*/ 2567310 w 6357092"/>
                    <a:gd name="connsiteY10" fmla="*/ 757056 h 2804215"/>
                    <a:gd name="connsiteX11" fmla="*/ 1182284 w 6357092"/>
                    <a:gd name="connsiteY11" fmla="*/ 1083650 h 2804215"/>
                    <a:gd name="connsiteX0" fmla="*/ 1182284 w 6357092"/>
                    <a:gd name="connsiteY0" fmla="*/ 1083650 h 2804215"/>
                    <a:gd name="connsiteX1" fmla="*/ 0 w 6357092"/>
                    <a:gd name="connsiteY1" fmla="*/ 2743723 h 2804215"/>
                    <a:gd name="connsiteX2" fmla="*/ 4067021 w 6357092"/>
                    <a:gd name="connsiteY2" fmla="*/ 2804215 h 2804215"/>
                    <a:gd name="connsiteX3" fmla="*/ 5038908 w 6357092"/>
                    <a:gd name="connsiteY3" fmla="*/ 2355630 h 2804215"/>
                    <a:gd name="connsiteX4" fmla="*/ 5738314 w 6357092"/>
                    <a:gd name="connsiteY4" fmla="*/ 2002844 h 2804215"/>
                    <a:gd name="connsiteX5" fmla="*/ 6357092 w 6357092"/>
                    <a:gd name="connsiteY5" fmla="*/ 1669263 h 2804215"/>
                    <a:gd name="connsiteX6" fmla="*/ 5739253 w 6357092"/>
                    <a:gd name="connsiteY6" fmla="*/ 919714 h 2804215"/>
                    <a:gd name="connsiteX7" fmla="*/ 5600114 w 6357092"/>
                    <a:gd name="connsiteY7" fmla="*/ 125007 h 2804215"/>
                    <a:gd name="connsiteX8" fmla="*/ 3699549 w 6357092"/>
                    <a:gd name="connsiteY8" fmla="*/ 0 h 2804215"/>
                    <a:gd name="connsiteX9" fmla="*/ 1981184 w 6357092"/>
                    <a:gd name="connsiteY9" fmla="*/ 150192 h 2804215"/>
                    <a:gd name="connsiteX10" fmla="*/ 2567310 w 6357092"/>
                    <a:gd name="connsiteY10" fmla="*/ 757056 h 2804215"/>
                    <a:gd name="connsiteX11" fmla="*/ 1182284 w 6357092"/>
                    <a:gd name="connsiteY11" fmla="*/ 1083650 h 2804215"/>
                    <a:gd name="connsiteX0" fmla="*/ 1182284 w 6357092"/>
                    <a:gd name="connsiteY0" fmla="*/ 1083650 h 2804215"/>
                    <a:gd name="connsiteX1" fmla="*/ 0 w 6357092"/>
                    <a:gd name="connsiteY1" fmla="*/ 2743723 h 2804215"/>
                    <a:gd name="connsiteX2" fmla="*/ 4067021 w 6357092"/>
                    <a:gd name="connsiteY2" fmla="*/ 2804215 h 2804215"/>
                    <a:gd name="connsiteX3" fmla="*/ 5038908 w 6357092"/>
                    <a:gd name="connsiteY3" fmla="*/ 2355630 h 2804215"/>
                    <a:gd name="connsiteX4" fmla="*/ 5738314 w 6357092"/>
                    <a:gd name="connsiteY4" fmla="*/ 2002844 h 2804215"/>
                    <a:gd name="connsiteX5" fmla="*/ 6357092 w 6357092"/>
                    <a:gd name="connsiteY5" fmla="*/ 1669263 h 2804215"/>
                    <a:gd name="connsiteX6" fmla="*/ 5739253 w 6357092"/>
                    <a:gd name="connsiteY6" fmla="*/ 919714 h 2804215"/>
                    <a:gd name="connsiteX7" fmla="*/ 5402093 w 6357092"/>
                    <a:gd name="connsiteY7" fmla="*/ 219323 h 2804215"/>
                    <a:gd name="connsiteX8" fmla="*/ 3699549 w 6357092"/>
                    <a:gd name="connsiteY8" fmla="*/ 0 h 2804215"/>
                    <a:gd name="connsiteX9" fmla="*/ 1981184 w 6357092"/>
                    <a:gd name="connsiteY9" fmla="*/ 150192 h 2804215"/>
                    <a:gd name="connsiteX10" fmla="*/ 2567310 w 6357092"/>
                    <a:gd name="connsiteY10" fmla="*/ 757056 h 2804215"/>
                    <a:gd name="connsiteX11" fmla="*/ 1182284 w 6357092"/>
                    <a:gd name="connsiteY11" fmla="*/ 1083650 h 2804215"/>
                    <a:gd name="connsiteX0" fmla="*/ 1182284 w 6357092"/>
                    <a:gd name="connsiteY0" fmla="*/ 1083650 h 2804215"/>
                    <a:gd name="connsiteX1" fmla="*/ 0 w 6357092"/>
                    <a:gd name="connsiteY1" fmla="*/ 2743723 h 2804215"/>
                    <a:gd name="connsiteX2" fmla="*/ 4067021 w 6357092"/>
                    <a:gd name="connsiteY2" fmla="*/ 2804215 h 2804215"/>
                    <a:gd name="connsiteX3" fmla="*/ 5038908 w 6357092"/>
                    <a:gd name="connsiteY3" fmla="*/ 2355630 h 2804215"/>
                    <a:gd name="connsiteX4" fmla="*/ 5738314 w 6357092"/>
                    <a:gd name="connsiteY4" fmla="*/ 2002844 h 2804215"/>
                    <a:gd name="connsiteX5" fmla="*/ 6357092 w 6357092"/>
                    <a:gd name="connsiteY5" fmla="*/ 1669263 h 2804215"/>
                    <a:gd name="connsiteX6" fmla="*/ 5892560 w 6357092"/>
                    <a:gd name="connsiteY6" fmla="*/ 919714 h 2804215"/>
                    <a:gd name="connsiteX7" fmla="*/ 5402093 w 6357092"/>
                    <a:gd name="connsiteY7" fmla="*/ 219323 h 2804215"/>
                    <a:gd name="connsiteX8" fmla="*/ 3699549 w 6357092"/>
                    <a:gd name="connsiteY8" fmla="*/ 0 h 2804215"/>
                    <a:gd name="connsiteX9" fmla="*/ 1981184 w 6357092"/>
                    <a:gd name="connsiteY9" fmla="*/ 150192 h 2804215"/>
                    <a:gd name="connsiteX10" fmla="*/ 2567310 w 6357092"/>
                    <a:gd name="connsiteY10" fmla="*/ 757056 h 2804215"/>
                    <a:gd name="connsiteX11" fmla="*/ 1182284 w 6357092"/>
                    <a:gd name="connsiteY11" fmla="*/ 1083650 h 2804215"/>
                    <a:gd name="connsiteX0" fmla="*/ 1182284 w 6357092"/>
                    <a:gd name="connsiteY0" fmla="*/ 933458 h 2654023"/>
                    <a:gd name="connsiteX1" fmla="*/ 0 w 6357092"/>
                    <a:gd name="connsiteY1" fmla="*/ 2593531 h 2654023"/>
                    <a:gd name="connsiteX2" fmla="*/ 4067021 w 6357092"/>
                    <a:gd name="connsiteY2" fmla="*/ 2654023 h 2654023"/>
                    <a:gd name="connsiteX3" fmla="*/ 5038908 w 6357092"/>
                    <a:gd name="connsiteY3" fmla="*/ 2205438 h 2654023"/>
                    <a:gd name="connsiteX4" fmla="*/ 5738314 w 6357092"/>
                    <a:gd name="connsiteY4" fmla="*/ 1852652 h 2654023"/>
                    <a:gd name="connsiteX5" fmla="*/ 6357092 w 6357092"/>
                    <a:gd name="connsiteY5" fmla="*/ 1519071 h 2654023"/>
                    <a:gd name="connsiteX6" fmla="*/ 5892560 w 6357092"/>
                    <a:gd name="connsiteY6" fmla="*/ 769522 h 2654023"/>
                    <a:gd name="connsiteX7" fmla="*/ 5402093 w 6357092"/>
                    <a:gd name="connsiteY7" fmla="*/ 69131 h 2654023"/>
                    <a:gd name="connsiteX8" fmla="*/ 3712325 w 6357092"/>
                    <a:gd name="connsiteY8" fmla="*/ 171593 h 2654023"/>
                    <a:gd name="connsiteX9" fmla="*/ 1981184 w 6357092"/>
                    <a:gd name="connsiteY9" fmla="*/ 0 h 2654023"/>
                    <a:gd name="connsiteX10" fmla="*/ 2567310 w 6357092"/>
                    <a:gd name="connsiteY10" fmla="*/ 606864 h 2654023"/>
                    <a:gd name="connsiteX11" fmla="*/ 1182284 w 6357092"/>
                    <a:gd name="connsiteY11" fmla="*/ 933458 h 2654023"/>
                    <a:gd name="connsiteX0" fmla="*/ 1182284 w 6357092"/>
                    <a:gd name="connsiteY0" fmla="*/ 933458 h 2654023"/>
                    <a:gd name="connsiteX1" fmla="*/ 0 w 6357092"/>
                    <a:gd name="connsiteY1" fmla="*/ 2593531 h 2654023"/>
                    <a:gd name="connsiteX2" fmla="*/ 4067021 w 6357092"/>
                    <a:gd name="connsiteY2" fmla="*/ 2654023 h 2654023"/>
                    <a:gd name="connsiteX3" fmla="*/ 5038908 w 6357092"/>
                    <a:gd name="connsiteY3" fmla="*/ 2205438 h 2654023"/>
                    <a:gd name="connsiteX4" fmla="*/ 5738314 w 6357092"/>
                    <a:gd name="connsiteY4" fmla="*/ 1852652 h 2654023"/>
                    <a:gd name="connsiteX5" fmla="*/ 6357092 w 6357092"/>
                    <a:gd name="connsiteY5" fmla="*/ 1519071 h 2654023"/>
                    <a:gd name="connsiteX6" fmla="*/ 5892560 w 6357092"/>
                    <a:gd name="connsiteY6" fmla="*/ 769522 h 2654023"/>
                    <a:gd name="connsiteX7" fmla="*/ 5402093 w 6357092"/>
                    <a:gd name="connsiteY7" fmla="*/ 69131 h 2654023"/>
                    <a:gd name="connsiteX8" fmla="*/ 3699550 w 6357092"/>
                    <a:gd name="connsiteY8" fmla="*/ 154949 h 2654023"/>
                    <a:gd name="connsiteX9" fmla="*/ 1981184 w 6357092"/>
                    <a:gd name="connsiteY9" fmla="*/ 0 h 2654023"/>
                    <a:gd name="connsiteX10" fmla="*/ 2567310 w 6357092"/>
                    <a:gd name="connsiteY10" fmla="*/ 606864 h 2654023"/>
                    <a:gd name="connsiteX11" fmla="*/ 1182284 w 6357092"/>
                    <a:gd name="connsiteY11" fmla="*/ 933458 h 2654023"/>
                    <a:gd name="connsiteX0" fmla="*/ 1182284 w 6357092"/>
                    <a:gd name="connsiteY0" fmla="*/ 1086248 h 2806813"/>
                    <a:gd name="connsiteX1" fmla="*/ 0 w 6357092"/>
                    <a:gd name="connsiteY1" fmla="*/ 2746321 h 2806813"/>
                    <a:gd name="connsiteX2" fmla="*/ 4067021 w 6357092"/>
                    <a:gd name="connsiteY2" fmla="*/ 2806813 h 2806813"/>
                    <a:gd name="connsiteX3" fmla="*/ 5038908 w 6357092"/>
                    <a:gd name="connsiteY3" fmla="*/ 2358228 h 2806813"/>
                    <a:gd name="connsiteX4" fmla="*/ 5738314 w 6357092"/>
                    <a:gd name="connsiteY4" fmla="*/ 2005442 h 2806813"/>
                    <a:gd name="connsiteX5" fmla="*/ 6357092 w 6357092"/>
                    <a:gd name="connsiteY5" fmla="*/ 1671861 h 2806813"/>
                    <a:gd name="connsiteX6" fmla="*/ 5892560 w 6357092"/>
                    <a:gd name="connsiteY6" fmla="*/ 922312 h 2806813"/>
                    <a:gd name="connsiteX7" fmla="*/ 5402093 w 6357092"/>
                    <a:gd name="connsiteY7" fmla="*/ 0 h 2806813"/>
                    <a:gd name="connsiteX8" fmla="*/ 3699550 w 6357092"/>
                    <a:gd name="connsiteY8" fmla="*/ 307739 h 2806813"/>
                    <a:gd name="connsiteX9" fmla="*/ 1981184 w 6357092"/>
                    <a:gd name="connsiteY9" fmla="*/ 152790 h 2806813"/>
                    <a:gd name="connsiteX10" fmla="*/ 2567310 w 6357092"/>
                    <a:gd name="connsiteY10" fmla="*/ 759654 h 2806813"/>
                    <a:gd name="connsiteX11" fmla="*/ 1182284 w 6357092"/>
                    <a:gd name="connsiteY11" fmla="*/ 1086248 h 2806813"/>
                    <a:gd name="connsiteX0" fmla="*/ 1182284 w 6357092"/>
                    <a:gd name="connsiteY0" fmla="*/ 1086248 h 2806813"/>
                    <a:gd name="connsiteX1" fmla="*/ 0 w 6357092"/>
                    <a:gd name="connsiteY1" fmla="*/ 2746321 h 2806813"/>
                    <a:gd name="connsiteX2" fmla="*/ 4067021 w 6357092"/>
                    <a:gd name="connsiteY2" fmla="*/ 2806813 h 2806813"/>
                    <a:gd name="connsiteX3" fmla="*/ 5038908 w 6357092"/>
                    <a:gd name="connsiteY3" fmla="*/ 2358228 h 2806813"/>
                    <a:gd name="connsiteX4" fmla="*/ 5738314 w 6357092"/>
                    <a:gd name="connsiteY4" fmla="*/ 2005442 h 2806813"/>
                    <a:gd name="connsiteX5" fmla="*/ 6357092 w 6357092"/>
                    <a:gd name="connsiteY5" fmla="*/ 1671861 h 2806813"/>
                    <a:gd name="connsiteX6" fmla="*/ 5892560 w 6357092"/>
                    <a:gd name="connsiteY6" fmla="*/ 922312 h 2806813"/>
                    <a:gd name="connsiteX7" fmla="*/ 5402093 w 6357092"/>
                    <a:gd name="connsiteY7" fmla="*/ 0 h 2806813"/>
                    <a:gd name="connsiteX8" fmla="*/ 3642060 w 6357092"/>
                    <a:gd name="connsiteY8" fmla="*/ 69175 h 2806813"/>
                    <a:gd name="connsiteX9" fmla="*/ 1981184 w 6357092"/>
                    <a:gd name="connsiteY9" fmla="*/ 152790 h 2806813"/>
                    <a:gd name="connsiteX10" fmla="*/ 2567310 w 6357092"/>
                    <a:gd name="connsiteY10" fmla="*/ 759654 h 2806813"/>
                    <a:gd name="connsiteX11" fmla="*/ 1182284 w 6357092"/>
                    <a:gd name="connsiteY11" fmla="*/ 1086248 h 2806813"/>
                    <a:gd name="connsiteX0" fmla="*/ 1182284 w 6357092"/>
                    <a:gd name="connsiteY0" fmla="*/ 1086248 h 2806813"/>
                    <a:gd name="connsiteX1" fmla="*/ 0 w 6357092"/>
                    <a:gd name="connsiteY1" fmla="*/ 2746321 h 2806813"/>
                    <a:gd name="connsiteX2" fmla="*/ 4067021 w 6357092"/>
                    <a:gd name="connsiteY2" fmla="*/ 2806813 h 2806813"/>
                    <a:gd name="connsiteX3" fmla="*/ 5038908 w 6357092"/>
                    <a:gd name="connsiteY3" fmla="*/ 2358228 h 2806813"/>
                    <a:gd name="connsiteX4" fmla="*/ 5738314 w 6357092"/>
                    <a:gd name="connsiteY4" fmla="*/ 2005442 h 2806813"/>
                    <a:gd name="connsiteX5" fmla="*/ 6357092 w 6357092"/>
                    <a:gd name="connsiteY5" fmla="*/ 1671861 h 2806813"/>
                    <a:gd name="connsiteX6" fmla="*/ 5892560 w 6357092"/>
                    <a:gd name="connsiteY6" fmla="*/ 922312 h 2806813"/>
                    <a:gd name="connsiteX7" fmla="*/ 5402093 w 6357092"/>
                    <a:gd name="connsiteY7" fmla="*/ 0 h 2806813"/>
                    <a:gd name="connsiteX8" fmla="*/ 3475978 w 6357092"/>
                    <a:gd name="connsiteY8" fmla="*/ 224519 h 2806813"/>
                    <a:gd name="connsiteX9" fmla="*/ 1981184 w 6357092"/>
                    <a:gd name="connsiteY9" fmla="*/ 152790 h 2806813"/>
                    <a:gd name="connsiteX10" fmla="*/ 2567310 w 6357092"/>
                    <a:gd name="connsiteY10" fmla="*/ 759654 h 2806813"/>
                    <a:gd name="connsiteX11" fmla="*/ 1182284 w 6357092"/>
                    <a:gd name="connsiteY11" fmla="*/ 1086248 h 2806813"/>
                    <a:gd name="connsiteX0" fmla="*/ 1182284 w 6357092"/>
                    <a:gd name="connsiteY0" fmla="*/ 1086248 h 2806813"/>
                    <a:gd name="connsiteX1" fmla="*/ 0 w 6357092"/>
                    <a:gd name="connsiteY1" fmla="*/ 2746321 h 2806813"/>
                    <a:gd name="connsiteX2" fmla="*/ 4067021 w 6357092"/>
                    <a:gd name="connsiteY2" fmla="*/ 2806813 h 2806813"/>
                    <a:gd name="connsiteX3" fmla="*/ 5038908 w 6357092"/>
                    <a:gd name="connsiteY3" fmla="*/ 2358228 h 2806813"/>
                    <a:gd name="connsiteX4" fmla="*/ 5738314 w 6357092"/>
                    <a:gd name="connsiteY4" fmla="*/ 2005442 h 2806813"/>
                    <a:gd name="connsiteX5" fmla="*/ 6357092 w 6357092"/>
                    <a:gd name="connsiteY5" fmla="*/ 1671861 h 2806813"/>
                    <a:gd name="connsiteX6" fmla="*/ 5892560 w 6357092"/>
                    <a:gd name="connsiteY6" fmla="*/ 922312 h 2806813"/>
                    <a:gd name="connsiteX7" fmla="*/ 5402093 w 6357092"/>
                    <a:gd name="connsiteY7" fmla="*/ 0 h 2806813"/>
                    <a:gd name="connsiteX8" fmla="*/ 3475978 w 6357092"/>
                    <a:gd name="connsiteY8" fmla="*/ 224519 h 2806813"/>
                    <a:gd name="connsiteX9" fmla="*/ 1859816 w 6357092"/>
                    <a:gd name="connsiteY9" fmla="*/ 14090 h 2806813"/>
                    <a:gd name="connsiteX10" fmla="*/ 2567310 w 6357092"/>
                    <a:gd name="connsiteY10" fmla="*/ 759654 h 2806813"/>
                    <a:gd name="connsiteX11" fmla="*/ 1182284 w 6357092"/>
                    <a:gd name="connsiteY11" fmla="*/ 1086248 h 2806813"/>
                    <a:gd name="connsiteX0" fmla="*/ 1182284 w 6357092"/>
                    <a:gd name="connsiteY0" fmla="*/ 1160926 h 2881491"/>
                    <a:gd name="connsiteX1" fmla="*/ 0 w 6357092"/>
                    <a:gd name="connsiteY1" fmla="*/ 2820999 h 2881491"/>
                    <a:gd name="connsiteX2" fmla="*/ 4067021 w 6357092"/>
                    <a:gd name="connsiteY2" fmla="*/ 2881491 h 2881491"/>
                    <a:gd name="connsiteX3" fmla="*/ 5038908 w 6357092"/>
                    <a:gd name="connsiteY3" fmla="*/ 2432906 h 2881491"/>
                    <a:gd name="connsiteX4" fmla="*/ 5738314 w 6357092"/>
                    <a:gd name="connsiteY4" fmla="*/ 2080120 h 2881491"/>
                    <a:gd name="connsiteX5" fmla="*/ 6357092 w 6357092"/>
                    <a:gd name="connsiteY5" fmla="*/ 1746539 h 2881491"/>
                    <a:gd name="connsiteX6" fmla="*/ 5892560 w 6357092"/>
                    <a:gd name="connsiteY6" fmla="*/ 996990 h 2881491"/>
                    <a:gd name="connsiteX7" fmla="*/ 5402093 w 6357092"/>
                    <a:gd name="connsiteY7" fmla="*/ 74678 h 2881491"/>
                    <a:gd name="connsiteX8" fmla="*/ 3475978 w 6357092"/>
                    <a:gd name="connsiteY8" fmla="*/ 299197 h 2881491"/>
                    <a:gd name="connsiteX9" fmla="*/ 1808714 w 6357092"/>
                    <a:gd name="connsiteY9" fmla="*/ 0 h 2881491"/>
                    <a:gd name="connsiteX10" fmla="*/ 2567310 w 6357092"/>
                    <a:gd name="connsiteY10" fmla="*/ 834332 h 2881491"/>
                    <a:gd name="connsiteX11" fmla="*/ 1182284 w 6357092"/>
                    <a:gd name="connsiteY11" fmla="*/ 1160926 h 2881491"/>
                    <a:gd name="connsiteX0" fmla="*/ 1182284 w 6357092"/>
                    <a:gd name="connsiteY0" fmla="*/ 1160926 h 2881491"/>
                    <a:gd name="connsiteX1" fmla="*/ 0 w 6357092"/>
                    <a:gd name="connsiteY1" fmla="*/ 2820999 h 2881491"/>
                    <a:gd name="connsiteX2" fmla="*/ 4067021 w 6357092"/>
                    <a:gd name="connsiteY2" fmla="*/ 2881491 h 2881491"/>
                    <a:gd name="connsiteX3" fmla="*/ 5038908 w 6357092"/>
                    <a:gd name="connsiteY3" fmla="*/ 2432906 h 2881491"/>
                    <a:gd name="connsiteX4" fmla="*/ 5738314 w 6357092"/>
                    <a:gd name="connsiteY4" fmla="*/ 2080120 h 2881491"/>
                    <a:gd name="connsiteX5" fmla="*/ 6357092 w 6357092"/>
                    <a:gd name="connsiteY5" fmla="*/ 1746539 h 2881491"/>
                    <a:gd name="connsiteX6" fmla="*/ 5892560 w 6357092"/>
                    <a:gd name="connsiteY6" fmla="*/ 996990 h 2881491"/>
                    <a:gd name="connsiteX7" fmla="*/ 5402093 w 6357092"/>
                    <a:gd name="connsiteY7" fmla="*/ 74678 h 2881491"/>
                    <a:gd name="connsiteX8" fmla="*/ 3475978 w 6357092"/>
                    <a:gd name="connsiteY8" fmla="*/ 299197 h 2881491"/>
                    <a:gd name="connsiteX9" fmla="*/ 1808714 w 6357092"/>
                    <a:gd name="connsiteY9" fmla="*/ 0 h 2881491"/>
                    <a:gd name="connsiteX10" fmla="*/ 2420391 w 6357092"/>
                    <a:gd name="connsiteY10" fmla="*/ 801044 h 2881491"/>
                    <a:gd name="connsiteX11" fmla="*/ 1182284 w 6357092"/>
                    <a:gd name="connsiteY11" fmla="*/ 1160926 h 2881491"/>
                    <a:gd name="connsiteX0" fmla="*/ 1182284 w 6357092"/>
                    <a:gd name="connsiteY0" fmla="*/ 1160926 h 2881491"/>
                    <a:gd name="connsiteX1" fmla="*/ 0 w 6357092"/>
                    <a:gd name="connsiteY1" fmla="*/ 2820999 h 2881491"/>
                    <a:gd name="connsiteX2" fmla="*/ 4067021 w 6357092"/>
                    <a:gd name="connsiteY2" fmla="*/ 2881491 h 2881491"/>
                    <a:gd name="connsiteX3" fmla="*/ 5038908 w 6357092"/>
                    <a:gd name="connsiteY3" fmla="*/ 2432906 h 2881491"/>
                    <a:gd name="connsiteX4" fmla="*/ 5738314 w 6357092"/>
                    <a:gd name="connsiteY4" fmla="*/ 2080120 h 2881491"/>
                    <a:gd name="connsiteX5" fmla="*/ 6357092 w 6357092"/>
                    <a:gd name="connsiteY5" fmla="*/ 1746539 h 2881491"/>
                    <a:gd name="connsiteX6" fmla="*/ 5892560 w 6357092"/>
                    <a:gd name="connsiteY6" fmla="*/ 996990 h 2881491"/>
                    <a:gd name="connsiteX7" fmla="*/ 5402093 w 6357092"/>
                    <a:gd name="connsiteY7" fmla="*/ 74678 h 2881491"/>
                    <a:gd name="connsiteX8" fmla="*/ 3475978 w 6357092"/>
                    <a:gd name="connsiteY8" fmla="*/ 299197 h 2881491"/>
                    <a:gd name="connsiteX9" fmla="*/ 1808714 w 6357092"/>
                    <a:gd name="connsiteY9" fmla="*/ 0 h 2881491"/>
                    <a:gd name="connsiteX10" fmla="*/ 2778107 w 6357092"/>
                    <a:gd name="connsiteY10" fmla="*/ 873168 h 2881491"/>
                    <a:gd name="connsiteX11" fmla="*/ 1182284 w 6357092"/>
                    <a:gd name="connsiteY11" fmla="*/ 1160926 h 2881491"/>
                    <a:gd name="connsiteX0" fmla="*/ 1182284 w 6357092"/>
                    <a:gd name="connsiteY0" fmla="*/ 1160926 h 2881491"/>
                    <a:gd name="connsiteX1" fmla="*/ 0 w 6357092"/>
                    <a:gd name="connsiteY1" fmla="*/ 2820999 h 2881491"/>
                    <a:gd name="connsiteX2" fmla="*/ 4067021 w 6357092"/>
                    <a:gd name="connsiteY2" fmla="*/ 2881491 h 2881491"/>
                    <a:gd name="connsiteX3" fmla="*/ 5038908 w 6357092"/>
                    <a:gd name="connsiteY3" fmla="*/ 2432906 h 2881491"/>
                    <a:gd name="connsiteX4" fmla="*/ 5926754 w 6357092"/>
                    <a:gd name="connsiteY4" fmla="*/ 2551701 h 2881491"/>
                    <a:gd name="connsiteX5" fmla="*/ 6357092 w 6357092"/>
                    <a:gd name="connsiteY5" fmla="*/ 1746539 h 2881491"/>
                    <a:gd name="connsiteX6" fmla="*/ 5892560 w 6357092"/>
                    <a:gd name="connsiteY6" fmla="*/ 996990 h 2881491"/>
                    <a:gd name="connsiteX7" fmla="*/ 5402093 w 6357092"/>
                    <a:gd name="connsiteY7" fmla="*/ 74678 h 2881491"/>
                    <a:gd name="connsiteX8" fmla="*/ 3475978 w 6357092"/>
                    <a:gd name="connsiteY8" fmla="*/ 299197 h 2881491"/>
                    <a:gd name="connsiteX9" fmla="*/ 1808714 w 6357092"/>
                    <a:gd name="connsiteY9" fmla="*/ 0 h 2881491"/>
                    <a:gd name="connsiteX10" fmla="*/ 2778107 w 6357092"/>
                    <a:gd name="connsiteY10" fmla="*/ 873168 h 2881491"/>
                    <a:gd name="connsiteX11" fmla="*/ 1182284 w 6357092"/>
                    <a:gd name="connsiteY11" fmla="*/ 1160926 h 2881491"/>
                    <a:gd name="connsiteX0" fmla="*/ 1182284 w 6357092"/>
                    <a:gd name="connsiteY0" fmla="*/ 1160926 h 2881491"/>
                    <a:gd name="connsiteX1" fmla="*/ 0 w 6357092"/>
                    <a:gd name="connsiteY1" fmla="*/ 2820999 h 2881491"/>
                    <a:gd name="connsiteX2" fmla="*/ 4067021 w 6357092"/>
                    <a:gd name="connsiteY2" fmla="*/ 2881491 h 2881491"/>
                    <a:gd name="connsiteX3" fmla="*/ 5201797 w 6357092"/>
                    <a:gd name="connsiteY3" fmla="*/ 2599346 h 2881491"/>
                    <a:gd name="connsiteX4" fmla="*/ 5926754 w 6357092"/>
                    <a:gd name="connsiteY4" fmla="*/ 2551701 h 2881491"/>
                    <a:gd name="connsiteX5" fmla="*/ 6357092 w 6357092"/>
                    <a:gd name="connsiteY5" fmla="*/ 1746539 h 2881491"/>
                    <a:gd name="connsiteX6" fmla="*/ 5892560 w 6357092"/>
                    <a:gd name="connsiteY6" fmla="*/ 996990 h 2881491"/>
                    <a:gd name="connsiteX7" fmla="*/ 5402093 w 6357092"/>
                    <a:gd name="connsiteY7" fmla="*/ 74678 h 2881491"/>
                    <a:gd name="connsiteX8" fmla="*/ 3475978 w 6357092"/>
                    <a:gd name="connsiteY8" fmla="*/ 299197 h 2881491"/>
                    <a:gd name="connsiteX9" fmla="*/ 1808714 w 6357092"/>
                    <a:gd name="connsiteY9" fmla="*/ 0 h 2881491"/>
                    <a:gd name="connsiteX10" fmla="*/ 2778107 w 6357092"/>
                    <a:gd name="connsiteY10" fmla="*/ 873168 h 2881491"/>
                    <a:gd name="connsiteX11" fmla="*/ 1182284 w 6357092"/>
                    <a:gd name="connsiteY11" fmla="*/ 1160926 h 2881491"/>
                    <a:gd name="connsiteX0" fmla="*/ 1182284 w 6357092"/>
                    <a:gd name="connsiteY0" fmla="*/ 1160926 h 2881491"/>
                    <a:gd name="connsiteX1" fmla="*/ 0 w 6357092"/>
                    <a:gd name="connsiteY1" fmla="*/ 2820999 h 2881491"/>
                    <a:gd name="connsiteX2" fmla="*/ 4067021 w 6357092"/>
                    <a:gd name="connsiteY2" fmla="*/ 2881491 h 2881491"/>
                    <a:gd name="connsiteX3" fmla="*/ 4345834 w 6357092"/>
                    <a:gd name="connsiteY3" fmla="*/ 2702908 h 2881491"/>
                    <a:gd name="connsiteX4" fmla="*/ 5926754 w 6357092"/>
                    <a:gd name="connsiteY4" fmla="*/ 2551701 h 2881491"/>
                    <a:gd name="connsiteX5" fmla="*/ 6357092 w 6357092"/>
                    <a:gd name="connsiteY5" fmla="*/ 1746539 h 2881491"/>
                    <a:gd name="connsiteX6" fmla="*/ 5892560 w 6357092"/>
                    <a:gd name="connsiteY6" fmla="*/ 996990 h 2881491"/>
                    <a:gd name="connsiteX7" fmla="*/ 5402093 w 6357092"/>
                    <a:gd name="connsiteY7" fmla="*/ 74678 h 2881491"/>
                    <a:gd name="connsiteX8" fmla="*/ 3475978 w 6357092"/>
                    <a:gd name="connsiteY8" fmla="*/ 299197 h 2881491"/>
                    <a:gd name="connsiteX9" fmla="*/ 1808714 w 6357092"/>
                    <a:gd name="connsiteY9" fmla="*/ 0 h 2881491"/>
                    <a:gd name="connsiteX10" fmla="*/ 2778107 w 6357092"/>
                    <a:gd name="connsiteY10" fmla="*/ 873168 h 2881491"/>
                    <a:gd name="connsiteX11" fmla="*/ 1182284 w 6357092"/>
                    <a:gd name="connsiteY11" fmla="*/ 1160926 h 2881491"/>
                    <a:gd name="connsiteX0" fmla="*/ 1182284 w 6357092"/>
                    <a:gd name="connsiteY0" fmla="*/ 1160926 h 2820999"/>
                    <a:gd name="connsiteX1" fmla="*/ 0 w 6357092"/>
                    <a:gd name="connsiteY1" fmla="*/ 2820999 h 2820999"/>
                    <a:gd name="connsiteX2" fmla="*/ 3679495 w 6357092"/>
                    <a:gd name="connsiteY2" fmla="*/ 2023399 h 2820999"/>
                    <a:gd name="connsiteX3" fmla="*/ 4345834 w 6357092"/>
                    <a:gd name="connsiteY3" fmla="*/ 2702908 h 2820999"/>
                    <a:gd name="connsiteX4" fmla="*/ 5926754 w 6357092"/>
                    <a:gd name="connsiteY4" fmla="*/ 2551701 h 2820999"/>
                    <a:gd name="connsiteX5" fmla="*/ 6357092 w 6357092"/>
                    <a:gd name="connsiteY5" fmla="*/ 1746539 h 2820999"/>
                    <a:gd name="connsiteX6" fmla="*/ 5892560 w 6357092"/>
                    <a:gd name="connsiteY6" fmla="*/ 996990 h 2820999"/>
                    <a:gd name="connsiteX7" fmla="*/ 5402093 w 6357092"/>
                    <a:gd name="connsiteY7" fmla="*/ 74678 h 2820999"/>
                    <a:gd name="connsiteX8" fmla="*/ 3475978 w 6357092"/>
                    <a:gd name="connsiteY8" fmla="*/ 299197 h 2820999"/>
                    <a:gd name="connsiteX9" fmla="*/ 1808714 w 6357092"/>
                    <a:gd name="connsiteY9" fmla="*/ 0 h 2820999"/>
                    <a:gd name="connsiteX10" fmla="*/ 2778107 w 6357092"/>
                    <a:gd name="connsiteY10" fmla="*/ 873168 h 2820999"/>
                    <a:gd name="connsiteX11" fmla="*/ 1182284 w 6357092"/>
                    <a:gd name="connsiteY11" fmla="*/ 1160926 h 2820999"/>
                    <a:gd name="connsiteX0" fmla="*/ 441301 w 5616109"/>
                    <a:gd name="connsiteY0" fmla="*/ 1160926 h 2702908"/>
                    <a:gd name="connsiteX1" fmla="*/ 0 w 5616109"/>
                    <a:gd name="connsiteY1" fmla="*/ 2114553 h 2702908"/>
                    <a:gd name="connsiteX2" fmla="*/ 2938512 w 5616109"/>
                    <a:gd name="connsiteY2" fmla="*/ 2023399 h 2702908"/>
                    <a:gd name="connsiteX3" fmla="*/ 3604851 w 5616109"/>
                    <a:gd name="connsiteY3" fmla="*/ 2702908 h 2702908"/>
                    <a:gd name="connsiteX4" fmla="*/ 5185771 w 5616109"/>
                    <a:gd name="connsiteY4" fmla="*/ 2551701 h 2702908"/>
                    <a:gd name="connsiteX5" fmla="*/ 5616109 w 5616109"/>
                    <a:gd name="connsiteY5" fmla="*/ 1746539 h 2702908"/>
                    <a:gd name="connsiteX6" fmla="*/ 5151577 w 5616109"/>
                    <a:gd name="connsiteY6" fmla="*/ 996990 h 2702908"/>
                    <a:gd name="connsiteX7" fmla="*/ 4661110 w 5616109"/>
                    <a:gd name="connsiteY7" fmla="*/ 74678 h 2702908"/>
                    <a:gd name="connsiteX8" fmla="*/ 2734995 w 5616109"/>
                    <a:gd name="connsiteY8" fmla="*/ 299197 h 2702908"/>
                    <a:gd name="connsiteX9" fmla="*/ 1067731 w 5616109"/>
                    <a:gd name="connsiteY9" fmla="*/ 0 h 2702908"/>
                    <a:gd name="connsiteX10" fmla="*/ 2037124 w 5616109"/>
                    <a:gd name="connsiteY10" fmla="*/ 873168 h 2702908"/>
                    <a:gd name="connsiteX11" fmla="*/ 441301 w 5616109"/>
                    <a:gd name="connsiteY11" fmla="*/ 1160926 h 2702908"/>
                    <a:gd name="connsiteX0" fmla="*/ 45258 w 5616109"/>
                    <a:gd name="connsiteY0" fmla="*/ 850238 h 2702908"/>
                    <a:gd name="connsiteX1" fmla="*/ 0 w 5616109"/>
                    <a:gd name="connsiteY1" fmla="*/ 2114553 h 2702908"/>
                    <a:gd name="connsiteX2" fmla="*/ 2938512 w 5616109"/>
                    <a:gd name="connsiteY2" fmla="*/ 2023399 h 2702908"/>
                    <a:gd name="connsiteX3" fmla="*/ 3604851 w 5616109"/>
                    <a:gd name="connsiteY3" fmla="*/ 2702908 h 2702908"/>
                    <a:gd name="connsiteX4" fmla="*/ 5185771 w 5616109"/>
                    <a:gd name="connsiteY4" fmla="*/ 2551701 h 2702908"/>
                    <a:gd name="connsiteX5" fmla="*/ 5616109 w 5616109"/>
                    <a:gd name="connsiteY5" fmla="*/ 1746539 h 2702908"/>
                    <a:gd name="connsiteX6" fmla="*/ 5151577 w 5616109"/>
                    <a:gd name="connsiteY6" fmla="*/ 996990 h 2702908"/>
                    <a:gd name="connsiteX7" fmla="*/ 4661110 w 5616109"/>
                    <a:gd name="connsiteY7" fmla="*/ 74678 h 2702908"/>
                    <a:gd name="connsiteX8" fmla="*/ 2734995 w 5616109"/>
                    <a:gd name="connsiteY8" fmla="*/ 299197 h 2702908"/>
                    <a:gd name="connsiteX9" fmla="*/ 1067731 w 5616109"/>
                    <a:gd name="connsiteY9" fmla="*/ 0 h 2702908"/>
                    <a:gd name="connsiteX10" fmla="*/ 2037124 w 5616109"/>
                    <a:gd name="connsiteY10" fmla="*/ 873168 h 2702908"/>
                    <a:gd name="connsiteX11" fmla="*/ 45258 w 5616109"/>
                    <a:gd name="connsiteY11" fmla="*/ 850238 h 2702908"/>
                    <a:gd name="connsiteX0" fmla="*/ 45258 w 5616109"/>
                    <a:gd name="connsiteY0" fmla="*/ 850238 h 2702908"/>
                    <a:gd name="connsiteX1" fmla="*/ 0 w 5616109"/>
                    <a:gd name="connsiteY1" fmla="*/ 2114553 h 2702908"/>
                    <a:gd name="connsiteX2" fmla="*/ 2938512 w 5616109"/>
                    <a:gd name="connsiteY2" fmla="*/ 2023399 h 2702908"/>
                    <a:gd name="connsiteX3" fmla="*/ 3604851 w 5616109"/>
                    <a:gd name="connsiteY3" fmla="*/ 2702908 h 2702908"/>
                    <a:gd name="connsiteX4" fmla="*/ 5185771 w 5616109"/>
                    <a:gd name="connsiteY4" fmla="*/ 2551701 h 2702908"/>
                    <a:gd name="connsiteX5" fmla="*/ 5616109 w 5616109"/>
                    <a:gd name="connsiteY5" fmla="*/ 1746539 h 2702908"/>
                    <a:gd name="connsiteX6" fmla="*/ 5151577 w 5616109"/>
                    <a:gd name="connsiteY6" fmla="*/ 996990 h 2702908"/>
                    <a:gd name="connsiteX7" fmla="*/ 4661110 w 5616109"/>
                    <a:gd name="connsiteY7" fmla="*/ 74678 h 2702908"/>
                    <a:gd name="connsiteX8" fmla="*/ 2734995 w 5616109"/>
                    <a:gd name="connsiteY8" fmla="*/ 299197 h 2702908"/>
                    <a:gd name="connsiteX9" fmla="*/ 1067731 w 5616109"/>
                    <a:gd name="connsiteY9" fmla="*/ 0 h 2702908"/>
                    <a:gd name="connsiteX10" fmla="*/ 1172644 w 5616109"/>
                    <a:gd name="connsiteY10" fmla="*/ 595768 h 2702908"/>
                    <a:gd name="connsiteX11" fmla="*/ 45258 w 5616109"/>
                    <a:gd name="connsiteY11" fmla="*/ 850238 h 2702908"/>
                    <a:gd name="connsiteX0" fmla="*/ 45258 w 5616109"/>
                    <a:gd name="connsiteY0" fmla="*/ 850238 h 2702908"/>
                    <a:gd name="connsiteX1" fmla="*/ 0 w 5616109"/>
                    <a:gd name="connsiteY1" fmla="*/ 2114553 h 2702908"/>
                    <a:gd name="connsiteX2" fmla="*/ 2938512 w 5616109"/>
                    <a:gd name="connsiteY2" fmla="*/ 2023399 h 2702908"/>
                    <a:gd name="connsiteX3" fmla="*/ 3604851 w 5616109"/>
                    <a:gd name="connsiteY3" fmla="*/ 2702908 h 2702908"/>
                    <a:gd name="connsiteX4" fmla="*/ 5185771 w 5616109"/>
                    <a:gd name="connsiteY4" fmla="*/ 2551701 h 2702908"/>
                    <a:gd name="connsiteX5" fmla="*/ 5616109 w 5616109"/>
                    <a:gd name="connsiteY5" fmla="*/ 1746539 h 2702908"/>
                    <a:gd name="connsiteX6" fmla="*/ 5151577 w 5616109"/>
                    <a:gd name="connsiteY6" fmla="*/ 996990 h 2702908"/>
                    <a:gd name="connsiteX7" fmla="*/ 4661110 w 5616109"/>
                    <a:gd name="connsiteY7" fmla="*/ 74678 h 2702908"/>
                    <a:gd name="connsiteX8" fmla="*/ 2734995 w 5616109"/>
                    <a:gd name="connsiteY8" fmla="*/ 299197 h 2702908"/>
                    <a:gd name="connsiteX9" fmla="*/ 1067731 w 5616109"/>
                    <a:gd name="connsiteY9" fmla="*/ 0 h 2702908"/>
                    <a:gd name="connsiteX10" fmla="*/ 2041383 w 5616109"/>
                    <a:gd name="connsiteY10" fmla="*/ 862072 h 2702908"/>
                    <a:gd name="connsiteX11" fmla="*/ 45258 w 5616109"/>
                    <a:gd name="connsiteY11" fmla="*/ 850238 h 2702908"/>
                    <a:gd name="connsiteX0" fmla="*/ 45258 w 5616109"/>
                    <a:gd name="connsiteY0" fmla="*/ 850238 h 2702908"/>
                    <a:gd name="connsiteX1" fmla="*/ 0 w 5616109"/>
                    <a:gd name="connsiteY1" fmla="*/ 2114553 h 2702908"/>
                    <a:gd name="connsiteX2" fmla="*/ 2938512 w 5616109"/>
                    <a:gd name="connsiteY2" fmla="*/ 2023399 h 2702908"/>
                    <a:gd name="connsiteX3" fmla="*/ 3604851 w 5616109"/>
                    <a:gd name="connsiteY3" fmla="*/ 2702908 h 2702908"/>
                    <a:gd name="connsiteX4" fmla="*/ 5185771 w 5616109"/>
                    <a:gd name="connsiteY4" fmla="*/ 2551701 h 2702908"/>
                    <a:gd name="connsiteX5" fmla="*/ 5616109 w 5616109"/>
                    <a:gd name="connsiteY5" fmla="*/ 1746539 h 2702908"/>
                    <a:gd name="connsiteX6" fmla="*/ 5151577 w 5616109"/>
                    <a:gd name="connsiteY6" fmla="*/ 996990 h 2702908"/>
                    <a:gd name="connsiteX7" fmla="*/ 4661110 w 5616109"/>
                    <a:gd name="connsiteY7" fmla="*/ 74678 h 2702908"/>
                    <a:gd name="connsiteX8" fmla="*/ 2671117 w 5616109"/>
                    <a:gd name="connsiteY8" fmla="*/ 517419 h 2702908"/>
                    <a:gd name="connsiteX9" fmla="*/ 1067731 w 5616109"/>
                    <a:gd name="connsiteY9" fmla="*/ 0 h 2702908"/>
                    <a:gd name="connsiteX10" fmla="*/ 2041383 w 5616109"/>
                    <a:gd name="connsiteY10" fmla="*/ 862072 h 2702908"/>
                    <a:gd name="connsiteX11" fmla="*/ 45258 w 5616109"/>
                    <a:gd name="connsiteY11" fmla="*/ 850238 h 2702908"/>
                    <a:gd name="connsiteX0" fmla="*/ 45258 w 5616109"/>
                    <a:gd name="connsiteY0" fmla="*/ 850238 h 2702908"/>
                    <a:gd name="connsiteX1" fmla="*/ 0 w 5616109"/>
                    <a:gd name="connsiteY1" fmla="*/ 2114553 h 2702908"/>
                    <a:gd name="connsiteX2" fmla="*/ 2938512 w 5616109"/>
                    <a:gd name="connsiteY2" fmla="*/ 2023399 h 2702908"/>
                    <a:gd name="connsiteX3" fmla="*/ 3604851 w 5616109"/>
                    <a:gd name="connsiteY3" fmla="*/ 2702908 h 2702908"/>
                    <a:gd name="connsiteX4" fmla="*/ 5185771 w 5616109"/>
                    <a:gd name="connsiteY4" fmla="*/ 2551701 h 2702908"/>
                    <a:gd name="connsiteX5" fmla="*/ 5616109 w 5616109"/>
                    <a:gd name="connsiteY5" fmla="*/ 1746539 h 2702908"/>
                    <a:gd name="connsiteX6" fmla="*/ 5151577 w 5616109"/>
                    <a:gd name="connsiteY6" fmla="*/ 996990 h 2702908"/>
                    <a:gd name="connsiteX7" fmla="*/ 4495027 w 5616109"/>
                    <a:gd name="connsiteY7" fmla="*/ 485231 h 2702908"/>
                    <a:gd name="connsiteX8" fmla="*/ 2671117 w 5616109"/>
                    <a:gd name="connsiteY8" fmla="*/ 517419 h 2702908"/>
                    <a:gd name="connsiteX9" fmla="*/ 1067731 w 5616109"/>
                    <a:gd name="connsiteY9" fmla="*/ 0 h 2702908"/>
                    <a:gd name="connsiteX10" fmla="*/ 2041383 w 5616109"/>
                    <a:gd name="connsiteY10" fmla="*/ 862072 h 2702908"/>
                    <a:gd name="connsiteX11" fmla="*/ 45258 w 5616109"/>
                    <a:gd name="connsiteY11" fmla="*/ 850238 h 2702908"/>
                    <a:gd name="connsiteX0" fmla="*/ 45258 w 5616109"/>
                    <a:gd name="connsiteY0" fmla="*/ 850238 h 2702908"/>
                    <a:gd name="connsiteX1" fmla="*/ 0 w 5616109"/>
                    <a:gd name="connsiteY1" fmla="*/ 2114553 h 2702908"/>
                    <a:gd name="connsiteX2" fmla="*/ 2938512 w 5616109"/>
                    <a:gd name="connsiteY2" fmla="*/ 2023399 h 2702908"/>
                    <a:gd name="connsiteX3" fmla="*/ 3604851 w 5616109"/>
                    <a:gd name="connsiteY3" fmla="*/ 2702908 h 2702908"/>
                    <a:gd name="connsiteX4" fmla="*/ 5185771 w 5616109"/>
                    <a:gd name="connsiteY4" fmla="*/ 2551701 h 2702908"/>
                    <a:gd name="connsiteX5" fmla="*/ 5616109 w 5616109"/>
                    <a:gd name="connsiteY5" fmla="*/ 1746539 h 2702908"/>
                    <a:gd name="connsiteX6" fmla="*/ 5151577 w 5616109"/>
                    <a:gd name="connsiteY6" fmla="*/ 996990 h 2702908"/>
                    <a:gd name="connsiteX7" fmla="*/ 5180650 w 5616109"/>
                    <a:gd name="connsiteY7" fmla="*/ 684959 h 2702908"/>
                    <a:gd name="connsiteX8" fmla="*/ 2671117 w 5616109"/>
                    <a:gd name="connsiteY8" fmla="*/ 517419 h 2702908"/>
                    <a:gd name="connsiteX9" fmla="*/ 1067731 w 5616109"/>
                    <a:gd name="connsiteY9" fmla="*/ 0 h 2702908"/>
                    <a:gd name="connsiteX10" fmla="*/ 2041383 w 5616109"/>
                    <a:gd name="connsiteY10" fmla="*/ 862072 h 2702908"/>
                    <a:gd name="connsiteX11" fmla="*/ 45258 w 5616109"/>
                    <a:gd name="connsiteY11" fmla="*/ 850238 h 2702908"/>
                    <a:gd name="connsiteX0" fmla="*/ 45258 w 5616109"/>
                    <a:gd name="connsiteY0" fmla="*/ 850238 h 2702908"/>
                    <a:gd name="connsiteX1" fmla="*/ 0 w 5616109"/>
                    <a:gd name="connsiteY1" fmla="*/ 2114553 h 2702908"/>
                    <a:gd name="connsiteX2" fmla="*/ 2938512 w 5616109"/>
                    <a:gd name="connsiteY2" fmla="*/ 2023399 h 2702908"/>
                    <a:gd name="connsiteX3" fmla="*/ 3604851 w 5616109"/>
                    <a:gd name="connsiteY3" fmla="*/ 2702908 h 2702908"/>
                    <a:gd name="connsiteX4" fmla="*/ 5185771 w 5616109"/>
                    <a:gd name="connsiteY4" fmla="*/ 2551701 h 2702908"/>
                    <a:gd name="connsiteX5" fmla="*/ 5616109 w 5616109"/>
                    <a:gd name="connsiteY5" fmla="*/ 1746539 h 2702908"/>
                    <a:gd name="connsiteX6" fmla="*/ 5428381 w 5616109"/>
                    <a:gd name="connsiteY6" fmla="*/ 1163430 h 2702908"/>
                    <a:gd name="connsiteX7" fmla="*/ 5180650 w 5616109"/>
                    <a:gd name="connsiteY7" fmla="*/ 684959 h 2702908"/>
                    <a:gd name="connsiteX8" fmla="*/ 2671117 w 5616109"/>
                    <a:gd name="connsiteY8" fmla="*/ 517419 h 2702908"/>
                    <a:gd name="connsiteX9" fmla="*/ 1067731 w 5616109"/>
                    <a:gd name="connsiteY9" fmla="*/ 0 h 2702908"/>
                    <a:gd name="connsiteX10" fmla="*/ 2041383 w 5616109"/>
                    <a:gd name="connsiteY10" fmla="*/ 862072 h 2702908"/>
                    <a:gd name="connsiteX11" fmla="*/ 45258 w 5616109"/>
                    <a:gd name="connsiteY11" fmla="*/ 850238 h 2702908"/>
                    <a:gd name="connsiteX0" fmla="*/ 45258 w 5675375"/>
                    <a:gd name="connsiteY0" fmla="*/ 850238 h 2702908"/>
                    <a:gd name="connsiteX1" fmla="*/ 0 w 5675375"/>
                    <a:gd name="connsiteY1" fmla="*/ 2114553 h 2702908"/>
                    <a:gd name="connsiteX2" fmla="*/ 2938512 w 5675375"/>
                    <a:gd name="connsiteY2" fmla="*/ 2023399 h 2702908"/>
                    <a:gd name="connsiteX3" fmla="*/ 3604851 w 5675375"/>
                    <a:gd name="connsiteY3" fmla="*/ 2702908 h 2702908"/>
                    <a:gd name="connsiteX4" fmla="*/ 5185771 w 5675375"/>
                    <a:gd name="connsiteY4" fmla="*/ 2551701 h 2702908"/>
                    <a:gd name="connsiteX5" fmla="*/ 5616109 w 5675375"/>
                    <a:gd name="connsiteY5" fmla="*/ 1746539 h 2702908"/>
                    <a:gd name="connsiteX6" fmla="*/ 5675375 w 5675375"/>
                    <a:gd name="connsiteY6" fmla="*/ 1174526 h 2702908"/>
                    <a:gd name="connsiteX7" fmla="*/ 5180650 w 5675375"/>
                    <a:gd name="connsiteY7" fmla="*/ 684959 h 2702908"/>
                    <a:gd name="connsiteX8" fmla="*/ 2671117 w 5675375"/>
                    <a:gd name="connsiteY8" fmla="*/ 517419 h 2702908"/>
                    <a:gd name="connsiteX9" fmla="*/ 1067731 w 5675375"/>
                    <a:gd name="connsiteY9" fmla="*/ 0 h 2702908"/>
                    <a:gd name="connsiteX10" fmla="*/ 2041383 w 5675375"/>
                    <a:gd name="connsiteY10" fmla="*/ 862072 h 2702908"/>
                    <a:gd name="connsiteX11" fmla="*/ 45258 w 5675375"/>
                    <a:gd name="connsiteY11" fmla="*/ 850238 h 2702908"/>
                    <a:gd name="connsiteX0" fmla="*/ 45258 w 5675375"/>
                    <a:gd name="connsiteY0" fmla="*/ 850238 h 2702908"/>
                    <a:gd name="connsiteX1" fmla="*/ 0 w 5675375"/>
                    <a:gd name="connsiteY1" fmla="*/ 2114553 h 2702908"/>
                    <a:gd name="connsiteX2" fmla="*/ 2938512 w 5675375"/>
                    <a:gd name="connsiteY2" fmla="*/ 2023399 h 2702908"/>
                    <a:gd name="connsiteX3" fmla="*/ 3604851 w 5675375"/>
                    <a:gd name="connsiteY3" fmla="*/ 2702908 h 2702908"/>
                    <a:gd name="connsiteX4" fmla="*/ 5547746 w 5675375"/>
                    <a:gd name="connsiteY4" fmla="*/ 2662661 h 2702908"/>
                    <a:gd name="connsiteX5" fmla="*/ 5616109 w 5675375"/>
                    <a:gd name="connsiteY5" fmla="*/ 1746539 h 2702908"/>
                    <a:gd name="connsiteX6" fmla="*/ 5675375 w 5675375"/>
                    <a:gd name="connsiteY6" fmla="*/ 1174526 h 2702908"/>
                    <a:gd name="connsiteX7" fmla="*/ 5180650 w 5675375"/>
                    <a:gd name="connsiteY7" fmla="*/ 684959 h 2702908"/>
                    <a:gd name="connsiteX8" fmla="*/ 2671117 w 5675375"/>
                    <a:gd name="connsiteY8" fmla="*/ 517419 h 2702908"/>
                    <a:gd name="connsiteX9" fmla="*/ 1067731 w 5675375"/>
                    <a:gd name="connsiteY9" fmla="*/ 0 h 2702908"/>
                    <a:gd name="connsiteX10" fmla="*/ 2041383 w 5675375"/>
                    <a:gd name="connsiteY10" fmla="*/ 862072 h 2702908"/>
                    <a:gd name="connsiteX11" fmla="*/ 45258 w 5675375"/>
                    <a:gd name="connsiteY11" fmla="*/ 850238 h 2702908"/>
                    <a:gd name="connsiteX0" fmla="*/ 45258 w 5675375"/>
                    <a:gd name="connsiteY0" fmla="*/ 850238 h 2702908"/>
                    <a:gd name="connsiteX1" fmla="*/ 0 w 5675375"/>
                    <a:gd name="connsiteY1" fmla="*/ 2114553 h 2702908"/>
                    <a:gd name="connsiteX2" fmla="*/ 2780946 w 5675375"/>
                    <a:gd name="connsiteY2" fmla="*/ 2041892 h 2702908"/>
                    <a:gd name="connsiteX3" fmla="*/ 3604851 w 5675375"/>
                    <a:gd name="connsiteY3" fmla="*/ 2702908 h 2702908"/>
                    <a:gd name="connsiteX4" fmla="*/ 5547746 w 5675375"/>
                    <a:gd name="connsiteY4" fmla="*/ 2662661 h 2702908"/>
                    <a:gd name="connsiteX5" fmla="*/ 5616109 w 5675375"/>
                    <a:gd name="connsiteY5" fmla="*/ 1746539 h 2702908"/>
                    <a:gd name="connsiteX6" fmla="*/ 5675375 w 5675375"/>
                    <a:gd name="connsiteY6" fmla="*/ 1174526 h 2702908"/>
                    <a:gd name="connsiteX7" fmla="*/ 5180650 w 5675375"/>
                    <a:gd name="connsiteY7" fmla="*/ 684959 h 2702908"/>
                    <a:gd name="connsiteX8" fmla="*/ 2671117 w 5675375"/>
                    <a:gd name="connsiteY8" fmla="*/ 517419 h 2702908"/>
                    <a:gd name="connsiteX9" fmla="*/ 1067731 w 5675375"/>
                    <a:gd name="connsiteY9" fmla="*/ 0 h 2702908"/>
                    <a:gd name="connsiteX10" fmla="*/ 2041383 w 5675375"/>
                    <a:gd name="connsiteY10" fmla="*/ 862072 h 2702908"/>
                    <a:gd name="connsiteX11" fmla="*/ 45258 w 5675375"/>
                    <a:gd name="connsiteY11" fmla="*/ 850238 h 2702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75375" h="2702908">
                      <a:moveTo>
                        <a:pt x="45258" y="850238"/>
                      </a:moveTo>
                      <a:lnTo>
                        <a:pt x="0" y="2114553"/>
                      </a:lnTo>
                      <a:lnTo>
                        <a:pt x="2780946" y="2041892"/>
                      </a:lnTo>
                      <a:lnTo>
                        <a:pt x="3604851" y="2702908"/>
                      </a:lnTo>
                      <a:lnTo>
                        <a:pt x="5547746" y="2662661"/>
                      </a:lnTo>
                      <a:lnTo>
                        <a:pt x="5616109" y="1746539"/>
                      </a:lnTo>
                      <a:lnTo>
                        <a:pt x="5675375" y="1174526"/>
                      </a:lnTo>
                      <a:lnTo>
                        <a:pt x="5180650" y="684959"/>
                      </a:lnTo>
                      <a:lnTo>
                        <a:pt x="2671117" y="517419"/>
                      </a:lnTo>
                      <a:lnTo>
                        <a:pt x="1067731" y="0"/>
                      </a:lnTo>
                      <a:lnTo>
                        <a:pt x="2041383" y="862072"/>
                      </a:lnTo>
                      <a:lnTo>
                        <a:pt x="45258" y="850238"/>
                      </a:lnTo>
                      <a:close/>
                    </a:path>
                  </a:pathLst>
                </a:custGeom>
                <a:gradFill flip="none" rotWithShape="1">
                  <a:gsLst>
                    <a:gs pos="0">
                      <a:schemeClr val="accent4">
                        <a:alpha val="0"/>
                      </a:schemeClr>
                    </a:gs>
                    <a:gs pos="77000">
                      <a:schemeClr val="accent4">
                        <a:alpha val="70000"/>
                      </a:schemeClr>
                    </a:gs>
                  </a:gsLst>
                  <a:lin ang="0" scaled="1"/>
                  <a:tileRect/>
                </a:gradFill>
                <a:ln>
                  <a:noFill/>
                </a:ln>
                <a:effectLst>
                  <a:softEdge rad="6350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Freeform: Shape 5">
                  <a:extLst>
                    <a:ext uri="{FF2B5EF4-FFF2-40B4-BE49-F238E27FC236}">
                      <a16:creationId xmlns:a16="http://schemas.microsoft.com/office/drawing/2014/main" id="{20A1C065-8D34-C269-5920-569752E13672}"/>
                    </a:ext>
                  </a:extLst>
                </p:cNvPr>
                <p:cNvSpPr/>
                <p:nvPr userDrawn="1"/>
              </p:nvSpPr>
              <p:spPr>
                <a:xfrm flipH="1">
                  <a:off x="13077671" y="2474648"/>
                  <a:ext cx="9734800" cy="5042410"/>
                </a:xfrm>
                <a:custGeom>
                  <a:avLst/>
                  <a:gdLst>
                    <a:gd name="connsiteX0" fmla="*/ 874643 w 6383130"/>
                    <a:gd name="connsiteY0" fmla="*/ 1122017 h 3330713"/>
                    <a:gd name="connsiteX1" fmla="*/ 2341217 w 6383130"/>
                    <a:gd name="connsiteY1" fmla="*/ 2199861 h 3330713"/>
                    <a:gd name="connsiteX2" fmla="*/ 2893391 w 6383130"/>
                    <a:gd name="connsiteY2" fmla="*/ 3012661 h 3330713"/>
                    <a:gd name="connsiteX3" fmla="*/ 3953565 w 6383130"/>
                    <a:gd name="connsiteY3" fmla="*/ 3330713 h 3330713"/>
                    <a:gd name="connsiteX4" fmla="*/ 5106504 w 6383130"/>
                    <a:gd name="connsiteY4" fmla="*/ 3083339 h 3330713"/>
                    <a:gd name="connsiteX5" fmla="*/ 5464313 w 6383130"/>
                    <a:gd name="connsiteY5" fmla="*/ 2425148 h 3330713"/>
                    <a:gd name="connsiteX6" fmla="*/ 4753113 w 6383130"/>
                    <a:gd name="connsiteY6" fmla="*/ 1696278 h 3330713"/>
                    <a:gd name="connsiteX7" fmla="*/ 6007652 w 6383130"/>
                    <a:gd name="connsiteY7" fmla="*/ 1532835 h 3330713"/>
                    <a:gd name="connsiteX8" fmla="*/ 6383130 w 6383130"/>
                    <a:gd name="connsiteY8" fmla="*/ 1334052 h 3330713"/>
                    <a:gd name="connsiteX9" fmla="*/ 6383130 w 6383130"/>
                    <a:gd name="connsiteY9" fmla="*/ 216452 h 3330713"/>
                    <a:gd name="connsiteX10" fmla="*/ 4117008 w 6383130"/>
                    <a:gd name="connsiteY10" fmla="*/ 0 h 3330713"/>
                    <a:gd name="connsiteX11" fmla="*/ 2531165 w 6383130"/>
                    <a:gd name="connsiteY11" fmla="*/ 287130 h 3330713"/>
                    <a:gd name="connsiteX12" fmla="*/ 812800 w 6383130"/>
                    <a:gd name="connsiteY12" fmla="*/ 437322 h 3330713"/>
                    <a:gd name="connsiteX13" fmla="*/ 0 w 6383130"/>
                    <a:gd name="connsiteY13" fmla="*/ 689113 h 3330713"/>
                    <a:gd name="connsiteX14" fmla="*/ 874643 w 6383130"/>
                    <a:gd name="connsiteY14" fmla="*/ 1122017 h 3330713"/>
                    <a:gd name="connsiteX0" fmla="*/ 874643 w 6383130"/>
                    <a:gd name="connsiteY0" fmla="*/ 1122017 h 3330713"/>
                    <a:gd name="connsiteX1" fmla="*/ 2341217 w 6383130"/>
                    <a:gd name="connsiteY1" fmla="*/ 2199861 h 3330713"/>
                    <a:gd name="connsiteX2" fmla="*/ 2893391 w 6383130"/>
                    <a:gd name="connsiteY2" fmla="*/ 3012661 h 3330713"/>
                    <a:gd name="connsiteX3" fmla="*/ 3953565 w 6383130"/>
                    <a:gd name="connsiteY3" fmla="*/ 3330713 h 3330713"/>
                    <a:gd name="connsiteX4" fmla="*/ 5106504 w 6383130"/>
                    <a:gd name="connsiteY4" fmla="*/ 3083339 h 3330713"/>
                    <a:gd name="connsiteX5" fmla="*/ 5464313 w 6383130"/>
                    <a:gd name="connsiteY5" fmla="*/ 2425148 h 3330713"/>
                    <a:gd name="connsiteX6" fmla="*/ 4753113 w 6383130"/>
                    <a:gd name="connsiteY6" fmla="*/ 1696278 h 3330713"/>
                    <a:gd name="connsiteX7" fmla="*/ 6007652 w 6383130"/>
                    <a:gd name="connsiteY7" fmla="*/ 1532835 h 3330713"/>
                    <a:gd name="connsiteX8" fmla="*/ 6383130 w 6383130"/>
                    <a:gd name="connsiteY8" fmla="*/ 216452 h 3330713"/>
                    <a:gd name="connsiteX9" fmla="*/ 4117008 w 6383130"/>
                    <a:gd name="connsiteY9" fmla="*/ 0 h 3330713"/>
                    <a:gd name="connsiteX10" fmla="*/ 2531165 w 6383130"/>
                    <a:gd name="connsiteY10" fmla="*/ 287130 h 3330713"/>
                    <a:gd name="connsiteX11" fmla="*/ 812800 w 6383130"/>
                    <a:gd name="connsiteY11" fmla="*/ 437322 h 3330713"/>
                    <a:gd name="connsiteX12" fmla="*/ 0 w 6383130"/>
                    <a:gd name="connsiteY12" fmla="*/ 689113 h 3330713"/>
                    <a:gd name="connsiteX13" fmla="*/ 874643 w 6383130"/>
                    <a:gd name="connsiteY13" fmla="*/ 1122017 h 3330713"/>
                    <a:gd name="connsiteX0" fmla="*/ 874643 w 6007652"/>
                    <a:gd name="connsiteY0" fmla="*/ 1122017 h 3330713"/>
                    <a:gd name="connsiteX1" fmla="*/ 2341217 w 6007652"/>
                    <a:gd name="connsiteY1" fmla="*/ 2199861 h 3330713"/>
                    <a:gd name="connsiteX2" fmla="*/ 2893391 w 6007652"/>
                    <a:gd name="connsiteY2" fmla="*/ 3012661 h 3330713"/>
                    <a:gd name="connsiteX3" fmla="*/ 3953565 w 6007652"/>
                    <a:gd name="connsiteY3" fmla="*/ 3330713 h 3330713"/>
                    <a:gd name="connsiteX4" fmla="*/ 5106504 w 6007652"/>
                    <a:gd name="connsiteY4" fmla="*/ 3083339 h 3330713"/>
                    <a:gd name="connsiteX5" fmla="*/ 5464313 w 6007652"/>
                    <a:gd name="connsiteY5" fmla="*/ 2425148 h 3330713"/>
                    <a:gd name="connsiteX6" fmla="*/ 4753113 w 6007652"/>
                    <a:gd name="connsiteY6" fmla="*/ 1696278 h 3330713"/>
                    <a:gd name="connsiteX7" fmla="*/ 6007652 w 6007652"/>
                    <a:gd name="connsiteY7" fmla="*/ 1532835 h 3330713"/>
                    <a:gd name="connsiteX8" fmla="*/ 5942502 w 6007652"/>
                    <a:gd name="connsiteY8" fmla="*/ 158750 h 3330713"/>
                    <a:gd name="connsiteX9" fmla="*/ 4117008 w 6007652"/>
                    <a:gd name="connsiteY9" fmla="*/ 0 h 3330713"/>
                    <a:gd name="connsiteX10" fmla="*/ 2531165 w 6007652"/>
                    <a:gd name="connsiteY10" fmla="*/ 287130 h 3330713"/>
                    <a:gd name="connsiteX11" fmla="*/ 812800 w 6007652"/>
                    <a:gd name="connsiteY11" fmla="*/ 437322 h 3330713"/>
                    <a:gd name="connsiteX12" fmla="*/ 0 w 6007652"/>
                    <a:gd name="connsiteY12" fmla="*/ 689113 h 3330713"/>
                    <a:gd name="connsiteX13" fmla="*/ 874643 w 6007652"/>
                    <a:gd name="connsiteY13" fmla="*/ 1122017 h 3330713"/>
                    <a:gd name="connsiteX0" fmla="*/ 874643 w 5942502"/>
                    <a:gd name="connsiteY0" fmla="*/ 1122017 h 3330713"/>
                    <a:gd name="connsiteX1" fmla="*/ 2341217 w 5942502"/>
                    <a:gd name="connsiteY1" fmla="*/ 2199861 h 3330713"/>
                    <a:gd name="connsiteX2" fmla="*/ 2893391 w 5942502"/>
                    <a:gd name="connsiteY2" fmla="*/ 3012661 h 3330713"/>
                    <a:gd name="connsiteX3" fmla="*/ 3953565 w 5942502"/>
                    <a:gd name="connsiteY3" fmla="*/ 3330713 h 3330713"/>
                    <a:gd name="connsiteX4" fmla="*/ 5106504 w 5942502"/>
                    <a:gd name="connsiteY4" fmla="*/ 3083339 h 3330713"/>
                    <a:gd name="connsiteX5" fmla="*/ 5464313 w 5942502"/>
                    <a:gd name="connsiteY5" fmla="*/ 2425148 h 3330713"/>
                    <a:gd name="connsiteX6" fmla="*/ 4753113 w 5942502"/>
                    <a:gd name="connsiteY6" fmla="*/ 1696278 h 3330713"/>
                    <a:gd name="connsiteX7" fmla="*/ 5881758 w 5942502"/>
                    <a:gd name="connsiteY7" fmla="*/ 1532835 h 3330713"/>
                    <a:gd name="connsiteX8" fmla="*/ 5942502 w 5942502"/>
                    <a:gd name="connsiteY8" fmla="*/ 158750 h 3330713"/>
                    <a:gd name="connsiteX9" fmla="*/ 4117008 w 5942502"/>
                    <a:gd name="connsiteY9" fmla="*/ 0 h 3330713"/>
                    <a:gd name="connsiteX10" fmla="*/ 2531165 w 5942502"/>
                    <a:gd name="connsiteY10" fmla="*/ 287130 h 3330713"/>
                    <a:gd name="connsiteX11" fmla="*/ 812800 w 5942502"/>
                    <a:gd name="connsiteY11" fmla="*/ 437322 h 3330713"/>
                    <a:gd name="connsiteX12" fmla="*/ 0 w 5942502"/>
                    <a:gd name="connsiteY12" fmla="*/ 689113 h 3330713"/>
                    <a:gd name="connsiteX13" fmla="*/ 874643 w 5942502"/>
                    <a:gd name="connsiteY13" fmla="*/ 1122017 h 3330713"/>
                    <a:gd name="connsiteX0" fmla="*/ 874643 w 5942502"/>
                    <a:gd name="connsiteY0" fmla="*/ 1122017 h 3330713"/>
                    <a:gd name="connsiteX1" fmla="*/ 2341217 w 5942502"/>
                    <a:gd name="connsiteY1" fmla="*/ 2199861 h 3330713"/>
                    <a:gd name="connsiteX2" fmla="*/ 2893391 w 5942502"/>
                    <a:gd name="connsiteY2" fmla="*/ 3012661 h 3330713"/>
                    <a:gd name="connsiteX3" fmla="*/ 3953565 w 5942502"/>
                    <a:gd name="connsiteY3" fmla="*/ 3330713 h 3330713"/>
                    <a:gd name="connsiteX4" fmla="*/ 5106504 w 5942502"/>
                    <a:gd name="connsiteY4" fmla="*/ 3083339 h 3330713"/>
                    <a:gd name="connsiteX5" fmla="*/ 5464313 w 5942502"/>
                    <a:gd name="connsiteY5" fmla="*/ 2425148 h 3330713"/>
                    <a:gd name="connsiteX6" fmla="*/ 5109813 w 5942502"/>
                    <a:gd name="connsiteY6" fmla="*/ 1712015 h 3330713"/>
                    <a:gd name="connsiteX7" fmla="*/ 5881758 w 5942502"/>
                    <a:gd name="connsiteY7" fmla="*/ 1532835 h 3330713"/>
                    <a:gd name="connsiteX8" fmla="*/ 5942502 w 5942502"/>
                    <a:gd name="connsiteY8" fmla="*/ 158750 h 3330713"/>
                    <a:gd name="connsiteX9" fmla="*/ 4117008 w 5942502"/>
                    <a:gd name="connsiteY9" fmla="*/ 0 h 3330713"/>
                    <a:gd name="connsiteX10" fmla="*/ 2531165 w 5942502"/>
                    <a:gd name="connsiteY10" fmla="*/ 287130 h 3330713"/>
                    <a:gd name="connsiteX11" fmla="*/ 812800 w 5942502"/>
                    <a:gd name="connsiteY11" fmla="*/ 437322 h 3330713"/>
                    <a:gd name="connsiteX12" fmla="*/ 0 w 5942502"/>
                    <a:gd name="connsiteY12" fmla="*/ 689113 h 3330713"/>
                    <a:gd name="connsiteX13" fmla="*/ 874643 w 5942502"/>
                    <a:gd name="connsiteY13" fmla="*/ 1122017 h 3330713"/>
                    <a:gd name="connsiteX0" fmla="*/ 874643 w 5942502"/>
                    <a:gd name="connsiteY0" fmla="*/ 1122017 h 3330713"/>
                    <a:gd name="connsiteX1" fmla="*/ 2341217 w 5942502"/>
                    <a:gd name="connsiteY1" fmla="*/ 2199861 h 3330713"/>
                    <a:gd name="connsiteX2" fmla="*/ 2893391 w 5942502"/>
                    <a:gd name="connsiteY2" fmla="*/ 3012661 h 3330713"/>
                    <a:gd name="connsiteX3" fmla="*/ 3953565 w 5942502"/>
                    <a:gd name="connsiteY3" fmla="*/ 3330713 h 3330713"/>
                    <a:gd name="connsiteX4" fmla="*/ 5106504 w 5942502"/>
                    <a:gd name="connsiteY4" fmla="*/ 3083339 h 3330713"/>
                    <a:gd name="connsiteX5" fmla="*/ 5464313 w 5942502"/>
                    <a:gd name="connsiteY5" fmla="*/ 2425148 h 3330713"/>
                    <a:gd name="connsiteX6" fmla="*/ 5235707 w 5942502"/>
                    <a:gd name="connsiteY6" fmla="*/ 1727752 h 3330713"/>
                    <a:gd name="connsiteX7" fmla="*/ 5881758 w 5942502"/>
                    <a:gd name="connsiteY7" fmla="*/ 1532835 h 3330713"/>
                    <a:gd name="connsiteX8" fmla="*/ 5942502 w 5942502"/>
                    <a:gd name="connsiteY8" fmla="*/ 158750 h 3330713"/>
                    <a:gd name="connsiteX9" fmla="*/ 4117008 w 5942502"/>
                    <a:gd name="connsiteY9" fmla="*/ 0 h 3330713"/>
                    <a:gd name="connsiteX10" fmla="*/ 2531165 w 5942502"/>
                    <a:gd name="connsiteY10" fmla="*/ 287130 h 3330713"/>
                    <a:gd name="connsiteX11" fmla="*/ 812800 w 5942502"/>
                    <a:gd name="connsiteY11" fmla="*/ 437322 h 3330713"/>
                    <a:gd name="connsiteX12" fmla="*/ 0 w 5942502"/>
                    <a:gd name="connsiteY12" fmla="*/ 689113 h 3330713"/>
                    <a:gd name="connsiteX13" fmla="*/ 874643 w 5942502"/>
                    <a:gd name="connsiteY13" fmla="*/ 1122017 h 3330713"/>
                    <a:gd name="connsiteX0" fmla="*/ 874643 w 5942502"/>
                    <a:gd name="connsiteY0" fmla="*/ 1122017 h 3330713"/>
                    <a:gd name="connsiteX1" fmla="*/ 2341217 w 5942502"/>
                    <a:gd name="connsiteY1" fmla="*/ 2199861 h 3330713"/>
                    <a:gd name="connsiteX2" fmla="*/ 2893391 w 5942502"/>
                    <a:gd name="connsiteY2" fmla="*/ 3012661 h 3330713"/>
                    <a:gd name="connsiteX3" fmla="*/ 3953565 w 5942502"/>
                    <a:gd name="connsiteY3" fmla="*/ 3330713 h 3330713"/>
                    <a:gd name="connsiteX4" fmla="*/ 5106504 w 5942502"/>
                    <a:gd name="connsiteY4" fmla="*/ 3083339 h 3330713"/>
                    <a:gd name="connsiteX5" fmla="*/ 5605944 w 5942502"/>
                    <a:gd name="connsiteY5" fmla="*/ 2472358 h 3330713"/>
                    <a:gd name="connsiteX6" fmla="*/ 5235707 w 5942502"/>
                    <a:gd name="connsiteY6" fmla="*/ 1727752 h 3330713"/>
                    <a:gd name="connsiteX7" fmla="*/ 5881758 w 5942502"/>
                    <a:gd name="connsiteY7" fmla="*/ 1532835 h 3330713"/>
                    <a:gd name="connsiteX8" fmla="*/ 5942502 w 5942502"/>
                    <a:gd name="connsiteY8" fmla="*/ 158750 h 3330713"/>
                    <a:gd name="connsiteX9" fmla="*/ 4117008 w 5942502"/>
                    <a:gd name="connsiteY9" fmla="*/ 0 h 3330713"/>
                    <a:gd name="connsiteX10" fmla="*/ 2531165 w 5942502"/>
                    <a:gd name="connsiteY10" fmla="*/ 287130 h 3330713"/>
                    <a:gd name="connsiteX11" fmla="*/ 812800 w 5942502"/>
                    <a:gd name="connsiteY11" fmla="*/ 437322 h 3330713"/>
                    <a:gd name="connsiteX12" fmla="*/ 0 w 5942502"/>
                    <a:gd name="connsiteY12" fmla="*/ 689113 h 3330713"/>
                    <a:gd name="connsiteX13" fmla="*/ 874643 w 5942502"/>
                    <a:gd name="connsiteY13" fmla="*/ 1122017 h 3330713"/>
                    <a:gd name="connsiteX0" fmla="*/ 874643 w 5942502"/>
                    <a:gd name="connsiteY0" fmla="*/ 1122017 h 3330713"/>
                    <a:gd name="connsiteX1" fmla="*/ 2341217 w 5942502"/>
                    <a:gd name="connsiteY1" fmla="*/ 2199861 h 3330713"/>
                    <a:gd name="connsiteX2" fmla="*/ 2893391 w 5942502"/>
                    <a:gd name="connsiteY2" fmla="*/ 3012661 h 3330713"/>
                    <a:gd name="connsiteX3" fmla="*/ 3953565 w 5942502"/>
                    <a:gd name="connsiteY3" fmla="*/ 3330713 h 3330713"/>
                    <a:gd name="connsiteX4" fmla="*/ 5106504 w 5942502"/>
                    <a:gd name="connsiteY4" fmla="*/ 3083339 h 3330713"/>
                    <a:gd name="connsiteX5" fmla="*/ 5605944 w 5942502"/>
                    <a:gd name="connsiteY5" fmla="*/ 2472358 h 3330713"/>
                    <a:gd name="connsiteX6" fmla="*/ 5382584 w 5942502"/>
                    <a:gd name="connsiteY6" fmla="*/ 1727752 h 3330713"/>
                    <a:gd name="connsiteX7" fmla="*/ 5881758 w 5942502"/>
                    <a:gd name="connsiteY7" fmla="*/ 1532835 h 3330713"/>
                    <a:gd name="connsiteX8" fmla="*/ 5942502 w 5942502"/>
                    <a:gd name="connsiteY8" fmla="*/ 158750 h 3330713"/>
                    <a:gd name="connsiteX9" fmla="*/ 4117008 w 5942502"/>
                    <a:gd name="connsiteY9" fmla="*/ 0 h 3330713"/>
                    <a:gd name="connsiteX10" fmla="*/ 2531165 w 5942502"/>
                    <a:gd name="connsiteY10" fmla="*/ 287130 h 3330713"/>
                    <a:gd name="connsiteX11" fmla="*/ 812800 w 5942502"/>
                    <a:gd name="connsiteY11" fmla="*/ 437322 h 3330713"/>
                    <a:gd name="connsiteX12" fmla="*/ 0 w 5942502"/>
                    <a:gd name="connsiteY12" fmla="*/ 689113 h 3330713"/>
                    <a:gd name="connsiteX13" fmla="*/ 874643 w 5942502"/>
                    <a:gd name="connsiteY13" fmla="*/ 1122017 h 3330713"/>
                    <a:gd name="connsiteX0" fmla="*/ 874643 w 5942502"/>
                    <a:gd name="connsiteY0" fmla="*/ 1122017 h 3330713"/>
                    <a:gd name="connsiteX1" fmla="*/ 2341217 w 5942502"/>
                    <a:gd name="connsiteY1" fmla="*/ 2199861 h 3330713"/>
                    <a:gd name="connsiteX2" fmla="*/ 2898637 w 5942502"/>
                    <a:gd name="connsiteY2" fmla="*/ 3091345 h 3330713"/>
                    <a:gd name="connsiteX3" fmla="*/ 3953565 w 5942502"/>
                    <a:gd name="connsiteY3" fmla="*/ 3330713 h 3330713"/>
                    <a:gd name="connsiteX4" fmla="*/ 5106504 w 5942502"/>
                    <a:gd name="connsiteY4" fmla="*/ 3083339 h 3330713"/>
                    <a:gd name="connsiteX5" fmla="*/ 5605944 w 5942502"/>
                    <a:gd name="connsiteY5" fmla="*/ 2472358 h 3330713"/>
                    <a:gd name="connsiteX6" fmla="*/ 5382584 w 5942502"/>
                    <a:gd name="connsiteY6" fmla="*/ 1727752 h 3330713"/>
                    <a:gd name="connsiteX7" fmla="*/ 5881758 w 5942502"/>
                    <a:gd name="connsiteY7" fmla="*/ 1532835 h 3330713"/>
                    <a:gd name="connsiteX8" fmla="*/ 5942502 w 5942502"/>
                    <a:gd name="connsiteY8" fmla="*/ 158750 h 3330713"/>
                    <a:gd name="connsiteX9" fmla="*/ 4117008 w 5942502"/>
                    <a:gd name="connsiteY9" fmla="*/ 0 h 3330713"/>
                    <a:gd name="connsiteX10" fmla="*/ 2531165 w 5942502"/>
                    <a:gd name="connsiteY10" fmla="*/ 287130 h 3330713"/>
                    <a:gd name="connsiteX11" fmla="*/ 812800 w 5942502"/>
                    <a:gd name="connsiteY11" fmla="*/ 437322 h 3330713"/>
                    <a:gd name="connsiteX12" fmla="*/ 0 w 5942502"/>
                    <a:gd name="connsiteY12" fmla="*/ 689113 h 3330713"/>
                    <a:gd name="connsiteX13" fmla="*/ 874643 w 5942502"/>
                    <a:gd name="connsiteY13" fmla="*/ 1122017 h 3330713"/>
                    <a:gd name="connsiteX0" fmla="*/ 874643 w 5942502"/>
                    <a:gd name="connsiteY0" fmla="*/ 996123 h 3204819"/>
                    <a:gd name="connsiteX1" fmla="*/ 2341217 w 5942502"/>
                    <a:gd name="connsiteY1" fmla="*/ 2073967 h 3204819"/>
                    <a:gd name="connsiteX2" fmla="*/ 2898637 w 5942502"/>
                    <a:gd name="connsiteY2" fmla="*/ 2965451 h 3204819"/>
                    <a:gd name="connsiteX3" fmla="*/ 3953565 w 5942502"/>
                    <a:gd name="connsiteY3" fmla="*/ 3204819 h 3204819"/>
                    <a:gd name="connsiteX4" fmla="*/ 5106504 w 5942502"/>
                    <a:gd name="connsiteY4" fmla="*/ 2957445 h 3204819"/>
                    <a:gd name="connsiteX5" fmla="*/ 5605944 w 5942502"/>
                    <a:gd name="connsiteY5" fmla="*/ 2346464 h 3204819"/>
                    <a:gd name="connsiteX6" fmla="*/ 5382584 w 5942502"/>
                    <a:gd name="connsiteY6" fmla="*/ 1601858 h 3204819"/>
                    <a:gd name="connsiteX7" fmla="*/ 5881758 w 5942502"/>
                    <a:gd name="connsiteY7" fmla="*/ 1406941 h 3204819"/>
                    <a:gd name="connsiteX8" fmla="*/ 5942502 w 5942502"/>
                    <a:gd name="connsiteY8" fmla="*/ 32856 h 3204819"/>
                    <a:gd name="connsiteX9" fmla="*/ 4169464 w 5942502"/>
                    <a:gd name="connsiteY9" fmla="*/ 0 h 3204819"/>
                    <a:gd name="connsiteX10" fmla="*/ 2531165 w 5942502"/>
                    <a:gd name="connsiteY10" fmla="*/ 161236 h 3204819"/>
                    <a:gd name="connsiteX11" fmla="*/ 812800 w 5942502"/>
                    <a:gd name="connsiteY11" fmla="*/ 311428 h 3204819"/>
                    <a:gd name="connsiteX12" fmla="*/ 0 w 5942502"/>
                    <a:gd name="connsiteY12" fmla="*/ 563219 h 3204819"/>
                    <a:gd name="connsiteX13" fmla="*/ 874643 w 5942502"/>
                    <a:gd name="connsiteY13" fmla="*/ 996123 h 3204819"/>
                    <a:gd name="connsiteX0" fmla="*/ 874643 w 5932010"/>
                    <a:gd name="connsiteY0" fmla="*/ 996123 h 3204819"/>
                    <a:gd name="connsiteX1" fmla="*/ 2341217 w 5932010"/>
                    <a:gd name="connsiteY1" fmla="*/ 2073967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605944 w 5932010"/>
                    <a:gd name="connsiteY5" fmla="*/ 2346464 h 3204819"/>
                    <a:gd name="connsiteX6" fmla="*/ 5382584 w 5932010"/>
                    <a:gd name="connsiteY6" fmla="*/ 1601858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74643 w 5932010"/>
                    <a:gd name="connsiteY13" fmla="*/ 996123 h 3204819"/>
                    <a:gd name="connsiteX0" fmla="*/ 874643 w 5932010"/>
                    <a:gd name="connsiteY0" fmla="*/ 996123 h 3204819"/>
                    <a:gd name="connsiteX1" fmla="*/ 2341217 w 5932010"/>
                    <a:gd name="connsiteY1" fmla="*/ 2073967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605944 w 5932010"/>
                    <a:gd name="connsiteY5" fmla="*/ 2346464 h 3204819"/>
                    <a:gd name="connsiteX6" fmla="*/ 5503232 w 5932010"/>
                    <a:gd name="connsiteY6" fmla="*/ 1575630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74643 w 5932010"/>
                    <a:gd name="connsiteY13" fmla="*/ 996123 h 3204819"/>
                    <a:gd name="connsiteX0" fmla="*/ 874643 w 5932010"/>
                    <a:gd name="connsiteY0" fmla="*/ 996123 h 3204819"/>
                    <a:gd name="connsiteX1" fmla="*/ 2341217 w 5932010"/>
                    <a:gd name="connsiteY1" fmla="*/ 2073967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443331 w 5932010"/>
                    <a:gd name="connsiteY5" fmla="*/ 2346464 h 3204819"/>
                    <a:gd name="connsiteX6" fmla="*/ 5503232 w 5932010"/>
                    <a:gd name="connsiteY6" fmla="*/ 1575630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74643 w 5932010"/>
                    <a:gd name="connsiteY13" fmla="*/ 996123 h 3204819"/>
                    <a:gd name="connsiteX0" fmla="*/ 874643 w 5932010"/>
                    <a:gd name="connsiteY0" fmla="*/ 996123 h 3204819"/>
                    <a:gd name="connsiteX1" fmla="*/ 2341217 w 5932010"/>
                    <a:gd name="connsiteY1" fmla="*/ 2073967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527261 w 5932010"/>
                    <a:gd name="connsiteY5" fmla="*/ 2346464 h 3204819"/>
                    <a:gd name="connsiteX6" fmla="*/ 5503232 w 5932010"/>
                    <a:gd name="connsiteY6" fmla="*/ 1575630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74643 w 5932010"/>
                    <a:gd name="connsiteY13" fmla="*/ 996123 h 3204819"/>
                    <a:gd name="connsiteX0" fmla="*/ 874643 w 5932010"/>
                    <a:gd name="connsiteY0" fmla="*/ 996123 h 3204819"/>
                    <a:gd name="connsiteX1" fmla="*/ 2341217 w 5932010"/>
                    <a:gd name="connsiteY1" fmla="*/ 2073967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527261 w 5932010"/>
                    <a:gd name="connsiteY5" fmla="*/ 2346464 h 3204819"/>
                    <a:gd name="connsiteX6" fmla="*/ 5414057 w 5932010"/>
                    <a:gd name="connsiteY6" fmla="*/ 1591367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74643 w 5932010"/>
                    <a:gd name="connsiteY13" fmla="*/ 996123 h 3204819"/>
                    <a:gd name="connsiteX0" fmla="*/ 837924 w 5932010"/>
                    <a:gd name="connsiteY0" fmla="*/ 1300366 h 3204819"/>
                    <a:gd name="connsiteX1" fmla="*/ 2341217 w 5932010"/>
                    <a:gd name="connsiteY1" fmla="*/ 2073967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527261 w 5932010"/>
                    <a:gd name="connsiteY5" fmla="*/ 2346464 h 3204819"/>
                    <a:gd name="connsiteX6" fmla="*/ 5414057 w 5932010"/>
                    <a:gd name="connsiteY6" fmla="*/ 1591367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37924 w 5932010"/>
                    <a:gd name="connsiteY13" fmla="*/ 1300366 h 3204819"/>
                    <a:gd name="connsiteX0" fmla="*/ 837924 w 5932010"/>
                    <a:gd name="connsiteY0" fmla="*/ 1300366 h 3204819"/>
                    <a:gd name="connsiteX1" fmla="*/ 2236306 w 5932010"/>
                    <a:gd name="connsiteY1" fmla="*/ 2094949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527261 w 5932010"/>
                    <a:gd name="connsiteY5" fmla="*/ 2346464 h 3204819"/>
                    <a:gd name="connsiteX6" fmla="*/ 5414057 w 5932010"/>
                    <a:gd name="connsiteY6" fmla="*/ 1591367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37924 w 5932010"/>
                    <a:gd name="connsiteY13" fmla="*/ 1300366 h 3204819"/>
                    <a:gd name="connsiteX0" fmla="*/ 837924 w 5932010"/>
                    <a:gd name="connsiteY0" fmla="*/ 1300366 h 3204819"/>
                    <a:gd name="connsiteX1" fmla="*/ 1661915 w 5932010"/>
                    <a:gd name="connsiteY1" fmla="*/ 2449025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527261 w 5932010"/>
                    <a:gd name="connsiteY5" fmla="*/ 2346464 h 3204819"/>
                    <a:gd name="connsiteX6" fmla="*/ 5414057 w 5932010"/>
                    <a:gd name="connsiteY6" fmla="*/ 1591367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37924 w 5932010"/>
                    <a:gd name="connsiteY13" fmla="*/ 1300366 h 3204819"/>
                    <a:gd name="connsiteX0" fmla="*/ 837924 w 5932010"/>
                    <a:gd name="connsiteY0" fmla="*/ 1300366 h 3204819"/>
                    <a:gd name="connsiteX1" fmla="*/ 1543890 w 5932010"/>
                    <a:gd name="connsiteY1" fmla="*/ 2449025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527261 w 5932010"/>
                    <a:gd name="connsiteY5" fmla="*/ 2346464 h 3204819"/>
                    <a:gd name="connsiteX6" fmla="*/ 5414057 w 5932010"/>
                    <a:gd name="connsiteY6" fmla="*/ 1591367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37924 w 5932010"/>
                    <a:gd name="connsiteY13" fmla="*/ 1300366 h 3204819"/>
                    <a:gd name="connsiteX0" fmla="*/ 837924 w 5932010"/>
                    <a:gd name="connsiteY0" fmla="*/ 1300366 h 3204819"/>
                    <a:gd name="connsiteX1" fmla="*/ 1543890 w 5932010"/>
                    <a:gd name="connsiteY1" fmla="*/ 2449025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527261 w 5932010"/>
                    <a:gd name="connsiteY5" fmla="*/ 2346464 h 3204819"/>
                    <a:gd name="connsiteX6" fmla="*/ 5547819 w 5932010"/>
                    <a:gd name="connsiteY6" fmla="*/ 1591367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37924 w 5932010"/>
                    <a:gd name="connsiteY13" fmla="*/ 1300366 h 3204819"/>
                    <a:gd name="connsiteX0" fmla="*/ 837924 w 6031257"/>
                    <a:gd name="connsiteY0" fmla="*/ 1300366 h 3204819"/>
                    <a:gd name="connsiteX1" fmla="*/ 1543890 w 6031257"/>
                    <a:gd name="connsiteY1" fmla="*/ 2449025 h 3204819"/>
                    <a:gd name="connsiteX2" fmla="*/ 2898637 w 6031257"/>
                    <a:gd name="connsiteY2" fmla="*/ 2965451 h 3204819"/>
                    <a:gd name="connsiteX3" fmla="*/ 3953565 w 6031257"/>
                    <a:gd name="connsiteY3" fmla="*/ 3204819 h 3204819"/>
                    <a:gd name="connsiteX4" fmla="*/ 5106504 w 6031257"/>
                    <a:gd name="connsiteY4" fmla="*/ 2957445 h 3204819"/>
                    <a:gd name="connsiteX5" fmla="*/ 5527261 w 6031257"/>
                    <a:gd name="connsiteY5" fmla="*/ 2346464 h 3204819"/>
                    <a:gd name="connsiteX6" fmla="*/ 5547819 w 6031257"/>
                    <a:gd name="connsiteY6" fmla="*/ 1591367 h 3204819"/>
                    <a:gd name="connsiteX7" fmla="*/ 6031257 w 6031257"/>
                    <a:gd name="connsiteY7" fmla="*/ 1367599 h 3204819"/>
                    <a:gd name="connsiteX8" fmla="*/ 5932010 w 6031257"/>
                    <a:gd name="connsiteY8" fmla="*/ 410537 h 3204819"/>
                    <a:gd name="connsiteX9" fmla="*/ 4169464 w 6031257"/>
                    <a:gd name="connsiteY9" fmla="*/ 0 h 3204819"/>
                    <a:gd name="connsiteX10" fmla="*/ 2531165 w 6031257"/>
                    <a:gd name="connsiteY10" fmla="*/ 161236 h 3204819"/>
                    <a:gd name="connsiteX11" fmla="*/ 812800 w 6031257"/>
                    <a:gd name="connsiteY11" fmla="*/ 311428 h 3204819"/>
                    <a:gd name="connsiteX12" fmla="*/ 0 w 6031257"/>
                    <a:gd name="connsiteY12" fmla="*/ 563219 h 3204819"/>
                    <a:gd name="connsiteX13" fmla="*/ 837924 w 6031257"/>
                    <a:gd name="connsiteY13" fmla="*/ 1300366 h 3204819"/>
                    <a:gd name="connsiteX0" fmla="*/ 837924 w 6031257"/>
                    <a:gd name="connsiteY0" fmla="*/ 1300366 h 3204819"/>
                    <a:gd name="connsiteX1" fmla="*/ 1543890 w 6031257"/>
                    <a:gd name="connsiteY1" fmla="*/ 2449025 h 3204819"/>
                    <a:gd name="connsiteX2" fmla="*/ 2898637 w 6031257"/>
                    <a:gd name="connsiteY2" fmla="*/ 2965451 h 3204819"/>
                    <a:gd name="connsiteX3" fmla="*/ 3953565 w 6031257"/>
                    <a:gd name="connsiteY3" fmla="*/ 3204819 h 3204819"/>
                    <a:gd name="connsiteX4" fmla="*/ 5106504 w 6031257"/>
                    <a:gd name="connsiteY4" fmla="*/ 2957445 h 3204819"/>
                    <a:gd name="connsiteX5" fmla="*/ 5527261 w 6031257"/>
                    <a:gd name="connsiteY5" fmla="*/ 2346464 h 3204819"/>
                    <a:gd name="connsiteX6" fmla="*/ 5547819 w 6031257"/>
                    <a:gd name="connsiteY6" fmla="*/ 1591367 h 3204819"/>
                    <a:gd name="connsiteX7" fmla="*/ 6031257 w 6031257"/>
                    <a:gd name="connsiteY7" fmla="*/ 1367599 h 3204819"/>
                    <a:gd name="connsiteX8" fmla="*/ 5994957 w 6031257"/>
                    <a:gd name="connsiteY8" fmla="*/ 166618 h 3204819"/>
                    <a:gd name="connsiteX9" fmla="*/ 4169464 w 6031257"/>
                    <a:gd name="connsiteY9" fmla="*/ 0 h 3204819"/>
                    <a:gd name="connsiteX10" fmla="*/ 2531165 w 6031257"/>
                    <a:gd name="connsiteY10" fmla="*/ 161236 h 3204819"/>
                    <a:gd name="connsiteX11" fmla="*/ 812800 w 6031257"/>
                    <a:gd name="connsiteY11" fmla="*/ 311428 h 3204819"/>
                    <a:gd name="connsiteX12" fmla="*/ 0 w 6031257"/>
                    <a:gd name="connsiteY12" fmla="*/ 563219 h 3204819"/>
                    <a:gd name="connsiteX13" fmla="*/ 837924 w 6031257"/>
                    <a:gd name="connsiteY13" fmla="*/ 1300366 h 3204819"/>
                    <a:gd name="connsiteX0" fmla="*/ 837924 w 6031257"/>
                    <a:gd name="connsiteY0" fmla="*/ 1379050 h 3283503"/>
                    <a:gd name="connsiteX1" fmla="*/ 1543890 w 6031257"/>
                    <a:gd name="connsiteY1" fmla="*/ 2527709 h 3283503"/>
                    <a:gd name="connsiteX2" fmla="*/ 2898637 w 6031257"/>
                    <a:gd name="connsiteY2" fmla="*/ 3044135 h 3283503"/>
                    <a:gd name="connsiteX3" fmla="*/ 3953565 w 6031257"/>
                    <a:gd name="connsiteY3" fmla="*/ 3283503 h 3283503"/>
                    <a:gd name="connsiteX4" fmla="*/ 5106504 w 6031257"/>
                    <a:gd name="connsiteY4" fmla="*/ 3036129 h 3283503"/>
                    <a:gd name="connsiteX5" fmla="*/ 5527261 w 6031257"/>
                    <a:gd name="connsiteY5" fmla="*/ 2425148 h 3283503"/>
                    <a:gd name="connsiteX6" fmla="*/ 5547819 w 6031257"/>
                    <a:gd name="connsiteY6" fmla="*/ 1670051 h 3283503"/>
                    <a:gd name="connsiteX7" fmla="*/ 6031257 w 6031257"/>
                    <a:gd name="connsiteY7" fmla="*/ 1446283 h 3283503"/>
                    <a:gd name="connsiteX8" fmla="*/ 5994957 w 6031257"/>
                    <a:gd name="connsiteY8" fmla="*/ 245302 h 3283503"/>
                    <a:gd name="connsiteX9" fmla="*/ 4169464 w 6031257"/>
                    <a:gd name="connsiteY9" fmla="*/ 0 h 3283503"/>
                    <a:gd name="connsiteX10" fmla="*/ 2531165 w 6031257"/>
                    <a:gd name="connsiteY10" fmla="*/ 239920 h 3283503"/>
                    <a:gd name="connsiteX11" fmla="*/ 812800 w 6031257"/>
                    <a:gd name="connsiteY11" fmla="*/ 390112 h 3283503"/>
                    <a:gd name="connsiteX12" fmla="*/ 0 w 6031257"/>
                    <a:gd name="connsiteY12" fmla="*/ 641903 h 3283503"/>
                    <a:gd name="connsiteX13" fmla="*/ 837924 w 6031257"/>
                    <a:gd name="connsiteY13" fmla="*/ 1379050 h 3283503"/>
                    <a:gd name="connsiteX0" fmla="*/ 837924 w 6031257"/>
                    <a:gd name="connsiteY0" fmla="*/ 1379050 h 3283503"/>
                    <a:gd name="connsiteX1" fmla="*/ 1543890 w 6031257"/>
                    <a:gd name="connsiteY1" fmla="*/ 2527709 h 3283503"/>
                    <a:gd name="connsiteX2" fmla="*/ 2898637 w 6031257"/>
                    <a:gd name="connsiteY2" fmla="*/ 3044135 h 3283503"/>
                    <a:gd name="connsiteX3" fmla="*/ 3953565 w 6031257"/>
                    <a:gd name="connsiteY3" fmla="*/ 3283503 h 3283503"/>
                    <a:gd name="connsiteX4" fmla="*/ 5106504 w 6031257"/>
                    <a:gd name="connsiteY4" fmla="*/ 3036129 h 3283503"/>
                    <a:gd name="connsiteX5" fmla="*/ 5527261 w 6031257"/>
                    <a:gd name="connsiteY5" fmla="*/ 2425148 h 3283503"/>
                    <a:gd name="connsiteX6" fmla="*/ 5547819 w 6031257"/>
                    <a:gd name="connsiteY6" fmla="*/ 1670051 h 3283503"/>
                    <a:gd name="connsiteX7" fmla="*/ 6031257 w 6031257"/>
                    <a:gd name="connsiteY7" fmla="*/ 1446283 h 3283503"/>
                    <a:gd name="connsiteX8" fmla="*/ 5994957 w 6031257"/>
                    <a:gd name="connsiteY8" fmla="*/ 245302 h 3283503"/>
                    <a:gd name="connsiteX9" fmla="*/ 4169464 w 6031257"/>
                    <a:gd name="connsiteY9" fmla="*/ 0 h 3283503"/>
                    <a:gd name="connsiteX10" fmla="*/ 2578375 w 6031257"/>
                    <a:gd name="connsiteY10" fmla="*/ 184842 h 3283503"/>
                    <a:gd name="connsiteX11" fmla="*/ 812800 w 6031257"/>
                    <a:gd name="connsiteY11" fmla="*/ 390112 h 3283503"/>
                    <a:gd name="connsiteX12" fmla="*/ 0 w 6031257"/>
                    <a:gd name="connsiteY12" fmla="*/ 641903 h 3283503"/>
                    <a:gd name="connsiteX13" fmla="*/ 837924 w 6031257"/>
                    <a:gd name="connsiteY13" fmla="*/ 1379050 h 3283503"/>
                    <a:gd name="connsiteX0" fmla="*/ 837924 w 6031257"/>
                    <a:gd name="connsiteY0" fmla="*/ 1194208 h 3098661"/>
                    <a:gd name="connsiteX1" fmla="*/ 1543890 w 6031257"/>
                    <a:gd name="connsiteY1" fmla="*/ 2342867 h 3098661"/>
                    <a:gd name="connsiteX2" fmla="*/ 2898637 w 6031257"/>
                    <a:gd name="connsiteY2" fmla="*/ 2859293 h 3098661"/>
                    <a:gd name="connsiteX3" fmla="*/ 3953565 w 6031257"/>
                    <a:gd name="connsiteY3" fmla="*/ 3098661 h 3098661"/>
                    <a:gd name="connsiteX4" fmla="*/ 5106504 w 6031257"/>
                    <a:gd name="connsiteY4" fmla="*/ 2851287 h 3098661"/>
                    <a:gd name="connsiteX5" fmla="*/ 5527261 w 6031257"/>
                    <a:gd name="connsiteY5" fmla="*/ 2240306 h 3098661"/>
                    <a:gd name="connsiteX6" fmla="*/ 5547819 w 6031257"/>
                    <a:gd name="connsiteY6" fmla="*/ 1485209 h 3098661"/>
                    <a:gd name="connsiteX7" fmla="*/ 6031257 w 6031257"/>
                    <a:gd name="connsiteY7" fmla="*/ 1261441 h 3098661"/>
                    <a:gd name="connsiteX8" fmla="*/ 5994957 w 6031257"/>
                    <a:gd name="connsiteY8" fmla="*/ 60460 h 3098661"/>
                    <a:gd name="connsiteX9" fmla="*/ 4158973 w 6031257"/>
                    <a:gd name="connsiteY9" fmla="*/ 339716 h 3098661"/>
                    <a:gd name="connsiteX10" fmla="*/ 2578375 w 6031257"/>
                    <a:gd name="connsiteY10" fmla="*/ 0 h 3098661"/>
                    <a:gd name="connsiteX11" fmla="*/ 812800 w 6031257"/>
                    <a:gd name="connsiteY11" fmla="*/ 205270 h 3098661"/>
                    <a:gd name="connsiteX12" fmla="*/ 0 w 6031257"/>
                    <a:gd name="connsiteY12" fmla="*/ 457061 h 3098661"/>
                    <a:gd name="connsiteX13" fmla="*/ 837924 w 6031257"/>
                    <a:gd name="connsiteY13" fmla="*/ 1194208 h 3098661"/>
                    <a:gd name="connsiteX0" fmla="*/ 837924 w 6031257"/>
                    <a:gd name="connsiteY0" fmla="*/ 1194208 h 3124057"/>
                    <a:gd name="connsiteX1" fmla="*/ 1543890 w 6031257"/>
                    <a:gd name="connsiteY1" fmla="*/ 2342867 h 3124057"/>
                    <a:gd name="connsiteX2" fmla="*/ 2898637 w 6031257"/>
                    <a:gd name="connsiteY2" fmla="*/ 2859293 h 3124057"/>
                    <a:gd name="connsiteX3" fmla="*/ 3953565 w 6031257"/>
                    <a:gd name="connsiteY3" fmla="*/ 3098661 h 3124057"/>
                    <a:gd name="connsiteX4" fmla="*/ 5421239 w 6031257"/>
                    <a:gd name="connsiteY4" fmla="*/ 3124057 h 3124057"/>
                    <a:gd name="connsiteX5" fmla="*/ 5527261 w 6031257"/>
                    <a:gd name="connsiteY5" fmla="*/ 2240306 h 3124057"/>
                    <a:gd name="connsiteX6" fmla="*/ 5547819 w 6031257"/>
                    <a:gd name="connsiteY6" fmla="*/ 1485209 h 3124057"/>
                    <a:gd name="connsiteX7" fmla="*/ 6031257 w 6031257"/>
                    <a:gd name="connsiteY7" fmla="*/ 1261441 h 3124057"/>
                    <a:gd name="connsiteX8" fmla="*/ 5994957 w 6031257"/>
                    <a:gd name="connsiteY8" fmla="*/ 60460 h 3124057"/>
                    <a:gd name="connsiteX9" fmla="*/ 4158973 w 6031257"/>
                    <a:gd name="connsiteY9" fmla="*/ 339716 h 3124057"/>
                    <a:gd name="connsiteX10" fmla="*/ 2578375 w 6031257"/>
                    <a:gd name="connsiteY10" fmla="*/ 0 h 3124057"/>
                    <a:gd name="connsiteX11" fmla="*/ 812800 w 6031257"/>
                    <a:gd name="connsiteY11" fmla="*/ 205270 h 3124057"/>
                    <a:gd name="connsiteX12" fmla="*/ 0 w 6031257"/>
                    <a:gd name="connsiteY12" fmla="*/ 457061 h 3124057"/>
                    <a:gd name="connsiteX13" fmla="*/ 837924 w 6031257"/>
                    <a:gd name="connsiteY13" fmla="*/ 1194208 h 3124057"/>
                    <a:gd name="connsiteX0" fmla="*/ 837924 w 6031257"/>
                    <a:gd name="connsiteY0" fmla="*/ 1194208 h 3124057"/>
                    <a:gd name="connsiteX1" fmla="*/ 1795677 w 6031257"/>
                    <a:gd name="connsiteY1" fmla="*/ 2295657 h 3124057"/>
                    <a:gd name="connsiteX2" fmla="*/ 2898637 w 6031257"/>
                    <a:gd name="connsiteY2" fmla="*/ 2859293 h 3124057"/>
                    <a:gd name="connsiteX3" fmla="*/ 3953565 w 6031257"/>
                    <a:gd name="connsiteY3" fmla="*/ 3098661 h 3124057"/>
                    <a:gd name="connsiteX4" fmla="*/ 5421239 w 6031257"/>
                    <a:gd name="connsiteY4" fmla="*/ 3124057 h 3124057"/>
                    <a:gd name="connsiteX5" fmla="*/ 5527261 w 6031257"/>
                    <a:gd name="connsiteY5" fmla="*/ 2240306 h 3124057"/>
                    <a:gd name="connsiteX6" fmla="*/ 5547819 w 6031257"/>
                    <a:gd name="connsiteY6" fmla="*/ 1485209 h 3124057"/>
                    <a:gd name="connsiteX7" fmla="*/ 6031257 w 6031257"/>
                    <a:gd name="connsiteY7" fmla="*/ 1261441 h 3124057"/>
                    <a:gd name="connsiteX8" fmla="*/ 5994957 w 6031257"/>
                    <a:gd name="connsiteY8" fmla="*/ 60460 h 3124057"/>
                    <a:gd name="connsiteX9" fmla="*/ 4158973 w 6031257"/>
                    <a:gd name="connsiteY9" fmla="*/ 339716 h 3124057"/>
                    <a:gd name="connsiteX10" fmla="*/ 2578375 w 6031257"/>
                    <a:gd name="connsiteY10" fmla="*/ 0 h 3124057"/>
                    <a:gd name="connsiteX11" fmla="*/ 812800 w 6031257"/>
                    <a:gd name="connsiteY11" fmla="*/ 205270 h 3124057"/>
                    <a:gd name="connsiteX12" fmla="*/ 0 w 6031257"/>
                    <a:gd name="connsiteY12" fmla="*/ 457061 h 3124057"/>
                    <a:gd name="connsiteX13" fmla="*/ 837924 w 6031257"/>
                    <a:gd name="connsiteY13" fmla="*/ 1194208 h 3124057"/>
                    <a:gd name="connsiteX0" fmla="*/ 837924 w 6031257"/>
                    <a:gd name="connsiteY0" fmla="*/ 1194208 h 3124057"/>
                    <a:gd name="connsiteX1" fmla="*/ 1795677 w 6031257"/>
                    <a:gd name="connsiteY1" fmla="*/ 2295657 h 3124057"/>
                    <a:gd name="connsiteX2" fmla="*/ 2898637 w 6031257"/>
                    <a:gd name="connsiteY2" fmla="*/ 2859293 h 3124057"/>
                    <a:gd name="connsiteX3" fmla="*/ 3953565 w 6031257"/>
                    <a:gd name="connsiteY3" fmla="*/ 3098661 h 3124057"/>
                    <a:gd name="connsiteX4" fmla="*/ 5421239 w 6031257"/>
                    <a:gd name="connsiteY4" fmla="*/ 3124057 h 3124057"/>
                    <a:gd name="connsiteX5" fmla="*/ 5527261 w 6031257"/>
                    <a:gd name="connsiteY5" fmla="*/ 2240306 h 3124057"/>
                    <a:gd name="connsiteX6" fmla="*/ 5547819 w 6031257"/>
                    <a:gd name="connsiteY6" fmla="*/ 1485209 h 3124057"/>
                    <a:gd name="connsiteX7" fmla="*/ 6031257 w 6031257"/>
                    <a:gd name="connsiteY7" fmla="*/ 1261441 h 3124057"/>
                    <a:gd name="connsiteX8" fmla="*/ 5827099 w 6031257"/>
                    <a:gd name="connsiteY8" fmla="*/ 647965 h 3124057"/>
                    <a:gd name="connsiteX9" fmla="*/ 4158973 w 6031257"/>
                    <a:gd name="connsiteY9" fmla="*/ 339716 h 3124057"/>
                    <a:gd name="connsiteX10" fmla="*/ 2578375 w 6031257"/>
                    <a:gd name="connsiteY10" fmla="*/ 0 h 3124057"/>
                    <a:gd name="connsiteX11" fmla="*/ 812800 w 6031257"/>
                    <a:gd name="connsiteY11" fmla="*/ 205270 h 3124057"/>
                    <a:gd name="connsiteX12" fmla="*/ 0 w 6031257"/>
                    <a:gd name="connsiteY12" fmla="*/ 457061 h 3124057"/>
                    <a:gd name="connsiteX13" fmla="*/ 837924 w 6031257"/>
                    <a:gd name="connsiteY13" fmla="*/ 1194208 h 3124057"/>
                    <a:gd name="connsiteX0" fmla="*/ 837924 w 6031257"/>
                    <a:gd name="connsiteY0" fmla="*/ 1194208 h 3124057"/>
                    <a:gd name="connsiteX1" fmla="*/ 2273025 w 6031257"/>
                    <a:gd name="connsiteY1" fmla="*/ 2028132 h 3124057"/>
                    <a:gd name="connsiteX2" fmla="*/ 2898637 w 6031257"/>
                    <a:gd name="connsiteY2" fmla="*/ 2859293 h 3124057"/>
                    <a:gd name="connsiteX3" fmla="*/ 3953565 w 6031257"/>
                    <a:gd name="connsiteY3" fmla="*/ 3098661 h 3124057"/>
                    <a:gd name="connsiteX4" fmla="*/ 5421239 w 6031257"/>
                    <a:gd name="connsiteY4" fmla="*/ 3124057 h 3124057"/>
                    <a:gd name="connsiteX5" fmla="*/ 5527261 w 6031257"/>
                    <a:gd name="connsiteY5" fmla="*/ 2240306 h 3124057"/>
                    <a:gd name="connsiteX6" fmla="*/ 5547819 w 6031257"/>
                    <a:gd name="connsiteY6" fmla="*/ 1485209 h 3124057"/>
                    <a:gd name="connsiteX7" fmla="*/ 6031257 w 6031257"/>
                    <a:gd name="connsiteY7" fmla="*/ 1261441 h 3124057"/>
                    <a:gd name="connsiteX8" fmla="*/ 5827099 w 6031257"/>
                    <a:gd name="connsiteY8" fmla="*/ 647965 h 3124057"/>
                    <a:gd name="connsiteX9" fmla="*/ 4158973 w 6031257"/>
                    <a:gd name="connsiteY9" fmla="*/ 339716 h 3124057"/>
                    <a:gd name="connsiteX10" fmla="*/ 2578375 w 6031257"/>
                    <a:gd name="connsiteY10" fmla="*/ 0 h 3124057"/>
                    <a:gd name="connsiteX11" fmla="*/ 812800 w 6031257"/>
                    <a:gd name="connsiteY11" fmla="*/ 205270 h 3124057"/>
                    <a:gd name="connsiteX12" fmla="*/ 0 w 6031257"/>
                    <a:gd name="connsiteY12" fmla="*/ 457061 h 3124057"/>
                    <a:gd name="connsiteX13" fmla="*/ 837924 w 6031257"/>
                    <a:gd name="connsiteY13" fmla="*/ 1194208 h 3124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31257" h="3124057">
                      <a:moveTo>
                        <a:pt x="837924" y="1194208"/>
                      </a:moveTo>
                      <a:lnTo>
                        <a:pt x="2273025" y="2028132"/>
                      </a:lnTo>
                      <a:lnTo>
                        <a:pt x="2898637" y="2859293"/>
                      </a:lnTo>
                      <a:lnTo>
                        <a:pt x="3953565" y="3098661"/>
                      </a:lnTo>
                      <a:lnTo>
                        <a:pt x="5421239" y="3124057"/>
                      </a:lnTo>
                      <a:lnTo>
                        <a:pt x="5527261" y="2240306"/>
                      </a:lnTo>
                      <a:lnTo>
                        <a:pt x="5547819" y="1485209"/>
                      </a:lnTo>
                      <a:lnTo>
                        <a:pt x="6031257" y="1261441"/>
                      </a:lnTo>
                      <a:lnTo>
                        <a:pt x="5827099" y="647965"/>
                      </a:lnTo>
                      <a:lnTo>
                        <a:pt x="4158973" y="339716"/>
                      </a:lnTo>
                      <a:lnTo>
                        <a:pt x="2578375" y="0"/>
                      </a:lnTo>
                      <a:lnTo>
                        <a:pt x="812800" y="205270"/>
                      </a:lnTo>
                      <a:lnTo>
                        <a:pt x="0" y="457061"/>
                      </a:lnTo>
                      <a:lnTo>
                        <a:pt x="837924" y="1194208"/>
                      </a:lnTo>
                      <a:close/>
                    </a:path>
                  </a:pathLst>
                </a:custGeom>
                <a:gradFill flip="none" rotWithShape="1">
                  <a:gsLst>
                    <a:gs pos="0">
                      <a:schemeClr val="accent6"/>
                    </a:gs>
                    <a:gs pos="33000">
                      <a:schemeClr val="accent6">
                        <a:lumMod val="95000"/>
                        <a:lumOff val="5000"/>
                      </a:schemeClr>
                    </a:gs>
                    <a:gs pos="77000">
                      <a:schemeClr val="accent6">
                        <a:alpha val="0"/>
                      </a:schemeClr>
                    </a:gs>
                  </a:gsLst>
                  <a:path path="circle">
                    <a:fillToRect l="50000" t="130000" r="50000" b="-30000"/>
                  </a:path>
                  <a:tileRect/>
                </a:gradFill>
                <a:ln>
                  <a:noFill/>
                </a:ln>
                <a:effectLst>
                  <a:softEdge rad="6350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GB"/>
                </a:p>
              </p:txBody>
            </p:sp>
          </p:grpSp>
          <p:sp>
            <p:nvSpPr>
              <p:cNvPr id="9" name="Rectangle 8">
                <a:extLst>
                  <a:ext uri="{FF2B5EF4-FFF2-40B4-BE49-F238E27FC236}">
                    <a16:creationId xmlns:a16="http://schemas.microsoft.com/office/drawing/2014/main" id="{AFE1DD47-8956-BE73-3D63-1FF9444D11B3}"/>
                  </a:ext>
                </a:extLst>
              </p:cNvPr>
              <p:cNvSpPr/>
              <p:nvPr userDrawn="1"/>
            </p:nvSpPr>
            <p:spPr>
              <a:xfrm>
                <a:off x="-1429311" y="-803988"/>
                <a:ext cx="13621312" cy="7661988"/>
              </a:xfrm>
              <a:prstGeom prst="rect">
                <a:avLst/>
              </a:prstGeom>
              <a:gradFill flip="none" rotWithShape="1">
                <a:gsLst>
                  <a:gs pos="23000">
                    <a:srgbClr val="FFFFFF">
                      <a:alpha val="0"/>
                    </a:srgbClr>
                  </a:gs>
                  <a:gs pos="0">
                    <a:schemeClr val="bg1">
                      <a:alpha val="65000"/>
                    </a:schemeClr>
                  </a:gs>
                  <a:gs pos="72000">
                    <a:schemeClr val="bg1">
                      <a:alpha val="0"/>
                    </a:schemeClr>
                  </a:gs>
                  <a:gs pos="90000">
                    <a:schemeClr val="bg1">
                      <a:alpha val="51000"/>
                    </a:schemeClr>
                  </a:gs>
                </a:gsLst>
                <a:lin ang="18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Freeform: Shape 14">
              <a:extLst>
                <a:ext uri="{FF2B5EF4-FFF2-40B4-BE49-F238E27FC236}">
                  <a16:creationId xmlns:a16="http://schemas.microsoft.com/office/drawing/2014/main" id="{B8B3F615-09BA-2552-C3FD-8ECE40BAEAAC}"/>
                </a:ext>
              </a:extLst>
            </p:cNvPr>
            <p:cNvSpPr/>
            <p:nvPr userDrawn="1"/>
          </p:nvSpPr>
          <p:spPr>
            <a:xfrm flipH="1" flipV="1">
              <a:off x="-1429311" y="-803988"/>
              <a:ext cx="15050623" cy="8465976"/>
            </a:xfrm>
            <a:custGeom>
              <a:avLst/>
              <a:gdLst>
                <a:gd name="connsiteX0" fmla="*/ 13621312 w 15050623"/>
                <a:gd name="connsiteY0" fmla="*/ 7661988 h 8465976"/>
                <a:gd name="connsiteX1" fmla="*/ 13621312 w 15050623"/>
                <a:gd name="connsiteY1" fmla="*/ 803988 h 8465976"/>
                <a:gd name="connsiteX2" fmla="*/ 1428112 w 15050623"/>
                <a:gd name="connsiteY2" fmla="*/ 803988 h 8465976"/>
                <a:gd name="connsiteX3" fmla="*/ 1428112 w 15050623"/>
                <a:gd name="connsiteY3" fmla="*/ 7661988 h 8465976"/>
                <a:gd name="connsiteX4" fmla="*/ 15050623 w 15050623"/>
                <a:gd name="connsiteY4" fmla="*/ 8465976 h 8465976"/>
                <a:gd name="connsiteX5" fmla="*/ 0 w 15050623"/>
                <a:gd name="connsiteY5" fmla="*/ 8465976 h 8465976"/>
                <a:gd name="connsiteX6" fmla="*/ 0 w 15050623"/>
                <a:gd name="connsiteY6" fmla="*/ 0 h 8465976"/>
                <a:gd name="connsiteX7" fmla="*/ 15050623 w 15050623"/>
                <a:gd name="connsiteY7" fmla="*/ 0 h 8465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050623" h="8465976">
                  <a:moveTo>
                    <a:pt x="13621312" y="7661988"/>
                  </a:moveTo>
                  <a:lnTo>
                    <a:pt x="13621312" y="803988"/>
                  </a:lnTo>
                  <a:lnTo>
                    <a:pt x="1428112" y="803988"/>
                  </a:lnTo>
                  <a:lnTo>
                    <a:pt x="1428112" y="7661988"/>
                  </a:lnTo>
                  <a:close/>
                  <a:moveTo>
                    <a:pt x="15050623" y="8465976"/>
                  </a:moveTo>
                  <a:lnTo>
                    <a:pt x="0" y="8465976"/>
                  </a:lnTo>
                  <a:lnTo>
                    <a:pt x="0" y="0"/>
                  </a:lnTo>
                  <a:lnTo>
                    <a:pt x="15050623" y="0"/>
                  </a:lnTo>
                  <a:close/>
                </a:path>
              </a:pathLst>
            </a:custGeom>
            <a:solidFill>
              <a:srgbClr val="53555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grpSp>
      <p:sp>
        <p:nvSpPr>
          <p:cNvPr id="17" name="Text Placeholder 15">
            <a:extLst>
              <a:ext uri="{FF2B5EF4-FFF2-40B4-BE49-F238E27FC236}">
                <a16:creationId xmlns:a16="http://schemas.microsoft.com/office/drawing/2014/main" id="{A9806271-3315-AA4D-BD73-EA573E6D776F}"/>
              </a:ext>
            </a:extLst>
          </p:cNvPr>
          <p:cNvSpPr>
            <a:spLocks noGrp="1"/>
          </p:cNvSpPr>
          <p:nvPr>
            <p:ph type="body" sz="quarter" idx="10" hasCustomPrompt="1"/>
          </p:nvPr>
        </p:nvSpPr>
        <p:spPr>
          <a:xfrm>
            <a:off x="1400400" y="2358000"/>
            <a:ext cx="7416000" cy="1435100"/>
          </a:xfrm>
          <a:prstGeom prst="rect">
            <a:avLst/>
          </a:prstGeom>
        </p:spPr>
        <p:txBody>
          <a:bodyPr anchor="ctr" anchorCtr="0">
            <a:noAutofit/>
          </a:bodyPr>
          <a:lstStyle>
            <a:lvl1pPr marL="0" indent="0">
              <a:buNone/>
              <a:defRPr sz="3600" b="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GB"/>
              <a:t>Enter section intro text here</a:t>
            </a:r>
          </a:p>
        </p:txBody>
      </p:sp>
      <p:sp>
        <p:nvSpPr>
          <p:cNvPr id="7" name="Date Placeholder 5">
            <a:extLst>
              <a:ext uri="{FF2B5EF4-FFF2-40B4-BE49-F238E27FC236}">
                <a16:creationId xmlns:a16="http://schemas.microsoft.com/office/drawing/2014/main" id="{5A3F81E7-E91A-EEA1-B6E9-72D53A606F83}"/>
              </a:ext>
            </a:extLst>
          </p:cNvPr>
          <p:cNvSpPr>
            <a:spLocks noGrp="1"/>
          </p:cNvSpPr>
          <p:nvPr>
            <p:ph type="dt" sz="half" idx="11"/>
          </p:nvPr>
        </p:nvSpPr>
        <p:spPr>
          <a:xfrm>
            <a:off x="9055100" y="6950967"/>
            <a:ext cx="1676400" cy="365125"/>
          </a:xfrm>
        </p:spPr>
        <p:txBody>
          <a:bodyPr/>
          <a:lstStyle/>
          <a:p>
            <a:fld id="{CDA44A4C-F0EF-4933-A3CF-41A0F83E2C6D}" type="datetime1">
              <a:rPr lang="en-GB" smtClean="0"/>
              <a:t>27/01/2026</a:t>
            </a:fld>
            <a:endParaRPr lang="en-GB"/>
          </a:p>
        </p:txBody>
      </p:sp>
      <p:sp>
        <p:nvSpPr>
          <p:cNvPr id="8" name="Footer Placeholder 6">
            <a:extLst>
              <a:ext uri="{FF2B5EF4-FFF2-40B4-BE49-F238E27FC236}">
                <a16:creationId xmlns:a16="http://schemas.microsoft.com/office/drawing/2014/main" id="{1233BB90-3330-E0EF-2109-2DB908DFF5CC}"/>
              </a:ext>
            </a:extLst>
          </p:cNvPr>
          <p:cNvSpPr>
            <a:spLocks noGrp="1"/>
          </p:cNvSpPr>
          <p:nvPr>
            <p:ph type="ftr" sz="quarter" idx="12"/>
          </p:nvPr>
        </p:nvSpPr>
        <p:spPr>
          <a:xfrm>
            <a:off x="4038600" y="6950967"/>
            <a:ext cx="4114800" cy="365125"/>
          </a:xfrm>
        </p:spPr>
        <p:txBody>
          <a:bodyPr/>
          <a:lstStyle/>
          <a:p>
            <a:endParaRPr lang="en-GB"/>
          </a:p>
        </p:txBody>
      </p:sp>
      <p:sp>
        <p:nvSpPr>
          <p:cNvPr id="10" name="Slide Number Placeholder 7">
            <a:extLst>
              <a:ext uri="{FF2B5EF4-FFF2-40B4-BE49-F238E27FC236}">
                <a16:creationId xmlns:a16="http://schemas.microsoft.com/office/drawing/2014/main" id="{945BC0BF-2585-2025-269D-522A20C366CF}"/>
              </a:ext>
            </a:extLst>
          </p:cNvPr>
          <p:cNvSpPr>
            <a:spLocks noGrp="1"/>
          </p:cNvSpPr>
          <p:nvPr>
            <p:ph type="sldNum" sz="quarter" idx="13"/>
          </p:nvPr>
        </p:nvSpPr>
        <p:spPr>
          <a:xfrm>
            <a:off x="11017249" y="6950967"/>
            <a:ext cx="715341" cy="365125"/>
          </a:xfrm>
        </p:spPr>
        <p:txBody>
          <a:bodyPr/>
          <a:lstStyle/>
          <a:p>
            <a:fld id="{D030B88A-A586-41E9-87F5-B66E06292F0C}" type="slidenum">
              <a:rPr lang="en-GB" smtClean="0"/>
              <a:pPr/>
              <a:t>‹#›</a:t>
            </a:fld>
            <a:endParaRPr lang="en-GB"/>
          </a:p>
        </p:txBody>
      </p:sp>
    </p:spTree>
    <p:extLst>
      <p:ext uri="{BB962C8B-B14F-4D97-AF65-F5344CB8AC3E}">
        <p14:creationId xmlns:p14="http://schemas.microsoft.com/office/powerpoint/2010/main" val="3410767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Section into slide 2">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3D063857-729D-3AC8-EB3C-3BA2DA02595B}"/>
              </a:ext>
            </a:extLst>
          </p:cNvPr>
          <p:cNvGrpSpPr/>
          <p:nvPr userDrawn="1"/>
        </p:nvGrpSpPr>
        <p:grpSpPr>
          <a:xfrm>
            <a:off x="-1429311" y="-803988"/>
            <a:ext cx="15050623" cy="8465976"/>
            <a:chOff x="-1429311" y="-803988"/>
            <a:chExt cx="15050623" cy="8465976"/>
          </a:xfrm>
        </p:grpSpPr>
        <p:grpSp>
          <p:nvGrpSpPr>
            <p:cNvPr id="2" name="Group 1">
              <a:extLst>
                <a:ext uri="{FF2B5EF4-FFF2-40B4-BE49-F238E27FC236}">
                  <a16:creationId xmlns:a16="http://schemas.microsoft.com/office/drawing/2014/main" id="{E648067F-EF5D-890E-B75A-AA81AAEDFD4E}"/>
                </a:ext>
              </a:extLst>
            </p:cNvPr>
            <p:cNvGrpSpPr/>
            <p:nvPr userDrawn="1"/>
          </p:nvGrpSpPr>
          <p:grpSpPr>
            <a:xfrm flipH="1">
              <a:off x="-1061049" y="-803988"/>
              <a:ext cx="14682361" cy="8432455"/>
              <a:chOff x="-1429311" y="-803988"/>
              <a:chExt cx="14682361" cy="8432455"/>
            </a:xfrm>
          </p:grpSpPr>
          <p:grpSp>
            <p:nvGrpSpPr>
              <p:cNvPr id="4" name="Group 3">
                <a:extLst>
                  <a:ext uri="{FF2B5EF4-FFF2-40B4-BE49-F238E27FC236}">
                    <a16:creationId xmlns:a16="http://schemas.microsoft.com/office/drawing/2014/main" id="{4B614F85-5123-0F83-7134-CBBD8C333C2E}"/>
                  </a:ext>
                </a:extLst>
              </p:cNvPr>
              <p:cNvGrpSpPr/>
              <p:nvPr userDrawn="1"/>
            </p:nvGrpSpPr>
            <p:grpSpPr>
              <a:xfrm flipH="1">
                <a:off x="0" y="-795306"/>
                <a:ext cx="13253050" cy="8423773"/>
                <a:chOff x="13077670" y="-795306"/>
                <a:chExt cx="13253050" cy="8423773"/>
              </a:xfrm>
            </p:grpSpPr>
            <p:sp>
              <p:nvSpPr>
                <p:cNvPr id="6" name="Rectangle 5">
                  <a:extLst>
                    <a:ext uri="{FF2B5EF4-FFF2-40B4-BE49-F238E27FC236}">
                      <a16:creationId xmlns:a16="http://schemas.microsoft.com/office/drawing/2014/main" id="{7084B96F-BC63-C632-2658-3D22726225AF}"/>
                    </a:ext>
                  </a:extLst>
                </p:cNvPr>
                <p:cNvSpPr/>
                <p:nvPr userDrawn="1"/>
              </p:nvSpPr>
              <p:spPr>
                <a:xfrm>
                  <a:off x="14138720" y="0"/>
                  <a:ext cx="12192000" cy="6858000"/>
                </a:xfrm>
                <a:prstGeom prst="rect">
                  <a:avLst/>
                </a:prstGeom>
                <a:solidFill>
                  <a:srgbClr val="F6EF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Freeform: Shape 8">
                  <a:extLst>
                    <a:ext uri="{FF2B5EF4-FFF2-40B4-BE49-F238E27FC236}">
                      <a16:creationId xmlns:a16="http://schemas.microsoft.com/office/drawing/2014/main" id="{5E6B3005-5B37-915E-AEF2-01DBBE6A58E4}"/>
                    </a:ext>
                  </a:extLst>
                </p:cNvPr>
                <p:cNvSpPr/>
                <p:nvPr userDrawn="1"/>
              </p:nvSpPr>
              <p:spPr>
                <a:xfrm flipV="1">
                  <a:off x="16704511" y="-795306"/>
                  <a:ext cx="7672739" cy="4643034"/>
                </a:xfrm>
                <a:custGeom>
                  <a:avLst/>
                  <a:gdLst>
                    <a:gd name="connsiteX0" fmla="*/ 874643 w 6383130"/>
                    <a:gd name="connsiteY0" fmla="*/ 1122017 h 3330713"/>
                    <a:gd name="connsiteX1" fmla="*/ 2341217 w 6383130"/>
                    <a:gd name="connsiteY1" fmla="*/ 2199861 h 3330713"/>
                    <a:gd name="connsiteX2" fmla="*/ 2893391 w 6383130"/>
                    <a:gd name="connsiteY2" fmla="*/ 3012661 h 3330713"/>
                    <a:gd name="connsiteX3" fmla="*/ 3953565 w 6383130"/>
                    <a:gd name="connsiteY3" fmla="*/ 3330713 h 3330713"/>
                    <a:gd name="connsiteX4" fmla="*/ 5106504 w 6383130"/>
                    <a:gd name="connsiteY4" fmla="*/ 3083339 h 3330713"/>
                    <a:gd name="connsiteX5" fmla="*/ 5464313 w 6383130"/>
                    <a:gd name="connsiteY5" fmla="*/ 2425148 h 3330713"/>
                    <a:gd name="connsiteX6" fmla="*/ 4753113 w 6383130"/>
                    <a:gd name="connsiteY6" fmla="*/ 1696278 h 3330713"/>
                    <a:gd name="connsiteX7" fmla="*/ 6007652 w 6383130"/>
                    <a:gd name="connsiteY7" fmla="*/ 1532835 h 3330713"/>
                    <a:gd name="connsiteX8" fmla="*/ 6383130 w 6383130"/>
                    <a:gd name="connsiteY8" fmla="*/ 1334052 h 3330713"/>
                    <a:gd name="connsiteX9" fmla="*/ 6383130 w 6383130"/>
                    <a:gd name="connsiteY9" fmla="*/ 216452 h 3330713"/>
                    <a:gd name="connsiteX10" fmla="*/ 4117008 w 6383130"/>
                    <a:gd name="connsiteY10" fmla="*/ 0 h 3330713"/>
                    <a:gd name="connsiteX11" fmla="*/ 2531165 w 6383130"/>
                    <a:gd name="connsiteY11" fmla="*/ 287130 h 3330713"/>
                    <a:gd name="connsiteX12" fmla="*/ 812800 w 6383130"/>
                    <a:gd name="connsiteY12" fmla="*/ 437322 h 3330713"/>
                    <a:gd name="connsiteX13" fmla="*/ 0 w 6383130"/>
                    <a:gd name="connsiteY13" fmla="*/ 689113 h 3330713"/>
                    <a:gd name="connsiteX14" fmla="*/ 874643 w 6383130"/>
                    <a:gd name="connsiteY14" fmla="*/ 1122017 h 3330713"/>
                    <a:gd name="connsiteX0" fmla="*/ 874643 w 6383130"/>
                    <a:gd name="connsiteY0" fmla="*/ 1122017 h 3330713"/>
                    <a:gd name="connsiteX1" fmla="*/ 2341217 w 6383130"/>
                    <a:gd name="connsiteY1" fmla="*/ 2199861 h 3330713"/>
                    <a:gd name="connsiteX2" fmla="*/ 2893391 w 6383130"/>
                    <a:gd name="connsiteY2" fmla="*/ 3012661 h 3330713"/>
                    <a:gd name="connsiteX3" fmla="*/ 3953565 w 6383130"/>
                    <a:gd name="connsiteY3" fmla="*/ 3330713 h 3330713"/>
                    <a:gd name="connsiteX4" fmla="*/ 5106504 w 6383130"/>
                    <a:gd name="connsiteY4" fmla="*/ 3083339 h 3330713"/>
                    <a:gd name="connsiteX5" fmla="*/ 5464313 w 6383130"/>
                    <a:gd name="connsiteY5" fmla="*/ 2425148 h 3330713"/>
                    <a:gd name="connsiteX6" fmla="*/ 4753113 w 6383130"/>
                    <a:gd name="connsiteY6" fmla="*/ 1696278 h 3330713"/>
                    <a:gd name="connsiteX7" fmla="*/ 6007652 w 6383130"/>
                    <a:gd name="connsiteY7" fmla="*/ 1532835 h 3330713"/>
                    <a:gd name="connsiteX8" fmla="*/ 6383130 w 6383130"/>
                    <a:gd name="connsiteY8" fmla="*/ 216452 h 3330713"/>
                    <a:gd name="connsiteX9" fmla="*/ 4117008 w 6383130"/>
                    <a:gd name="connsiteY9" fmla="*/ 0 h 3330713"/>
                    <a:gd name="connsiteX10" fmla="*/ 2531165 w 6383130"/>
                    <a:gd name="connsiteY10" fmla="*/ 287130 h 3330713"/>
                    <a:gd name="connsiteX11" fmla="*/ 812800 w 6383130"/>
                    <a:gd name="connsiteY11" fmla="*/ 437322 h 3330713"/>
                    <a:gd name="connsiteX12" fmla="*/ 0 w 6383130"/>
                    <a:gd name="connsiteY12" fmla="*/ 689113 h 3330713"/>
                    <a:gd name="connsiteX13" fmla="*/ 874643 w 6383130"/>
                    <a:gd name="connsiteY13" fmla="*/ 1122017 h 3330713"/>
                    <a:gd name="connsiteX0" fmla="*/ 874643 w 6007652"/>
                    <a:gd name="connsiteY0" fmla="*/ 1122017 h 3330713"/>
                    <a:gd name="connsiteX1" fmla="*/ 2341217 w 6007652"/>
                    <a:gd name="connsiteY1" fmla="*/ 2199861 h 3330713"/>
                    <a:gd name="connsiteX2" fmla="*/ 2893391 w 6007652"/>
                    <a:gd name="connsiteY2" fmla="*/ 3012661 h 3330713"/>
                    <a:gd name="connsiteX3" fmla="*/ 3953565 w 6007652"/>
                    <a:gd name="connsiteY3" fmla="*/ 3330713 h 3330713"/>
                    <a:gd name="connsiteX4" fmla="*/ 5106504 w 6007652"/>
                    <a:gd name="connsiteY4" fmla="*/ 3083339 h 3330713"/>
                    <a:gd name="connsiteX5" fmla="*/ 5464313 w 6007652"/>
                    <a:gd name="connsiteY5" fmla="*/ 2425148 h 3330713"/>
                    <a:gd name="connsiteX6" fmla="*/ 4753113 w 6007652"/>
                    <a:gd name="connsiteY6" fmla="*/ 1696278 h 3330713"/>
                    <a:gd name="connsiteX7" fmla="*/ 6007652 w 6007652"/>
                    <a:gd name="connsiteY7" fmla="*/ 1532835 h 3330713"/>
                    <a:gd name="connsiteX8" fmla="*/ 5942502 w 6007652"/>
                    <a:gd name="connsiteY8" fmla="*/ 158750 h 3330713"/>
                    <a:gd name="connsiteX9" fmla="*/ 4117008 w 6007652"/>
                    <a:gd name="connsiteY9" fmla="*/ 0 h 3330713"/>
                    <a:gd name="connsiteX10" fmla="*/ 2531165 w 6007652"/>
                    <a:gd name="connsiteY10" fmla="*/ 287130 h 3330713"/>
                    <a:gd name="connsiteX11" fmla="*/ 812800 w 6007652"/>
                    <a:gd name="connsiteY11" fmla="*/ 437322 h 3330713"/>
                    <a:gd name="connsiteX12" fmla="*/ 0 w 6007652"/>
                    <a:gd name="connsiteY12" fmla="*/ 689113 h 3330713"/>
                    <a:gd name="connsiteX13" fmla="*/ 874643 w 6007652"/>
                    <a:gd name="connsiteY13" fmla="*/ 1122017 h 3330713"/>
                    <a:gd name="connsiteX0" fmla="*/ 874643 w 5942502"/>
                    <a:gd name="connsiteY0" fmla="*/ 1122017 h 3330713"/>
                    <a:gd name="connsiteX1" fmla="*/ 2341217 w 5942502"/>
                    <a:gd name="connsiteY1" fmla="*/ 2199861 h 3330713"/>
                    <a:gd name="connsiteX2" fmla="*/ 2893391 w 5942502"/>
                    <a:gd name="connsiteY2" fmla="*/ 3012661 h 3330713"/>
                    <a:gd name="connsiteX3" fmla="*/ 3953565 w 5942502"/>
                    <a:gd name="connsiteY3" fmla="*/ 3330713 h 3330713"/>
                    <a:gd name="connsiteX4" fmla="*/ 5106504 w 5942502"/>
                    <a:gd name="connsiteY4" fmla="*/ 3083339 h 3330713"/>
                    <a:gd name="connsiteX5" fmla="*/ 5464313 w 5942502"/>
                    <a:gd name="connsiteY5" fmla="*/ 2425148 h 3330713"/>
                    <a:gd name="connsiteX6" fmla="*/ 4753113 w 5942502"/>
                    <a:gd name="connsiteY6" fmla="*/ 1696278 h 3330713"/>
                    <a:gd name="connsiteX7" fmla="*/ 5881758 w 5942502"/>
                    <a:gd name="connsiteY7" fmla="*/ 1532835 h 3330713"/>
                    <a:gd name="connsiteX8" fmla="*/ 5942502 w 5942502"/>
                    <a:gd name="connsiteY8" fmla="*/ 158750 h 3330713"/>
                    <a:gd name="connsiteX9" fmla="*/ 4117008 w 5942502"/>
                    <a:gd name="connsiteY9" fmla="*/ 0 h 3330713"/>
                    <a:gd name="connsiteX10" fmla="*/ 2531165 w 5942502"/>
                    <a:gd name="connsiteY10" fmla="*/ 287130 h 3330713"/>
                    <a:gd name="connsiteX11" fmla="*/ 812800 w 5942502"/>
                    <a:gd name="connsiteY11" fmla="*/ 437322 h 3330713"/>
                    <a:gd name="connsiteX12" fmla="*/ 0 w 5942502"/>
                    <a:gd name="connsiteY12" fmla="*/ 689113 h 3330713"/>
                    <a:gd name="connsiteX13" fmla="*/ 874643 w 5942502"/>
                    <a:gd name="connsiteY13" fmla="*/ 1122017 h 3330713"/>
                    <a:gd name="connsiteX0" fmla="*/ 874643 w 5942502"/>
                    <a:gd name="connsiteY0" fmla="*/ 1122017 h 3330713"/>
                    <a:gd name="connsiteX1" fmla="*/ 2341217 w 5942502"/>
                    <a:gd name="connsiteY1" fmla="*/ 2199861 h 3330713"/>
                    <a:gd name="connsiteX2" fmla="*/ 2893391 w 5942502"/>
                    <a:gd name="connsiteY2" fmla="*/ 3012661 h 3330713"/>
                    <a:gd name="connsiteX3" fmla="*/ 3953565 w 5942502"/>
                    <a:gd name="connsiteY3" fmla="*/ 3330713 h 3330713"/>
                    <a:gd name="connsiteX4" fmla="*/ 5106504 w 5942502"/>
                    <a:gd name="connsiteY4" fmla="*/ 3083339 h 3330713"/>
                    <a:gd name="connsiteX5" fmla="*/ 5464313 w 5942502"/>
                    <a:gd name="connsiteY5" fmla="*/ 2425148 h 3330713"/>
                    <a:gd name="connsiteX6" fmla="*/ 5109813 w 5942502"/>
                    <a:gd name="connsiteY6" fmla="*/ 1712015 h 3330713"/>
                    <a:gd name="connsiteX7" fmla="*/ 5881758 w 5942502"/>
                    <a:gd name="connsiteY7" fmla="*/ 1532835 h 3330713"/>
                    <a:gd name="connsiteX8" fmla="*/ 5942502 w 5942502"/>
                    <a:gd name="connsiteY8" fmla="*/ 158750 h 3330713"/>
                    <a:gd name="connsiteX9" fmla="*/ 4117008 w 5942502"/>
                    <a:gd name="connsiteY9" fmla="*/ 0 h 3330713"/>
                    <a:gd name="connsiteX10" fmla="*/ 2531165 w 5942502"/>
                    <a:gd name="connsiteY10" fmla="*/ 287130 h 3330713"/>
                    <a:gd name="connsiteX11" fmla="*/ 812800 w 5942502"/>
                    <a:gd name="connsiteY11" fmla="*/ 437322 h 3330713"/>
                    <a:gd name="connsiteX12" fmla="*/ 0 w 5942502"/>
                    <a:gd name="connsiteY12" fmla="*/ 689113 h 3330713"/>
                    <a:gd name="connsiteX13" fmla="*/ 874643 w 5942502"/>
                    <a:gd name="connsiteY13" fmla="*/ 1122017 h 3330713"/>
                    <a:gd name="connsiteX0" fmla="*/ 874643 w 5942502"/>
                    <a:gd name="connsiteY0" fmla="*/ 1122017 h 3330713"/>
                    <a:gd name="connsiteX1" fmla="*/ 2341217 w 5942502"/>
                    <a:gd name="connsiteY1" fmla="*/ 2199861 h 3330713"/>
                    <a:gd name="connsiteX2" fmla="*/ 2893391 w 5942502"/>
                    <a:gd name="connsiteY2" fmla="*/ 3012661 h 3330713"/>
                    <a:gd name="connsiteX3" fmla="*/ 3953565 w 5942502"/>
                    <a:gd name="connsiteY3" fmla="*/ 3330713 h 3330713"/>
                    <a:gd name="connsiteX4" fmla="*/ 5106504 w 5942502"/>
                    <a:gd name="connsiteY4" fmla="*/ 3083339 h 3330713"/>
                    <a:gd name="connsiteX5" fmla="*/ 5464313 w 5942502"/>
                    <a:gd name="connsiteY5" fmla="*/ 2425148 h 3330713"/>
                    <a:gd name="connsiteX6" fmla="*/ 5235707 w 5942502"/>
                    <a:gd name="connsiteY6" fmla="*/ 1727752 h 3330713"/>
                    <a:gd name="connsiteX7" fmla="*/ 5881758 w 5942502"/>
                    <a:gd name="connsiteY7" fmla="*/ 1532835 h 3330713"/>
                    <a:gd name="connsiteX8" fmla="*/ 5942502 w 5942502"/>
                    <a:gd name="connsiteY8" fmla="*/ 158750 h 3330713"/>
                    <a:gd name="connsiteX9" fmla="*/ 4117008 w 5942502"/>
                    <a:gd name="connsiteY9" fmla="*/ 0 h 3330713"/>
                    <a:gd name="connsiteX10" fmla="*/ 2531165 w 5942502"/>
                    <a:gd name="connsiteY10" fmla="*/ 287130 h 3330713"/>
                    <a:gd name="connsiteX11" fmla="*/ 812800 w 5942502"/>
                    <a:gd name="connsiteY11" fmla="*/ 437322 h 3330713"/>
                    <a:gd name="connsiteX12" fmla="*/ 0 w 5942502"/>
                    <a:gd name="connsiteY12" fmla="*/ 689113 h 3330713"/>
                    <a:gd name="connsiteX13" fmla="*/ 874643 w 5942502"/>
                    <a:gd name="connsiteY13" fmla="*/ 1122017 h 3330713"/>
                    <a:gd name="connsiteX0" fmla="*/ 874643 w 5942502"/>
                    <a:gd name="connsiteY0" fmla="*/ 1122017 h 3330713"/>
                    <a:gd name="connsiteX1" fmla="*/ 2341217 w 5942502"/>
                    <a:gd name="connsiteY1" fmla="*/ 2199861 h 3330713"/>
                    <a:gd name="connsiteX2" fmla="*/ 2893391 w 5942502"/>
                    <a:gd name="connsiteY2" fmla="*/ 3012661 h 3330713"/>
                    <a:gd name="connsiteX3" fmla="*/ 3953565 w 5942502"/>
                    <a:gd name="connsiteY3" fmla="*/ 3330713 h 3330713"/>
                    <a:gd name="connsiteX4" fmla="*/ 5106504 w 5942502"/>
                    <a:gd name="connsiteY4" fmla="*/ 3083339 h 3330713"/>
                    <a:gd name="connsiteX5" fmla="*/ 5605944 w 5942502"/>
                    <a:gd name="connsiteY5" fmla="*/ 2472358 h 3330713"/>
                    <a:gd name="connsiteX6" fmla="*/ 5235707 w 5942502"/>
                    <a:gd name="connsiteY6" fmla="*/ 1727752 h 3330713"/>
                    <a:gd name="connsiteX7" fmla="*/ 5881758 w 5942502"/>
                    <a:gd name="connsiteY7" fmla="*/ 1532835 h 3330713"/>
                    <a:gd name="connsiteX8" fmla="*/ 5942502 w 5942502"/>
                    <a:gd name="connsiteY8" fmla="*/ 158750 h 3330713"/>
                    <a:gd name="connsiteX9" fmla="*/ 4117008 w 5942502"/>
                    <a:gd name="connsiteY9" fmla="*/ 0 h 3330713"/>
                    <a:gd name="connsiteX10" fmla="*/ 2531165 w 5942502"/>
                    <a:gd name="connsiteY10" fmla="*/ 287130 h 3330713"/>
                    <a:gd name="connsiteX11" fmla="*/ 812800 w 5942502"/>
                    <a:gd name="connsiteY11" fmla="*/ 437322 h 3330713"/>
                    <a:gd name="connsiteX12" fmla="*/ 0 w 5942502"/>
                    <a:gd name="connsiteY12" fmla="*/ 689113 h 3330713"/>
                    <a:gd name="connsiteX13" fmla="*/ 874643 w 5942502"/>
                    <a:gd name="connsiteY13" fmla="*/ 1122017 h 3330713"/>
                    <a:gd name="connsiteX0" fmla="*/ 874643 w 5942502"/>
                    <a:gd name="connsiteY0" fmla="*/ 1122017 h 3330713"/>
                    <a:gd name="connsiteX1" fmla="*/ 2341217 w 5942502"/>
                    <a:gd name="connsiteY1" fmla="*/ 2199861 h 3330713"/>
                    <a:gd name="connsiteX2" fmla="*/ 2893391 w 5942502"/>
                    <a:gd name="connsiteY2" fmla="*/ 3012661 h 3330713"/>
                    <a:gd name="connsiteX3" fmla="*/ 3953565 w 5942502"/>
                    <a:gd name="connsiteY3" fmla="*/ 3330713 h 3330713"/>
                    <a:gd name="connsiteX4" fmla="*/ 5106504 w 5942502"/>
                    <a:gd name="connsiteY4" fmla="*/ 3083339 h 3330713"/>
                    <a:gd name="connsiteX5" fmla="*/ 5605944 w 5942502"/>
                    <a:gd name="connsiteY5" fmla="*/ 2472358 h 3330713"/>
                    <a:gd name="connsiteX6" fmla="*/ 5382584 w 5942502"/>
                    <a:gd name="connsiteY6" fmla="*/ 1727752 h 3330713"/>
                    <a:gd name="connsiteX7" fmla="*/ 5881758 w 5942502"/>
                    <a:gd name="connsiteY7" fmla="*/ 1532835 h 3330713"/>
                    <a:gd name="connsiteX8" fmla="*/ 5942502 w 5942502"/>
                    <a:gd name="connsiteY8" fmla="*/ 158750 h 3330713"/>
                    <a:gd name="connsiteX9" fmla="*/ 4117008 w 5942502"/>
                    <a:gd name="connsiteY9" fmla="*/ 0 h 3330713"/>
                    <a:gd name="connsiteX10" fmla="*/ 2531165 w 5942502"/>
                    <a:gd name="connsiteY10" fmla="*/ 287130 h 3330713"/>
                    <a:gd name="connsiteX11" fmla="*/ 812800 w 5942502"/>
                    <a:gd name="connsiteY11" fmla="*/ 437322 h 3330713"/>
                    <a:gd name="connsiteX12" fmla="*/ 0 w 5942502"/>
                    <a:gd name="connsiteY12" fmla="*/ 689113 h 3330713"/>
                    <a:gd name="connsiteX13" fmla="*/ 874643 w 5942502"/>
                    <a:gd name="connsiteY13" fmla="*/ 1122017 h 3330713"/>
                    <a:gd name="connsiteX0" fmla="*/ 874643 w 5942502"/>
                    <a:gd name="connsiteY0" fmla="*/ 1122017 h 3330713"/>
                    <a:gd name="connsiteX1" fmla="*/ 2341217 w 5942502"/>
                    <a:gd name="connsiteY1" fmla="*/ 2199861 h 3330713"/>
                    <a:gd name="connsiteX2" fmla="*/ 2898637 w 5942502"/>
                    <a:gd name="connsiteY2" fmla="*/ 3091345 h 3330713"/>
                    <a:gd name="connsiteX3" fmla="*/ 3953565 w 5942502"/>
                    <a:gd name="connsiteY3" fmla="*/ 3330713 h 3330713"/>
                    <a:gd name="connsiteX4" fmla="*/ 5106504 w 5942502"/>
                    <a:gd name="connsiteY4" fmla="*/ 3083339 h 3330713"/>
                    <a:gd name="connsiteX5" fmla="*/ 5605944 w 5942502"/>
                    <a:gd name="connsiteY5" fmla="*/ 2472358 h 3330713"/>
                    <a:gd name="connsiteX6" fmla="*/ 5382584 w 5942502"/>
                    <a:gd name="connsiteY6" fmla="*/ 1727752 h 3330713"/>
                    <a:gd name="connsiteX7" fmla="*/ 5881758 w 5942502"/>
                    <a:gd name="connsiteY7" fmla="*/ 1532835 h 3330713"/>
                    <a:gd name="connsiteX8" fmla="*/ 5942502 w 5942502"/>
                    <a:gd name="connsiteY8" fmla="*/ 158750 h 3330713"/>
                    <a:gd name="connsiteX9" fmla="*/ 4117008 w 5942502"/>
                    <a:gd name="connsiteY9" fmla="*/ 0 h 3330713"/>
                    <a:gd name="connsiteX10" fmla="*/ 2531165 w 5942502"/>
                    <a:gd name="connsiteY10" fmla="*/ 287130 h 3330713"/>
                    <a:gd name="connsiteX11" fmla="*/ 812800 w 5942502"/>
                    <a:gd name="connsiteY11" fmla="*/ 437322 h 3330713"/>
                    <a:gd name="connsiteX12" fmla="*/ 0 w 5942502"/>
                    <a:gd name="connsiteY12" fmla="*/ 689113 h 3330713"/>
                    <a:gd name="connsiteX13" fmla="*/ 874643 w 5942502"/>
                    <a:gd name="connsiteY13" fmla="*/ 1122017 h 3330713"/>
                    <a:gd name="connsiteX0" fmla="*/ 874643 w 5942502"/>
                    <a:gd name="connsiteY0" fmla="*/ 996123 h 3204819"/>
                    <a:gd name="connsiteX1" fmla="*/ 2341217 w 5942502"/>
                    <a:gd name="connsiteY1" fmla="*/ 2073967 h 3204819"/>
                    <a:gd name="connsiteX2" fmla="*/ 2898637 w 5942502"/>
                    <a:gd name="connsiteY2" fmla="*/ 2965451 h 3204819"/>
                    <a:gd name="connsiteX3" fmla="*/ 3953565 w 5942502"/>
                    <a:gd name="connsiteY3" fmla="*/ 3204819 h 3204819"/>
                    <a:gd name="connsiteX4" fmla="*/ 5106504 w 5942502"/>
                    <a:gd name="connsiteY4" fmla="*/ 2957445 h 3204819"/>
                    <a:gd name="connsiteX5" fmla="*/ 5605944 w 5942502"/>
                    <a:gd name="connsiteY5" fmla="*/ 2346464 h 3204819"/>
                    <a:gd name="connsiteX6" fmla="*/ 5382584 w 5942502"/>
                    <a:gd name="connsiteY6" fmla="*/ 1601858 h 3204819"/>
                    <a:gd name="connsiteX7" fmla="*/ 5881758 w 5942502"/>
                    <a:gd name="connsiteY7" fmla="*/ 1406941 h 3204819"/>
                    <a:gd name="connsiteX8" fmla="*/ 5942502 w 5942502"/>
                    <a:gd name="connsiteY8" fmla="*/ 32856 h 3204819"/>
                    <a:gd name="connsiteX9" fmla="*/ 4169464 w 5942502"/>
                    <a:gd name="connsiteY9" fmla="*/ 0 h 3204819"/>
                    <a:gd name="connsiteX10" fmla="*/ 2531165 w 5942502"/>
                    <a:gd name="connsiteY10" fmla="*/ 161236 h 3204819"/>
                    <a:gd name="connsiteX11" fmla="*/ 812800 w 5942502"/>
                    <a:gd name="connsiteY11" fmla="*/ 311428 h 3204819"/>
                    <a:gd name="connsiteX12" fmla="*/ 0 w 5942502"/>
                    <a:gd name="connsiteY12" fmla="*/ 563219 h 3204819"/>
                    <a:gd name="connsiteX13" fmla="*/ 874643 w 5942502"/>
                    <a:gd name="connsiteY13" fmla="*/ 996123 h 3204819"/>
                    <a:gd name="connsiteX0" fmla="*/ 874643 w 5932010"/>
                    <a:gd name="connsiteY0" fmla="*/ 996123 h 3204819"/>
                    <a:gd name="connsiteX1" fmla="*/ 2341217 w 5932010"/>
                    <a:gd name="connsiteY1" fmla="*/ 2073967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605944 w 5932010"/>
                    <a:gd name="connsiteY5" fmla="*/ 2346464 h 3204819"/>
                    <a:gd name="connsiteX6" fmla="*/ 5382584 w 5932010"/>
                    <a:gd name="connsiteY6" fmla="*/ 1601858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74643 w 5932010"/>
                    <a:gd name="connsiteY13" fmla="*/ 996123 h 3204819"/>
                    <a:gd name="connsiteX0" fmla="*/ 874643 w 5932010"/>
                    <a:gd name="connsiteY0" fmla="*/ 996123 h 3204819"/>
                    <a:gd name="connsiteX1" fmla="*/ 2341217 w 5932010"/>
                    <a:gd name="connsiteY1" fmla="*/ 2073967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605944 w 5932010"/>
                    <a:gd name="connsiteY5" fmla="*/ 2346464 h 3204819"/>
                    <a:gd name="connsiteX6" fmla="*/ 5503232 w 5932010"/>
                    <a:gd name="connsiteY6" fmla="*/ 1575630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74643 w 5932010"/>
                    <a:gd name="connsiteY13" fmla="*/ 996123 h 3204819"/>
                    <a:gd name="connsiteX0" fmla="*/ 874643 w 5932010"/>
                    <a:gd name="connsiteY0" fmla="*/ 996123 h 3204819"/>
                    <a:gd name="connsiteX1" fmla="*/ 2341217 w 5932010"/>
                    <a:gd name="connsiteY1" fmla="*/ 2073967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443331 w 5932010"/>
                    <a:gd name="connsiteY5" fmla="*/ 2346464 h 3204819"/>
                    <a:gd name="connsiteX6" fmla="*/ 5503232 w 5932010"/>
                    <a:gd name="connsiteY6" fmla="*/ 1575630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74643 w 5932010"/>
                    <a:gd name="connsiteY13" fmla="*/ 996123 h 3204819"/>
                    <a:gd name="connsiteX0" fmla="*/ 874643 w 5932010"/>
                    <a:gd name="connsiteY0" fmla="*/ 996123 h 3204819"/>
                    <a:gd name="connsiteX1" fmla="*/ 2341217 w 5932010"/>
                    <a:gd name="connsiteY1" fmla="*/ 2073967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527261 w 5932010"/>
                    <a:gd name="connsiteY5" fmla="*/ 2346464 h 3204819"/>
                    <a:gd name="connsiteX6" fmla="*/ 5503232 w 5932010"/>
                    <a:gd name="connsiteY6" fmla="*/ 1575630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74643 w 5932010"/>
                    <a:gd name="connsiteY13" fmla="*/ 996123 h 3204819"/>
                    <a:gd name="connsiteX0" fmla="*/ 874643 w 5932010"/>
                    <a:gd name="connsiteY0" fmla="*/ 996123 h 3204819"/>
                    <a:gd name="connsiteX1" fmla="*/ 2341217 w 5932010"/>
                    <a:gd name="connsiteY1" fmla="*/ 2073967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527261 w 5932010"/>
                    <a:gd name="connsiteY5" fmla="*/ 2346464 h 3204819"/>
                    <a:gd name="connsiteX6" fmla="*/ 5414057 w 5932010"/>
                    <a:gd name="connsiteY6" fmla="*/ 1591367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74643 w 5932010"/>
                    <a:gd name="connsiteY13" fmla="*/ 996123 h 3204819"/>
                    <a:gd name="connsiteX0" fmla="*/ 837924 w 5932010"/>
                    <a:gd name="connsiteY0" fmla="*/ 1300366 h 3204819"/>
                    <a:gd name="connsiteX1" fmla="*/ 2341217 w 5932010"/>
                    <a:gd name="connsiteY1" fmla="*/ 2073967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527261 w 5932010"/>
                    <a:gd name="connsiteY5" fmla="*/ 2346464 h 3204819"/>
                    <a:gd name="connsiteX6" fmla="*/ 5414057 w 5932010"/>
                    <a:gd name="connsiteY6" fmla="*/ 1591367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37924 w 5932010"/>
                    <a:gd name="connsiteY13" fmla="*/ 1300366 h 3204819"/>
                    <a:gd name="connsiteX0" fmla="*/ 837924 w 5932010"/>
                    <a:gd name="connsiteY0" fmla="*/ 1300366 h 3204819"/>
                    <a:gd name="connsiteX1" fmla="*/ 2236306 w 5932010"/>
                    <a:gd name="connsiteY1" fmla="*/ 2094949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527261 w 5932010"/>
                    <a:gd name="connsiteY5" fmla="*/ 2346464 h 3204819"/>
                    <a:gd name="connsiteX6" fmla="*/ 5414057 w 5932010"/>
                    <a:gd name="connsiteY6" fmla="*/ 1591367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37924 w 5932010"/>
                    <a:gd name="connsiteY13" fmla="*/ 1300366 h 3204819"/>
                    <a:gd name="connsiteX0" fmla="*/ 25124 w 5119210"/>
                    <a:gd name="connsiteY0" fmla="*/ 1300366 h 3204819"/>
                    <a:gd name="connsiteX1" fmla="*/ 1423506 w 5119210"/>
                    <a:gd name="connsiteY1" fmla="*/ 2094949 h 3204819"/>
                    <a:gd name="connsiteX2" fmla="*/ 2085837 w 5119210"/>
                    <a:gd name="connsiteY2" fmla="*/ 2965451 h 3204819"/>
                    <a:gd name="connsiteX3" fmla="*/ 3140765 w 5119210"/>
                    <a:gd name="connsiteY3" fmla="*/ 3204819 h 3204819"/>
                    <a:gd name="connsiteX4" fmla="*/ 4293704 w 5119210"/>
                    <a:gd name="connsiteY4" fmla="*/ 2957445 h 3204819"/>
                    <a:gd name="connsiteX5" fmla="*/ 4714461 w 5119210"/>
                    <a:gd name="connsiteY5" fmla="*/ 2346464 h 3204819"/>
                    <a:gd name="connsiteX6" fmla="*/ 4601257 w 5119210"/>
                    <a:gd name="connsiteY6" fmla="*/ 1591367 h 3204819"/>
                    <a:gd name="connsiteX7" fmla="*/ 5068958 w 5119210"/>
                    <a:gd name="connsiteY7" fmla="*/ 1406941 h 3204819"/>
                    <a:gd name="connsiteX8" fmla="*/ 5119210 w 5119210"/>
                    <a:gd name="connsiteY8" fmla="*/ 410537 h 3204819"/>
                    <a:gd name="connsiteX9" fmla="*/ 3356664 w 5119210"/>
                    <a:gd name="connsiteY9" fmla="*/ 0 h 3204819"/>
                    <a:gd name="connsiteX10" fmla="*/ 1718365 w 5119210"/>
                    <a:gd name="connsiteY10" fmla="*/ 161236 h 3204819"/>
                    <a:gd name="connsiteX11" fmla="*/ 0 w 5119210"/>
                    <a:gd name="connsiteY11" fmla="*/ 311428 h 3204819"/>
                    <a:gd name="connsiteX12" fmla="*/ 68715 w 5119210"/>
                    <a:gd name="connsiteY12" fmla="*/ 579863 h 3204819"/>
                    <a:gd name="connsiteX13" fmla="*/ 25124 w 5119210"/>
                    <a:gd name="connsiteY13" fmla="*/ 1300366 h 3204819"/>
                    <a:gd name="connsiteX0" fmla="*/ 25124 w 5119210"/>
                    <a:gd name="connsiteY0" fmla="*/ 1300366 h 3204819"/>
                    <a:gd name="connsiteX1" fmla="*/ 1423506 w 5119210"/>
                    <a:gd name="connsiteY1" fmla="*/ 2094949 h 3204819"/>
                    <a:gd name="connsiteX2" fmla="*/ 2085837 w 5119210"/>
                    <a:gd name="connsiteY2" fmla="*/ 2965451 h 3204819"/>
                    <a:gd name="connsiteX3" fmla="*/ 3140765 w 5119210"/>
                    <a:gd name="connsiteY3" fmla="*/ 3204819 h 3204819"/>
                    <a:gd name="connsiteX4" fmla="*/ 4293704 w 5119210"/>
                    <a:gd name="connsiteY4" fmla="*/ 2957445 h 3204819"/>
                    <a:gd name="connsiteX5" fmla="*/ 4714461 w 5119210"/>
                    <a:gd name="connsiteY5" fmla="*/ 2346464 h 3204819"/>
                    <a:gd name="connsiteX6" fmla="*/ 4601257 w 5119210"/>
                    <a:gd name="connsiteY6" fmla="*/ 1591367 h 3204819"/>
                    <a:gd name="connsiteX7" fmla="*/ 5068958 w 5119210"/>
                    <a:gd name="connsiteY7" fmla="*/ 1406941 h 3204819"/>
                    <a:gd name="connsiteX8" fmla="*/ 5119210 w 5119210"/>
                    <a:gd name="connsiteY8" fmla="*/ 410537 h 3204819"/>
                    <a:gd name="connsiteX9" fmla="*/ 3356664 w 5119210"/>
                    <a:gd name="connsiteY9" fmla="*/ 0 h 3204819"/>
                    <a:gd name="connsiteX10" fmla="*/ 1718365 w 5119210"/>
                    <a:gd name="connsiteY10" fmla="*/ 161236 h 3204819"/>
                    <a:gd name="connsiteX11" fmla="*/ 0 w 5119210"/>
                    <a:gd name="connsiteY11" fmla="*/ 311428 h 3204819"/>
                    <a:gd name="connsiteX12" fmla="*/ 586126 w 5119210"/>
                    <a:gd name="connsiteY12" fmla="*/ 918292 h 3204819"/>
                    <a:gd name="connsiteX13" fmla="*/ 25124 w 5119210"/>
                    <a:gd name="connsiteY13" fmla="*/ 1300366 h 3204819"/>
                    <a:gd name="connsiteX0" fmla="*/ 0 w 6103356"/>
                    <a:gd name="connsiteY0" fmla="*/ 1411326 h 3204819"/>
                    <a:gd name="connsiteX1" fmla="*/ 2407652 w 6103356"/>
                    <a:gd name="connsiteY1" fmla="*/ 2094949 h 3204819"/>
                    <a:gd name="connsiteX2" fmla="*/ 3069983 w 6103356"/>
                    <a:gd name="connsiteY2" fmla="*/ 2965451 h 3204819"/>
                    <a:gd name="connsiteX3" fmla="*/ 4124911 w 6103356"/>
                    <a:gd name="connsiteY3" fmla="*/ 3204819 h 3204819"/>
                    <a:gd name="connsiteX4" fmla="*/ 5277850 w 6103356"/>
                    <a:gd name="connsiteY4" fmla="*/ 2957445 h 3204819"/>
                    <a:gd name="connsiteX5" fmla="*/ 5698607 w 6103356"/>
                    <a:gd name="connsiteY5" fmla="*/ 2346464 h 3204819"/>
                    <a:gd name="connsiteX6" fmla="*/ 5585403 w 6103356"/>
                    <a:gd name="connsiteY6" fmla="*/ 1591367 h 3204819"/>
                    <a:gd name="connsiteX7" fmla="*/ 6053104 w 6103356"/>
                    <a:gd name="connsiteY7" fmla="*/ 1406941 h 3204819"/>
                    <a:gd name="connsiteX8" fmla="*/ 6103356 w 6103356"/>
                    <a:gd name="connsiteY8" fmla="*/ 410537 h 3204819"/>
                    <a:gd name="connsiteX9" fmla="*/ 4340810 w 6103356"/>
                    <a:gd name="connsiteY9" fmla="*/ 0 h 3204819"/>
                    <a:gd name="connsiteX10" fmla="*/ 2702511 w 6103356"/>
                    <a:gd name="connsiteY10" fmla="*/ 161236 h 3204819"/>
                    <a:gd name="connsiteX11" fmla="*/ 984146 w 6103356"/>
                    <a:gd name="connsiteY11" fmla="*/ 311428 h 3204819"/>
                    <a:gd name="connsiteX12" fmla="*/ 1570272 w 6103356"/>
                    <a:gd name="connsiteY12" fmla="*/ 918292 h 3204819"/>
                    <a:gd name="connsiteX13" fmla="*/ 0 w 6103356"/>
                    <a:gd name="connsiteY13" fmla="*/ 1411326 h 3204819"/>
                    <a:gd name="connsiteX0" fmla="*/ 0 w 6103356"/>
                    <a:gd name="connsiteY0" fmla="*/ 1411326 h 3204819"/>
                    <a:gd name="connsiteX1" fmla="*/ 900135 w 6103356"/>
                    <a:gd name="connsiteY1" fmla="*/ 2122689 h 3204819"/>
                    <a:gd name="connsiteX2" fmla="*/ 3069983 w 6103356"/>
                    <a:gd name="connsiteY2" fmla="*/ 2965451 h 3204819"/>
                    <a:gd name="connsiteX3" fmla="*/ 4124911 w 6103356"/>
                    <a:gd name="connsiteY3" fmla="*/ 3204819 h 3204819"/>
                    <a:gd name="connsiteX4" fmla="*/ 5277850 w 6103356"/>
                    <a:gd name="connsiteY4" fmla="*/ 2957445 h 3204819"/>
                    <a:gd name="connsiteX5" fmla="*/ 5698607 w 6103356"/>
                    <a:gd name="connsiteY5" fmla="*/ 2346464 h 3204819"/>
                    <a:gd name="connsiteX6" fmla="*/ 5585403 w 6103356"/>
                    <a:gd name="connsiteY6" fmla="*/ 1591367 h 3204819"/>
                    <a:gd name="connsiteX7" fmla="*/ 6053104 w 6103356"/>
                    <a:gd name="connsiteY7" fmla="*/ 1406941 h 3204819"/>
                    <a:gd name="connsiteX8" fmla="*/ 6103356 w 6103356"/>
                    <a:gd name="connsiteY8" fmla="*/ 410537 h 3204819"/>
                    <a:gd name="connsiteX9" fmla="*/ 4340810 w 6103356"/>
                    <a:gd name="connsiteY9" fmla="*/ 0 h 3204819"/>
                    <a:gd name="connsiteX10" fmla="*/ 2702511 w 6103356"/>
                    <a:gd name="connsiteY10" fmla="*/ 161236 h 3204819"/>
                    <a:gd name="connsiteX11" fmla="*/ 984146 w 6103356"/>
                    <a:gd name="connsiteY11" fmla="*/ 311428 h 3204819"/>
                    <a:gd name="connsiteX12" fmla="*/ 1570272 w 6103356"/>
                    <a:gd name="connsiteY12" fmla="*/ 918292 h 3204819"/>
                    <a:gd name="connsiteX13" fmla="*/ 0 w 6103356"/>
                    <a:gd name="connsiteY13" fmla="*/ 1411326 h 3204819"/>
                    <a:gd name="connsiteX0" fmla="*/ 0 w 5918110"/>
                    <a:gd name="connsiteY0" fmla="*/ 1244886 h 3204819"/>
                    <a:gd name="connsiteX1" fmla="*/ 714889 w 5918110"/>
                    <a:gd name="connsiteY1" fmla="*/ 2122689 h 3204819"/>
                    <a:gd name="connsiteX2" fmla="*/ 2884737 w 5918110"/>
                    <a:gd name="connsiteY2" fmla="*/ 2965451 h 3204819"/>
                    <a:gd name="connsiteX3" fmla="*/ 3939665 w 5918110"/>
                    <a:gd name="connsiteY3" fmla="*/ 3204819 h 3204819"/>
                    <a:gd name="connsiteX4" fmla="*/ 5092604 w 5918110"/>
                    <a:gd name="connsiteY4" fmla="*/ 2957445 h 3204819"/>
                    <a:gd name="connsiteX5" fmla="*/ 5513361 w 5918110"/>
                    <a:gd name="connsiteY5" fmla="*/ 2346464 h 3204819"/>
                    <a:gd name="connsiteX6" fmla="*/ 5400157 w 5918110"/>
                    <a:gd name="connsiteY6" fmla="*/ 1591367 h 3204819"/>
                    <a:gd name="connsiteX7" fmla="*/ 5867858 w 5918110"/>
                    <a:gd name="connsiteY7" fmla="*/ 1406941 h 3204819"/>
                    <a:gd name="connsiteX8" fmla="*/ 5918110 w 5918110"/>
                    <a:gd name="connsiteY8" fmla="*/ 410537 h 3204819"/>
                    <a:gd name="connsiteX9" fmla="*/ 4155564 w 5918110"/>
                    <a:gd name="connsiteY9" fmla="*/ 0 h 3204819"/>
                    <a:gd name="connsiteX10" fmla="*/ 2517265 w 5918110"/>
                    <a:gd name="connsiteY10" fmla="*/ 161236 h 3204819"/>
                    <a:gd name="connsiteX11" fmla="*/ 798900 w 5918110"/>
                    <a:gd name="connsiteY11" fmla="*/ 311428 h 3204819"/>
                    <a:gd name="connsiteX12" fmla="*/ 1385026 w 5918110"/>
                    <a:gd name="connsiteY12" fmla="*/ 918292 h 3204819"/>
                    <a:gd name="connsiteX13" fmla="*/ 0 w 5918110"/>
                    <a:gd name="connsiteY13" fmla="*/ 1244886 h 3204819"/>
                    <a:gd name="connsiteX0" fmla="*/ 0 w 5918110"/>
                    <a:gd name="connsiteY0" fmla="*/ 1244886 h 3204819"/>
                    <a:gd name="connsiteX1" fmla="*/ 548806 w 5918110"/>
                    <a:gd name="connsiteY1" fmla="*/ 2461118 h 3204819"/>
                    <a:gd name="connsiteX2" fmla="*/ 2884737 w 5918110"/>
                    <a:gd name="connsiteY2" fmla="*/ 2965451 h 3204819"/>
                    <a:gd name="connsiteX3" fmla="*/ 3939665 w 5918110"/>
                    <a:gd name="connsiteY3" fmla="*/ 3204819 h 3204819"/>
                    <a:gd name="connsiteX4" fmla="*/ 5092604 w 5918110"/>
                    <a:gd name="connsiteY4" fmla="*/ 2957445 h 3204819"/>
                    <a:gd name="connsiteX5" fmla="*/ 5513361 w 5918110"/>
                    <a:gd name="connsiteY5" fmla="*/ 2346464 h 3204819"/>
                    <a:gd name="connsiteX6" fmla="*/ 5400157 w 5918110"/>
                    <a:gd name="connsiteY6" fmla="*/ 1591367 h 3204819"/>
                    <a:gd name="connsiteX7" fmla="*/ 5867858 w 5918110"/>
                    <a:gd name="connsiteY7" fmla="*/ 1406941 h 3204819"/>
                    <a:gd name="connsiteX8" fmla="*/ 5918110 w 5918110"/>
                    <a:gd name="connsiteY8" fmla="*/ 410537 h 3204819"/>
                    <a:gd name="connsiteX9" fmla="*/ 4155564 w 5918110"/>
                    <a:gd name="connsiteY9" fmla="*/ 0 h 3204819"/>
                    <a:gd name="connsiteX10" fmla="*/ 2517265 w 5918110"/>
                    <a:gd name="connsiteY10" fmla="*/ 161236 h 3204819"/>
                    <a:gd name="connsiteX11" fmla="*/ 798900 w 5918110"/>
                    <a:gd name="connsiteY11" fmla="*/ 311428 h 3204819"/>
                    <a:gd name="connsiteX12" fmla="*/ 1385026 w 5918110"/>
                    <a:gd name="connsiteY12" fmla="*/ 918292 h 3204819"/>
                    <a:gd name="connsiteX13" fmla="*/ 0 w 5918110"/>
                    <a:gd name="connsiteY13" fmla="*/ 1244886 h 3204819"/>
                    <a:gd name="connsiteX0" fmla="*/ 0 w 5918110"/>
                    <a:gd name="connsiteY0" fmla="*/ 1244886 h 3204819"/>
                    <a:gd name="connsiteX1" fmla="*/ 727664 w 5918110"/>
                    <a:gd name="connsiteY1" fmla="*/ 2810643 h 3204819"/>
                    <a:gd name="connsiteX2" fmla="*/ 2884737 w 5918110"/>
                    <a:gd name="connsiteY2" fmla="*/ 2965451 h 3204819"/>
                    <a:gd name="connsiteX3" fmla="*/ 3939665 w 5918110"/>
                    <a:gd name="connsiteY3" fmla="*/ 3204819 h 3204819"/>
                    <a:gd name="connsiteX4" fmla="*/ 5092604 w 5918110"/>
                    <a:gd name="connsiteY4" fmla="*/ 2957445 h 3204819"/>
                    <a:gd name="connsiteX5" fmla="*/ 5513361 w 5918110"/>
                    <a:gd name="connsiteY5" fmla="*/ 2346464 h 3204819"/>
                    <a:gd name="connsiteX6" fmla="*/ 5400157 w 5918110"/>
                    <a:gd name="connsiteY6" fmla="*/ 1591367 h 3204819"/>
                    <a:gd name="connsiteX7" fmla="*/ 5867858 w 5918110"/>
                    <a:gd name="connsiteY7" fmla="*/ 1406941 h 3204819"/>
                    <a:gd name="connsiteX8" fmla="*/ 5918110 w 5918110"/>
                    <a:gd name="connsiteY8" fmla="*/ 410537 h 3204819"/>
                    <a:gd name="connsiteX9" fmla="*/ 4155564 w 5918110"/>
                    <a:gd name="connsiteY9" fmla="*/ 0 h 3204819"/>
                    <a:gd name="connsiteX10" fmla="*/ 2517265 w 5918110"/>
                    <a:gd name="connsiteY10" fmla="*/ 161236 h 3204819"/>
                    <a:gd name="connsiteX11" fmla="*/ 798900 w 5918110"/>
                    <a:gd name="connsiteY11" fmla="*/ 311428 h 3204819"/>
                    <a:gd name="connsiteX12" fmla="*/ 1385026 w 5918110"/>
                    <a:gd name="connsiteY12" fmla="*/ 918292 h 3204819"/>
                    <a:gd name="connsiteX13" fmla="*/ 0 w 5918110"/>
                    <a:gd name="connsiteY13" fmla="*/ 1244886 h 3204819"/>
                    <a:gd name="connsiteX0" fmla="*/ 1067304 w 6985414"/>
                    <a:gd name="connsiteY0" fmla="*/ 1244886 h 3204819"/>
                    <a:gd name="connsiteX1" fmla="*/ 0 w 6985414"/>
                    <a:gd name="connsiteY1" fmla="*/ 2921603 h 3204819"/>
                    <a:gd name="connsiteX2" fmla="*/ 3952041 w 6985414"/>
                    <a:gd name="connsiteY2" fmla="*/ 2965451 h 3204819"/>
                    <a:gd name="connsiteX3" fmla="*/ 5006969 w 6985414"/>
                    <a:gd name="connsiteY3" fmla="*/ 3204819 h 3204819"/>
                    <a:gd name="connsiteX4" fmla="*/ 6159908 w 6985414"/>
                    <a:gd name="connsiteY4" fmla="*/ 2957445 h 3204819"/>
                    <a:gd name="connsiteX5" fmla="*/ 6580665 w 6985414"/>
                    <a:gd name="connsiteY5" fmla="*/ 2346464 h 3204819"/>
                    <a:gd name="connsiteX6" fmla="*/ 6467461 w 6985414"/>
                    <a:gd name="connsiteY6" fmla="*/ 1591367 h 3204819"/>
                    <a:gd name="connsiteX7" fmla="*/ 6935162 w 6985414"/>
                    <a:gd name="connsiteY7" fmla="*/ 1406941 h 3204819"/>
                    <a:gd name="connsiteX8" fmla="*/ 6985414 w 6985414"/>
                    <a:gd name="connsiteY8" fmla="*/ 410537 h 3204819"/>
                    <a:gd name="connsiteX9" fmla="*/ 5222868 w 6985414"/>
                    <a:gd name="connsiteY9" fmla="*/ 0 h 3204819"/>
                    <a:gd name="connsiteX10" fmla="*/ 3584569 w 6985414"/>
                    <a:gd name="connsiteY10" fmla="*/ 161236 h 3204819"/>
                    <a:gd name="connsiteX11" fmla="*/ 1866204 w 6985414"/>
                    <a:gd name="connsiteY11" fmla="*/ 311428 h 3204819"/>
                    <a:gd name="connsiteX12" fmla="*/ 2452330 w 6985414"/>
                    <a:gd name="connsiteY12" fmla="*/ 918292 h 3204819"/>
                    <a:gd name="connsiteX13" fmla="*/ 1067304 w 6985414"/>
                    <a:gd name="connsiteY13" fmla="*/ 1244886 h 3204819"/>
                    <a:gd name="connsiteX0" fmla="*/ 1182284 w 7100394"/>
                    <a:gd name="connsiteY0" fmla="*/ 1244886 h 3204819"/>
                    <a:gd name="connsiteX1" fmla="*/ 0 w 7100394"/>
                    <a:gd name="connsiteY1" fmla="*/ 2904959 h 3204819"/>
                    <a:gd name="connsiteX2" fmla="*/ 4067021 w 7100394"/>
                    <a:gd name="connsiteY2" fmla="*/ 2965451 h 3204819"/>
                    <a:gd name="connsiteX3" fmla="*/ 5121949 w 7100394"/>
                    <a:gd name="connsiteY3" fmla="*/ 3204819 h 3204819"/>
                    <a:gd name="connsiteX4" fmla="*/ 6274888 w 7100394"/>
                    <a:gd name="connsiteY4" fmla="*/ 2957445 h 3204819"/>
                    <a:gd name="connsiteX5" fmla="*/ 6695645 w 7100394"/>
                    <a:gd name="connsiteY5" fmla="*/ 2346464 h 3204819"/>
                    <a:gd name="connsiteX6" fmla="*/ 6582441 w 7100394"/>
                    <a:gd name="connsiteY6" fmla="*/ 1591367 h 3204819"/>
                    <a:gd name="connsiteX7" fmla="*/ 7050142 w 7100394"/>
                    <a:gd name="connsiteY7" fmla="*/ 1406941 h 3204819"/>
                    <a:gd name="connsiteX8" fmla="*/ 7100394 w 7100394"/>
                    <a:gd name="connsiteY8" fmla="*/ 410537 h 3204819"/>
                    <a:gd name="connsiteX9" fmla="*/ 5337848 w 7100394"/>
                    <a:gd name="connsiteY9" fmla="*/ 0 h 3204819"/>
                    <a:gd name="connsiteX10" fmla="*/ 3699549 w 7100394"/>
                    <a:gd name="connsiteY10" fmla="*/ 161236 h 3204819"/>
                    <a:gd name="connsiteX11" fmla="*/ 1981184 w 7100394"/>
                    <a:gd name="connsiteY11" fmla="*/ 311428 h 3204819"/>
                    <a:gd name="connsiteX12" fmla="*/ 2567310 w 7100394"/>
                    <a:gd name="connsiteY12" fmla="*/ 918292 h 3204819"/>
                    <a:gd name="connsiteX13" fmla="*/ 1182284 w 7100394"/>
                    <a:gd name="connsiteY13" fmla="*/ 1244886 h 3204819"/>
                    <a:gd name="connsiteX0" fmla="*/ 1182284 w 7100394"/>
                    <a:gd name="connsiteY0" fmla="*/ 1244886 h 2965451"/>
                    <a:gd name="connsiteX1" fmla="*/ 0 w 7100394"/>
                    <a:gd name="connsiteY1" fmla="*/ 2904959 h 2965451"/>
                    <a:gd name="connsiteX2" fmla="*/ 4067021 w 7100394"/>
                    <a:gd name="connsiteY2" fmla="*/ 2965451 h 2965451"/>
                    <a:gd name="connsiteX3" fmla="*/ 4553436 w 7100394"/>
                    <a:gd name="connsiteY3" fmla="*/ 2478030 h 2965451"/>
                    <a:gd name="connsiteX4" fmla="*/ 6274888 w 7100394"/>
                    <a:gd name="connsiteY4" fmla="*/ 2957445 h 2965451"/>
                    <a:gd name="connsiteX5" fmla="*/ 6695645 w 7100394"/>
                    <a:gd name="connsiteY5" fmla="*/ 2346464 h 2965451"/>
                    <a:gd name="connsiteX6" fmla="*/ 6582441 w 7100394"/>
                    <a:gd name="connsiteY6" fmla="*/ 1591367 h 2965451"/>
                    <a:gd name="connsiteX7" fmla="*/ 7050142 w 7100394"/>
                    <a:gd name="connsiteY7" fmla="*/ 1406941 h 2965451"/>
                    <a:gd name="connsiteX8" fmla="*/ 7100394 w 7100394"/>
                    <a:gd name="connsiteY8" fmla="*/ 410537 h 2965451"/>
                    <a:gd name="connsiteX9" fmla="*/ 5337848 w 7100394"/>
                    <a:gd name="connsiteY9" fmla="*/ 0 h 2965451"/>
                    <a:gd name="connsiteX10" fmla="*/ 3699549 w 7100394"/>
                    <a:gd name="connsiteY10" fmla="*/ 161236 h 2965451"/>
                    <a:gd name="connsiteX11" fmla="*/ 1981184 w 7100394"/>
                    <a:gd name="connsiteY11" fmla="*/ 311428 h 2965451"/>
                    <a:gd name="connsiteX12" fmla="*/ 2567310 w 7100394"/>
                    <a:gd name="connsiteY12" fmla="*/ 918292 h 2965451"/>
                    <a:gd name="connsiteX13" fmla="*/ 1182284 w 7100394"/>
                    <a:gd name="connsiteY13" fmla="*/ 1244886 h 2965451"/>
                    <a:gd name="connsiteX0" fmla="*/ 1182284 w 7100394"/>
                    <a:gd name="connsiteY0" fmla="*/ 1244886 h 2965451"/>
                    <a:gd name="connsiteX1" fmla="*/ 0 w 7100394"/>
                    <a:gd name="connsiteY1" fmla="*/ 2904959 h 2965451"/>
                    <a:gd name="connsiteX2" fmla="*/ 4067021 w 7100394"/>
                    <a:gd name="connsiteY2" fmla="*/ 2965451 h 2965451"/>
                    <a:gd name="connsiteX3" fmla="*/ 4553436 w 7100394"/>
                    <a:gd name="connsiteY3" fmla="*/ 2478030 h 2965451"/>
                    <a:gd name="connsiteX4" fmla="*/ 5738314 w 7100394"/>
                    <a:gd name="connsiteY4" fmla="*/ 2164080 h 2965451"/>
                    <a:gd name="connsiteX5" fmla="*/ 6695645 w 7100394"/>
                    <a:gd name="connsiteY5" fmla="*/ 2346464 h 2965451"/>
                    <a:gd name="connsiteX6" fmla="*/ 6582441 w 7100394"/>
                    <a:gd name="connsiteY6" fmla="*/ 1591367 h 2965451"/>
                    <a:gd name="connsiteX7" fmla="*/ 7050142 w 7100394"/>
                    <a:gd name="connsiteY7" fmla="*/ 1406941 h 2965451"/>
                    <a:gd name="connsiteX8" fmla="*/ 7100394 w 7100394"/>
                    <a:gd name="connsiteY8" fmla="*/ 410537 h 2965451"/>
                    <a:gd name="connsiteX9" fmla="*/ 5337848 w 7100394"/>
                    <a:gd name="connsiteY9" fmla="*/ 0 h 2965451"/>
                    <a:gd name="connsiteX10" fmla="*/ 3699549 w 7100394"/>
                    <a:gd name="connsiteY10" fmla="*/ 161236 h 2965451"/>
                    <a:gd name="connsiteX11" fmla="*/ 1981184 w 7100394"/>
                    <a:gd name="connsiteY11" fmla="*/ 311428 h 2965451"/>
                    <a:gd name="connsiteX12" fmla="*/ 2567310 w 7100394"/>
                    <a:gd name="connsiteY12" fmla="*/ 918292 h 2965451"/>
                    <a:gd name="connsiteX13" fmla="*/ 1182284 w 7100394"/>
                    <a:gd name="connsiteY13" fmla="*/ 1244886 h 2965451"/>
                    <a:gd name="connsiteX0" fmla="*/ 1182284 w 7100394"/>
                    <a:gd name="connsiteY0" fmla="*/ 1244886 h 2965451"/>
                    <a:gd name="connsiteX1" fmla="*/ 0 w 7100394"/>
                    <a:gd name="connsiteY1" fmla="*/ 2904959 h 2965451"/>
                    <a:gd name="connsiteX2" fmla="*/ 4067021 w 7100394"/>
                    <a:gd name="connsiteY2" fmla="*/ 2965451 h 2965451"/>
                    <a:gd name="connsiteX3" fmla="*/ 5038908 w 7100394"/>
                    <a:gd name="connsiteY3" fmla="*/ 2516866 h 2965451"/>
                    <a:gd name="connsiteX4" fmla="*/ 5738314 w 7100394"/>
                    <a:gd name="connsiteY4" fmla="*/ 2164080 h 2965451"/>
                    <a:gd name="connsiteX5" fmla="*/ 6695645 w 7100394"/>
                    <a:gd name="connsiteY5" fmla="*/ 2346464 h 2965451"/>
                    <a:gd name="connsiteX6" fmla="*/ 6582441 w 7100394"/>
                    <a:gd name="connsiteY6" fmla="*/ 1591367 h 2965451"/>
                    <a:gd name="connsiteX7" fmla="*/ 7050142 w 7100394"/>
                    <a:gd name="connsiteY7" fmla="*/ 1406941 h 2965451"/>
                    <a:gd name="connsiteX8" fmla="*/ 7100394 w 7100394"/>
                    <a:gd name="connsiteY8" fmla="*/ 410537 h 2965451"/>
                    <a:gd name="connsiteX9" fmla="*/ 5337848 w 7100394"/>
                    <a:gd name="connsiteY9" fmla="*/ 0 h 2965451"/>
                    <a:gd name="connsiteX10" fmla="*/ 3699549 w 7100394"/>
                    <a:gd name="connsiteY10" fmla="*/ 161236 h 2965451"/>
                    <a:gd name="connsiteX11" fmla="*/ 1981184 w 7100394"/>
                    <a:gd name="connsiteY11" fmla="*/ 311428 h 2965451"/>
                    <a:gd name="connsiteX12" fmla="*/ 2567310 w 7100394"/>
                    <a:gd name="connsiteY12" fmla="*/ 918292 h 2965451"/>
                    <a:gd name="connsiteX13" fmla="*/ 1182284 w 7100394"/>
                    <a:gd name="connsiteY13" fmla="*/ 1244886 h 2965451"/>
                    <a:gd name="connsiteX0" fmla="*/ 1182284 w 7100394"/>
                    <a:gd name="connsiteY0" fmla="*/ 1244886 h 2965451"/>
                    <a:gd name="connsiteX1" fmla="*/ 0 w 7100394"/>
                    <a:gd name="connsiteY1" fmla="*/ 2904959 h 2965451"/>
                    <a:gd name="connsiteX2" fmla="*/ 4067021 w 7100394"/>
                    <a:gd name="connsiteY2" fmla="*/ 2965451 h 2965451"/>
                    <a:gd name="connsiteX3" fmla="*/ 5038908 w 7100394"/>
                    <a:gd name="connsiteY3" fmla="*/ 2516866 h 2965451"/>
                    <a:gd name="connsiteX4" fmla="*/ 5738314 w 7100394"/>
                    <a:gd name="connsiteY4" fmla="*/ 2164080 h 2965451"/>
                    <a:gd name="connsiteX5" fmla="*/ 6357092 w 7100394"/>
                    <a:gd name="connsiteY5" fmla="*/ 1830499 h 2965451"/>
                    <a:gd name="connsiteX6" fmla="*/ 6582441 w 7100394"/>
                    <a:gd name="connsiteY6" fmla="*/ 1591367 h 2965451"/>
                    <a:gd name="connsiteX7" fmla="*/ 7050142 w 7100394"/>
                    <a:gd name="connsiteY7" fmla="*/ 1406941 h 2965451"/>
                    <a:gd name="connsiteX8" fmla="*/ 7100394 w 7100394"/>
                    <a:gd name="connsiteY8" fmla="*/ 410537 h 2965451"/>
                    <a:gd name="connsiteX9" fmla="*/ 5337848 w 7100394"/>
                    <a:gd name="connsiteY9" fmla="*/ 0 h 2965451"/>
                    <a:gd name="connsiteX10" fmla="*/ 3699549 w 7100394"/>
                    <a:gd name="connsiteY10" fmla="*/ 161236 h 2965451"/>
                    <a:gd name="connsiteX11" fmla="*/ 1981184 w 7100394"/>
                    <a:gd name="connsiteY11" fmla="*/ 311428 h 2965451"/>
                    <a:gd name="connsiteX12" fmla="*/ 2567310 w 7100394"/>
                    <a:gd name="connsiteY12" fmla="*/ 918292 h 2965451"/>
                    <a:gd name="connsiteX13" fmla="*/ 1182284 w 7100394"/>
                    <a:gd name="connsiteY13" fmla="*/ 1244886 h 2965451"/>
                    <a:gd name="connsiteX0" fmla="*/ 1182284 w 7100394"/>
                    <a:gd name="connsiteY0" fmla="*/ 1244886 h 2965451"/>
                    <a:gd name="connsiteX1" fmla="*/ 0 w 7100394"/>
                    <a:gd name="connsiteY1" fmla="*/ 2904959 h 2965451"/>
                    <a:gd name="connsiteX2" fmla="*/ 4067021 w 7100394"/>
                    <a:gd name="connsiteY2" fmla="*/ 2965451 h 2965451"/>
                    <a:gd name="connsiteX3" fmla="*/ 5038908 w 7100394"/>
                    <a:gd name="connsiteY3" fmla="*/ 2516866 h 2965451"/>
                    <a:gd name="connsiteX4" fmla="*/ 5738314 w 7100394"/>
                    <a:gd name="connsiteY4" fmla="*/ 2164080 h 2965451"/>
                    <a:gd name="connsiteX5" fmla="*/ 6357092 w 7100394"/>
                    <a:gd name="connsiteY5" fmla="*/ 1830499 h 2965451"/>
                    <a:gd name="connsiteX6" fmla="*/ 5739253 w 7100394"/>
                    <a:gd name="connsiteY6" fmla="*/ 1080950 h 2965451"/>
                    <a:gd name="connsiteX7" fmla="*/ 7050142 w 7100394"/>
                    <a:gd name="connsiteY7" fmla="*/ 1406941 h 2965451"/>
                    <a:gd name="connsiteX8" fmla="*/ 7100394 w 7100394"/>
                    <a:gd name="connsiteY8" fmla="*/ 410537 h 2965451"/>
                    <a:gd name="connsiteX9" fmla="*/ 5337848 w 7100394"/>
                    <a:gd name="connsiteY9" fmla="*/ 0 h 2965451"/>
                    <a:gd name="connsiteX10" fmla="*/ 3699549 w 7100394"/>
                    <a:gd name="connsiteY10" fmla="*/ 161236 h 2965451"/>
                    <a:gd name="connsiteX11" fmla="*/ 1981184 w 7100394"/>
                    <a:gd name="connsiteY11" fmla="*/ 311428 h 2965451"/>
                    <a:gd name="connsiteX12" fmla="*/ 2567310 w 7100394"/>
                    <a:gd name="connsiteY12" fmla="*/ 918292 h 2965451"/>
                    <a:gd name="connsiteX13" fmla="*/ 1182284 w 7100394"/>
                    <a:gd name="connsiteY13" fmla="*/ 1244886 h 2965451"/>
                    <a:gd name="connsiteX0" fmla="*/ 1182284 w 7100394"/>
                    <a:gd name="connsiteY0" fmla="*/ 1244886 h 2965451"/>
                    <a:gd name="connsiteX1" fmla="*/ 0 w 7100394"/>
                    <a:gd name="connsiteY1" fmla="*/ 2904959 h 2965451"/>
                    <a:gd name="connsiteX2" fmla="*/ 4067021 w 7100394"/>
                    <a:gd name="connsiteY2" fmla="*/ 2965451 h 2965451"/>
                    <a:gd name="connsiteX3" fmla="*/ 5038908 w 7100394"/>
                    <a:gd name="connsiteY3" fmla="*/ 2516866 h 2965451"/>
                    <a:gd name="connsiteX4" fmla="*/ 5738314 w 7100394"/>
                    <a:gd name="connsiteY4" fmla="*/ 2164080 h 2965451"/>
                    <a:gd name="connsiteX5" fmla="*/ 6357092 w 7100394"/>
                    <a:gd name="connsiteY5" fmla="*/ 1830499 h 2965451"/>
                    <a:gd name="connsiteX6" fmla="*/ 5739253 w 7100394"/>
                    <a:gd name="connsiteY6" fmla="*/ 1080950 h 2965451"/>
                    <a:gd name="connsiteX7" fmla="*/ 5223235 w 7100394"/>
                    <a:gd name="connsiteY7" fmla="*/ 397203 h 2965451"/>
                    <a:gd name="connsiteX8" fmla="*/ 7100394 w 7100394"/>
                    <a:gd name="connsiteY8" fmla="*/ 410537 h 2965451"/>
                    <a:gd name="connsiteX9" fmla="*/ 5337848 w 7100394"/>
                    <a:gd name="connsiteY9" fmla="*/ 0 h 2965451"/>
                    <a:gd name="connsiteX10" fmla="*/ 3699549 w 7100394"/>
                    <a:gd name="connsiteY10" fmla="*/ 161236 h 2965451"/>
                    <a:gd name="connsiteX11" fmla="*/ 1981184 w 7100394"/>
                    <a:gd name="connsiteY11" fmla="*/ 311428 h 2965451"/>
                    <a:gd name="connsiteX12" fmla="*/ 2567310 w 7100394"/>
                    <a:gd name="connsiteY12" fmla="*/ 918292 h 2965451"/>
                    <a:gd name="connsiteX13" fmla="*/ 1182284 w 7100394"/>
                    <a:gd name="connsiteY13" fmla="*/ 1244886 h 2965451"/>
                    <a:gd name="connsiteX0" fmla="*/ 1182284 w 6357092"/>
                    <a:gd name="connsiteY0" fmla="*/ 1244886 h 2965451"/>
                    <a:gd name="connsiteX1" fmla="*/ 0 w 6357092"/>
                    <a:gd name="connsiteY1" fmla="*/ 2904959 h 2965451"/>
                    <a:gd name="connsiteX2" fmla="*/ 4067021 w 6357092"/>
                    <a:gd name="connsiteY2" fmla="*/ 2965451 h 2965451"/>
                    <a:gd name="connsiteX3" fmla="*/ 5038908 w 6357092"/>
                    <a:gd name="connsiteY3" fmla="*/ 2516866 h 2965451"/>
                    <a:gd name="connsiteX4" fmla="*/ 5738314 w 6357092"/>
                    <a:gd name="connsiteY4" fmla="*/ 2164080 h 2965451"/>
                    <a:gd name="connsiteX5" fmla="*/ 6357092 w 6357092"/>
                    <a:gd name="connsiteY5" fmla="*/ 1830499 h 2965451"/>
                    <a:gd name="connsiteX6" fmla="*/ 5739253 w 6357092"/>
                    <a:gd name="connsiteY6" fmla="*/ 1080950 h 2965451"/>
                    <a:gd name="connsiteX7" fmla="*/ 5223235 w 6357092"/>
                    <a:gd name="connsiteY7" fmla="*/ 397203 h 2965451"/>
                    <a:gd name="connsiteX8" fmla="*/ 5337848 w 6357092"/>
                    <a:gd name="connsiteY8" fmla="*/ 0 h 2965451"/>
                    <a:gd name="connsiteX9" fmla="*/ 3699549 w 6357092"/>
                    <a:gd name="connsiteY9" fmla="*/ 161236 h 2965451"/>
                    <a:gd name="connsiteX10" fmla="*/ 1981184 w 6357092"/>
                    <a:gd name="connsiteY10" fmla="*/ 311428 h 2965451"/>
                    <a:gd name="connsiteX11" fmla="*/ 2567310 w 6357092"/>
                    <a:gd name="connsiteY11" fmla="*/ 918292 h 2965451"/>
                    <a:gd name="connsiteX12" fmla="*/ 1182284 w 6357092"/>
                    <a:gd name="connsiteY12" fmla="*/ 1244886 h 2965451"/>
                    <a:gd name="connsiteX0" fmla="*/ 1182284 w 6357092"/>
                    <a:gd name="connsiteY0" fmla="*/ 1083650 h 2804215"/>
                    <a:gd name="connsiteX1" fmla="*/ 0 w 6357092"/>
                    <a:gd name="connsiteY1" fmla="*/ 2743723 h 2804215"/>
                    <a:gd name="connsiteX2" fmla="*/ 4067021 w 6357092"/>
                    <a:gd name="connsiteY2" fmla="*/ 2804215 h 2804215"/>
                    <a:gd name="connsiteX3" fmla="*/ 5038908 w 6357092"/>
                    <a:gd name="connsiteY3" fmla="*/ 2355630 h 2804215"/>
                    <a:gd name="connsiteX4" fmla="*/ 5738314 w 6357092"/>
                    <a:gd name="connsiteY4" fmla="*/ 2002844 h 2804215"/>
                    <a:gd name="connsiteX5" fmla="*/ 6357092 w 6357092"/>
                    <a:gd name="connsiteY5" fmla="*/ 1669263 h 2804215"/>
                    <a:gd name="connsiteX6" fmla="*/ 5739253 w 6357092"/>
                    <a:gd name="connsiteY6" fmla="*/ 919714 h 2804215"/>
                    <a:gd name="connsiteX7" fmla="*/ 5223235 w 6357092"/>
                    <a:gd name="connsiteY7" fmla="*/ 235967 h 2804215"/>
                    <a:gd name="connsiteX8" fmla="*/ 3699549 w 6357092"/>
                    <a:gd name="connsiteY8" fmla="*/ 0 h 2804215"/>
                    <a:gd name="connsiteX9" fmla="*/ 1981184 w 6357092"/>
                    <a:gd name="connsiteY9" fmla="*/ 150192 h 2804215"/>
                    <a:gd name="connsiteX10" fmla="*/ 2567310 w 6357092"/>
                    <a:gd name="connsiteY10" fmla="*/ 757056 h 2804215"/>
                    <a:gd name="connsiteX11" fmla="*/ 1182284 w 6357092"/>
                    <a:gd name="connsiteY11" fmla="*/ 1083650 h 2804215"/>
                    <a:gd name="connsiteX0" fmla="*/ 1182284 w 6357092"/>
                    <a:gd name="connsiteY0" fmla="*/ 1083650 h 2804215"/>
                    <a:gd name="connsiteX1" fmla="*/ 0 w 6357092"/>
                    <a:gd name="connsiteY1" fmla="*/ 2743723 h 2804215"/>
                    <a:gd name="connsiteX2" fmla="*/ 4067021 w 6357092"/>
                    <a:gd name="connsiteY2" fmla="*/ 2804215 h 2804215"/>
                    <a:gd name="connsiteX3" fmla="*/ 5038908 w 6357092"/>
                    <a:gd name="connsiteY3" fmla="*/ 2355630 h 2804215"/>
                    <a:gd name="connsiteX4" fmla="*/ 5738314 w 6357092"/>
                    <a:gd name="connsiteY4" fmla="*/ 2002844 h 2804215"/>
                    <a:gd name="connsiteX5" fmla="*/ 6357092 w 6357092"/>
                    <a:gd name="connsiteY5" fmla="*/ 1669263 h 2804215"/>
                    <a:gd name="connsiteX6" fmla="*/ 5739253 w 6357092"/>
                    <a:gd name="connsiteY6" fmla="*/ 919714 h 2804215"/>
                    <a:gd name="connsiteX7" fmla="*/ 5600114 w 6357092"/>
                    <a:gd name="connsiteY7" fmla="*/ 125007 h 2804215"/>
                    <a:gd name="connsiteX8" fmla="*/ 3699549 w 6357092"/>
                    <a:gd name="connsiteY8" fmla="*/ 0 h 2804215"/>
                    <a:gd name="connsiteX9" fmla="*/ 1981184 w 6357092"/>
                    <a:gd name="connsiteY9" fmla="*/ 150192 h 2804215"/>
                    <a:gd name="connsiteX10" fmla="*/ 2567310 w 6357092"/>
                    <a:gd name="connsiteY10" fmla="*/ 757056 h 2804215"/>
                    <a:gd name="connsiteX11" fmla="*/ 1182284 w 6357092"/>
                    <a:gd name="connsiteY11" fmla="*/ 1083650 h 2804215"/>
                    <a:gd name="connsiteX0" fmla="*/ 1182284 w 6357092"/>
                    <a:gd name="connsiteY0" fmla="*/ 1083650 h 2804215"/>
                    <a:gd name="connsiteX1" fmla="*/ 0 w 6357092"/>
                    <a:gd name="connsiteY1" fmla="*/ 2743723 h 2804215"/>
                    <a:gd name="connsiteX2" fmla="*/ 4067021 w 6357092"/>
                    <a:gd name="connsiteY2" fmla="*/ 2804215 h 2804215"/>
                    <a:gd name="connsiteX3" fmla="*/ 5038908 w 6357092"/>
                    <a:gd name="connsiteY3" fmla="*/ 2355630 h 2804215"/>
                    <a:gd name="connsiteX4" fmla="*/ 5738314 w 6357092"/>
                    <a:gd name="connsiteY4" fmla="*/ 2002844 h 2804215"/>
                    <a:gd name="connsiteX5" fmla="*/ 6357092 w 6357092"/>
                    <a:gd name="connsiteY5" fmla="*/ 1669263 h 2804215"/>
                    <a:gd name="connsiteX6" fmla="*/ 5739253 w 6357092"/>
                    <a:gd name="connsiteY6" fmla="*/ 919714 h 2804215"/>
                    <a:gd name="connsiteX7" fmla="*/ 5402093 w 6357092"/>
                    <a:gd name="connsiteY7" fmla="*/ 219323 h 2804215"/>
                    <a:gd name="connsiteX8" fmla="*/ 3699549 w 6357092"/>
                    <a:gd name="connsiteY8" fmla="*/ 0 h 2804215"/>
                    <a:gd name="connsiteX9" fmla="*/ 1981184 w 6357092"/>
                    <a:gd name="connsiteY9" fmla="*/ 150192 h 2804215"/>
                    <a:gd name="connsiteX10" fmla="*/ 2567310 w 6357092"/>
                    <a:gd name="connsiteY10" fmla="*/ 757056 h 2804215"/>
                    <a:gd name="connsiteX11" fmla="*/ 1182284 w 6357092"/>
                    <a:gd name="connsiteY11" fmla="*/ 1083650 h 2804215"/>
                    <a:gd name="connsiteX0" fmla="*/ 1182284 w 6357092"/>
                    <a:gd name="connsiteY0" fmla="*/ 1083650 h 2804215"/>
                    <a:gd name="connsiteX1" fmla="*/ 0 w 6357092"/>
                    <a:gd name="connsiteY1" fmla="*/ 2743723 h 2804215"/>
                    <a:gd name="connsiteX2" fmla="*/ 4067021 w 6357092"/>
                    <a:gd name="connsiteY2" fmla="*/ 2804215 h 2804215"/>
                    <a:gd name="connsiteX3" fmla="*/ 5038908 w 6357092"/>
                    <a:gd name="connsiteY3" fmla="*/ 2355630 h 2804215"/>
                    <a:gd name="connsiteX4" fmla="*/ 5738314 w 6357092"/>
                    <a:gd name="connsiteY4" fmla="*/ 2002844 h 2804215"/>
                    <a:gd name="connsiteX5" fmla="*/ 6357092 w 6357092"/>
                    <a:gd name="connsiteY5" fmla="*/ 1669263 h 2804215"/>
                    <a:gd name="connsiteX6" fmla="*/ 5892560 w 6357092"/>
                    <a:gd name="connsiteY6" fmla="*/ 919714 h 2804215"/>
                    <a:gd name="connsiteX7" fmla="*/ 5402093 w 6357092"/>
                    <a:gd name="connsiteY7" fmla="*/ 219323 h 2804215"/>
                    <a:gd name="connsiteX8" fmla="*/ 3699549 w 6357092"/>
                    <a:gd name="connsiteY8" fmla="*/ 0 h 2804215"/>
                    <a:gd name="connsiteX9" fmla="*/ 1981184 w 6357092"/>
                    <a:gd name="connsiteY9" fmla="*/ 150192 h 2804215"/>
                    <a:gd name="connsiteX10" fmla="*/ 2567310 w 6357092"/>
                    <a:gd name="connsiteY10" fmla="*/ 757056 h 2804215"/>
                    <a:gd name="connsiteX11" fmla="*/ 1182284 w 6357092"/>
                    <a:gd name="connsiteY11" fmla="*/ 1083650 h 2804215"/>
                    <a:gd name="connsiteX0" fmla="*/ 1182284 w 6357092"/>
                    <a:gd name="connsiteY0" fmla="*/ 933458 h 2654023"/>
                    <a:gd name="connsiteX1" fmla="*/ 0 w 6357092"/>
                    <a:gd name="connsiteY1" fmla="*/ 2593531 h 2654023"/>
                    <a:gd name="connsiteX2" fmla="*/ 4067021 w 6357092"/>
                    <a:gd name="connsiteY2" fmla="*/ 2654023 h 2654023"/>
                    <a:gd name="connsiteX3" fmla="*/ 5038908 w 6357092"/>
                    <a:gd name="connsiteY3" fmla="*/ 2205438 h 2654023"/>
                    <a:gd name="connsiteX4" fmla="*/ 5738314 w 6357092"/>
                    <a:gd name="connsiteY4" fmla="*/ 1852652 h 2654023"/>
                    <a:gd name="connsiteX5" fmla="*/ 6357092 w 6357092"/>
                    <a:gd name="connsiteY5" fmla="*/ 1519071 h 2654023"/>
                    <a:gd name="connsiteX6" fmla="*/ 5892560 w 6357092"/>
                    <a:gd name="connsiteY6" fmla="*/ 769522 h 2654023"/>
                    <a:gd name="connsiteX7" fmla="*/ 5402093 w 6357092"/>
                    <a:gd name="connsiteY7" fmla="*/ 69131 h 2654023"/>
                    <a:gd name="connsiteX8" fmla="*/ 3712325 w 6357092"/>
                    <a:gd name="connsiteY8" fmla="*/ 171593 h 2654023"/>
                    <a:gd name="connsiteX9" fmla="*/ 1981184 w 6357092"/>
                    <a:gd name="connsiteY9" fmla="*/ 0 h 2654023"/>
                    <a:gd name="connsiteX10" fmla="*/ 2567310 w 6357092"/>
                    <a:gd name="connsiteY10" fmla="*/ 606864 h 2654023"/>
                    <a:gd name="connsiteX11" fmla="*/ 1182284 w 6357092"/>
                    <a:gd name="connsiteY11" fmla="*/ 933458 h 2654023"/>
                    <a:gd name="connsiteX0" fmla="*/ 1182284 w 6357092"/>
                    <a:gd name="connsiteY0" fmla="*/ 933458 h 2654023"/>
                    <a:gd name="connsiteX1" fmla="*/ 0 w 6357092"/>
                    <a:gd name="connsiteY1" fmla="*/ 2593531 h 2654023"/>
                    <a:gd name="connsiteX2" fmla="*/ 4067021 w 6357092"/>
                    <a:gd name="connsiteY2" fmla="*/ 2654023 h 2654023"/>
                    <a:gd name="connsiteX3" fmla="*/ 5038908 w 6357092"/>
                    <a:gd name="connsiteY3" fmla="*/ 2205438 h 2654023"/>
                    <a:gd name="connsiteX4" fmla="*/ 5738314 w 6357092"/>
                    <a:gd name="connsiteY4" fmla="*/ 1852652 h 2654023"/>
                    <a:gd name="connsiteX5" fmla="*/ 6357092 w 6357092"/>
                    <a:gd name="connsiteY5" fmla="*/ 1519071 h 2654023"/>
                    <a:gd name="connsiteX6" fmla="*/ 5892560 w 6357092"/>
                    <a:gd name="connsiteY6" fmla="*/ 769522 h 2654023"/>
                    <a:gd name="connsiteX7" fmla="*/ 5402093 w 6357092"/>
                    <a:gd name="connsiteY7" fmla="*/ 69131 h 2654023"/>
                    <a:gd name="connsiteX8" fmla="*/ 3699550 w 6357092"/>
                    <a:gd name="connsiteY8" fmla="*/ 154949 h 2654023"/>
                    <a:gd name="connsiteX9" fmla="*/ 1981184 w 6357092"/>
                    <a:gd name="connsiteY9" fmla="*/ 0 h 2654023"/>
                    <a:gd name="connsiteX10" fmla="*/ 2567310 w 6357092"/>
                    <a:gd name="connsiteY10" fmla="*/ 606864 h 2654023"/>
                    <a:gd name="connsiteX11" fmla="*/ 1182284 w 6357092"/>
                    <a:gd name="connsiteY11" fmla="*/ 933458 h 2654023"/>
                    <a:gd name="connsiteX0" fmla="*/ 1182284 w 6357092"/>
                    <a:gd name="connsiteY0" fmla="*/ 1086248 h 2806813"/>
                    <a:gd name="connsiteX1" fmla="*/ 0 w 6357092"/>
                    <a:gd name="connsiteY1" fmla="*/ 2746321 h 2806813"/>
                    <a:gd name="connsiteX2" fmla="*/ 4067021 w 6357092"/>
                    <a:gd name="connsiteY2" fmla="*/ 2806813 h 2806813"/>
                    <a:gd name="connsiteX3" fmla="*/ 5038908 w 6357092"/>
                    <a:gd name="connsiteY3" fmla="*/ 2358228 h 2806813"/>
                    <a:gd name="connsiteX4" fmla="*/ 5738314 w 6357092"/>
                    <a:gd name="connsiteY4" fmla="*/ 2005442 h 2806813"/>
                    <a:gd name="connsiteX5" fmla="*/ 6357092 w 6357092"/>
                    <a:gd name="connsiteY5" fmla="*/ 1671861 h 2806813"/>
                    <a:gd name="connsiteX6" fmla="*/ 5892560 w 6357092"/>
                    <a:gd name="connsiteY6" fmla="*/ 922312 h 2806813"/>
                    <a:gd name="connsiteX7" fmla="*/ 5402093 w 6357092"/>
                    <a:gd name="connsiteY7" fmla="*/ 0 h 2806813"/>
                    <a:gd name="connsiteX8" fmla="*/ 3699550 w 6357092"/>
                    <a:gd name="connsiteY8" fmla="*/ 307739 h 2806813"/>
                    <a:gd name="connsiteX9" fmla="*/ 1981184 w 6357092"/>
                    <a:gd name="connsiteY9" fmla="*/ 152790 h 2806813"/>
                    <a:gd name="connsiteX10" fmla="*/ 2567310 w 6357092"/>
                    <a:gd name="connsiteY10" fmla="*/ 759654 h 2806813"/>
                    <a:gd name="connsiteX11" fmla="*/ 1182284 w 6357092"/>
                    <a:gd name="connsiteY11" fmla="*/ 1086248 h 2806813"/>
                    <a:gd name="connsiteX0" fmla="*/ 1182284 w 6357092"/>
                    <a:gd name="connsiteY0" fmla="*/ 1086248 h 2806813"/>
                    <a:gd name="connsiteX1" fmla="*/ 0 w 6357092"/>
                    <a:gd name="connsiteY1" fmla="*/ 2746321 h 2806813"/>
                    <a:gd name="connsiteX2" fmla="*/ 4067021 w 6357092"/>
                    <a:gd name="connsiteY2" fmla="*/ 2806813 h 2806813"/>
                    <a:gd name="connsiteX3" fmla="*/ 5038908 w 6357092"/>
                    <a:gd name="connsiteY3" fmla="*/ 2358228 h 2806813"/>
                    <a:gd name="connsiteX4" fmla="*/ 5738314 w 6357092"/>
                    <a:gd name="connsiteY4" fmla="*/ 2005442 h 2806813"/>
                    <a:gd name="connsiteX5" fmla="*/ 6357092 w 6357092"/>
                    <a:gd name="connsiteY5" fmla="*/ 1671861 h 2806813"/>
                    <a:gd name="connsiteX6" fmla="*/ 5892560 w 6357092"/>
                    <a:gd name="connsiteY6" fmla="*/ 922312 h 2806813"/>
                    <a:gd name="connsiteX7" fmla="*/ 5402093 w 6357092"/>
                    <a:gd name="connsiteY7" fmla="*/ 0 h 2806813"/>
                    <a:gd name="connsiteX8" fmla="*/ 3642060 w 6357092"/>
                    <a:gd name="connsiteY8" fmla="*/ 69175 h 2806813"/>
                    <a:gd name="connsiteX9" fmla="*/ 1981184 w 6357092"/>
                    <a:gd name="connsiteY9" fmla="*/ 152790 h 2806813"/>
                    <a:gd name="connsiteX10" fmla="*/ 2567310 w 6357092"/>
                    <a:gd name="connsiteY10" fmla="*/ 759654 h 2806813"/>
                    <a:gd name="connsiteX11" fmla="*/ 1182284 w 6357092"/>
                    <a:gd name="connsiteY11" fmla="*/ 1086248 h 2806813"/>
                    <a:gd name="connsiteX0" fmla="*/ 1182284 w 6357092"/>
                    <a:gd name="connsiteY0" fmla="*/ 1086248 h 2806813"/>
                    <a:gd name="connsiteX1" fmla="*/ 0 w 6357092"/>
                    <a:gd name="connsiteY1" fmla="*/ 2746321 h 2806813"/>
                    <a:gd name="connsiteX2" fmla="*/ 4067021 w 6357092"/>
                    <a:gd name="connsiteY2" fmla="*/ 2806813 h 2806813"/>
                    <a:gd name="connsiteX3" fmla="*/ 5038908 w 6357092"/>
                    <a:gd name="connsiteY3" fmla="*/ 2358228 h 2806813"/>
                    <a:gd name="connsiteX4" fmla="*/ 5738314 w 6357092"/>
                    <a:gd name="connsiteY4" fmla="*/ 2005442 h 2806813"/>
                    <a:gd name="connsiteX5" fmla="*/ 6357092 w 6357092"/>
                    <a:gd name="connsiteY5" fmla="*/ 1671861 h 2806813"/>
                    <a:gd name="connsiteX6" fmla="*/ 5892560 w 6357092"/>
                    <a:gd name="connsiteY6" fmla="*/ 922312 h 2806813"/>
                    <a:gd name="connsiteX7" fmla="*/ 5402093 w 6357092"/>
                    <a:gd name="connsiteY7" fmla="*/ 0 h 2806813"/>
                    <a:gd name="connsiteX8" fmla="*/ 3475978 w 6357092"/>
                    <a:gd name="connsiteY8" fmla="*/ 224519 h 2806813"/>
                    <a:gd name="connsiteX9" fmla="*/ 1981184 w 6357092"/>
                    <a:gd name="connsiteY9" fmla="*/ 152790 h 2806813"/>
                    <a:gd name="connsiteX10" fmla="*/ 2567310 w 6357092"/>
                    <a:gd name="connsiteY10" fmla="*/ 759654 h 2806813"/>
                    <a:gd name="connsiteX11" fmla="*/ 1182284 w 6357092"/>
                    <a:gd name="connsiteY11" fmla="*/ 1086248 h 2806813"/>
                    <a:gd name="connsiteX0" fmla="*/ 1182284 w 6357092"/>
                    <a:gd name="connsiteY0" fmla="*/ 1086248 h 2806813"/>
                    <a:gd name="connsiteX1" fmla="*/ 0 w 6357092"/>
                    <a:gd name="connsiteY1" fmla="*/ 2746321 h 2806813"/>
                    <a:gd name="connsiteX2" fmla="*/ 4067021 w 6357092"/>
                    <a:gd name="connsiteY2" fmla="*/ 2806813 h 2806813"/>
                    <a:gd name="connsiteX3" fmla="*/ 5038908 w 6357092"/>
                    <a:gd name="connsiteY3" fmla="*/ 2358228 h 2806813"/>
                    <a:gd name="connsiteX4" fmla="*/ 5738314 w 6357092"/>
                    <a:gd name="connsiteY4" fmla="*/ 2005442 h 2806813"/>
                    <a:gd name="connsiteX5" fmla="*/ 6357092 w 6357092"/>
                    <a:gd name="connsiteY5" fmla="*/ 1671861 h 2806813"/>
                    <a:gd name="connsiteX6" fmla="*/ 5892560 w 6357092"/>
                    <a:gd name="connsiteY6" fmla="*/ 922312 h 2806813"/>
                    <a:gd name="connsiteX7" fmla="*/ 5402093 w 6357092"/>
                    <a:gd name="connsiteY7" fmla="*/ 0 h 2806813"/>
                    <a:gd name="connsiteX8" fmla="*/ 3475978 w 6357092"/>
                    <a:gd name="connsiteY8" fmla="*/ 224519 h 2806813"/>
                    <a:gd name="connsiteX9" fmla="*/ 1859816 w 6357092"/>
                    <a:gd name="connsiteY9" fmla="*/ 14090 h 2806813"/>
                    <a:gd name="connsiteX10" fmla="*/ 2567310 w 6357092"/>
                    <a:gd name="connsiteY10" fmla="*/ 759654 h 2806813"/>
                    <a:gd name="connsiteX11" fmla="*/ 1182284 w 6357092"/>
                    <a:gd name="connsiteY11" fmla="*/ 1086248 h 2806813"/>
                    <a:gd name="connsiteX0" fmla="*/ 1182284 w 6357092"/>
                    <a:gd name="connsiteY0" fmla="*/ 1160926 h 2881491"/>
                    <a:gd name="connsiteX1" fmla="*/ 0 w 6357092"/>
                    <a:gd name="connsiteY1" fmla="*/ 2820999 h 2881491"/>
                    <a:gd name="connsiteX2" fmla="*/ 4067021 w 6357092"/>
                    <a:gd name="connsiteY2" fmla="*/ 2881491 h 2881491"/>
                    <a:gd name="connsiteX3" fmla="*/ 5038908 w 6357092"/>
                    <a:gd name="connsiteY3" fmla="*/ 2432906 h 2881491"/>
                    <a:gd name="connsiteX4" fmla="*/ 5738314 w 6357092"/>
                    <a:gd name="connsiteY4" fmla="*/ 2080120 h 2881491"/>
                    <a:gd name="connsiteX5" fmla="*/ 6357092 w 6357092"/>
                    <a:gd name="connsiteY5" fmla="*/ 1746539 h 2881491"/>
                    <a:gd name="connsiteX6" fmla="*/ 5892560 w 6357092"/>
                    <a:gd name="connsiteY6" fmla="*/ 996990 h 2881491"/>
                    <a:gd name="connsiteX7" fmla="*/ 5402093 w 6357092"/>
                    <a:gd name="connsiteY7" fmla="*/ 74678 h 2881491"/>
                    <a:gd name="connsiteX8" fmla="*/ 3475978 w 6357092"/>
                    <a:gd name="connsiteY8" fmla="*/ 299197 h 2881491"/>
                    <a:gd name="connsiteX9" fmla="*/ 1808714 w 6357092"/>
                    <a:gd name="connsiteY9" fmla="*/ 0 h 2881491"/>
                    <a:gd name="connsiteX10" fmla="*/ 2567310 w 6357092"/>
                    <a:gd name="connsiteY10" fmla="*/ 834332 h 2881491"/>
                    <a:gd name="connsiteX11" fmla="*/ 1182284 w 6357092"/>
                    <a:gd name="connsiteY11" fmla="*/ 1160926 h 2881491"/>
                    <a:gd name="connsiteX0" fmla="*/ 1182284 w 6357092"/>
                    <a:gd name="connsiteY0" fmla="*/ 1160926 h 2881491"/>
                    <a:gd name="connsiteX1" fmla="*/ 0 w 6357092"/>
                    <a:gd name="connsiteY1" fmla="*/ 2820999 h 2881491"/>
                    <a:gd name="connsiteX2" fmla="*/ 4067021 w 6357092"/>
                    <a:gd name="connsiteY2" fmla="*/ 2881491 h 2881491"/>
                    <a:gd name="connsiteX3" fmla="*/ 5038908 w 6357092"/>
                    <a:gd name="connsiteY3" fmla="*/ 2432906 h 2881491"/>
                    <a:gd name="connsiteX4" fmla="*/ 5738314 w 6357092"/>
                    <a:gd name="connsiteY4" fmla="*/ 2080120 h 2881491"/>
                    <a:gd name="connsiteX5" fmla="*/ 6357092 w 6357092"/>
                    <a:gd name="connsiteY5" fmla="*/ 1746539 h 2881491"/>
                    <a:gd name="connsiteX6" fmla="*/ 5892560 w 6357092"/>
                    <a:gd name="connsiteY6" fmla="*/ 996990 h 2881491"/>
                    <a:gd name="connsiteX7" fmla="*/ 5402093 w 6357092"/>
                    <a:gd name="connsiteY7" fmla="*/ 74678 h 2881491"/>
                    <a:gd name="connsiteX8" fmla="*/ 3475978 w 6357092"/>
                    <a:gd name="connsiteY8" fmla="*/ 299197 h 2881491"/>
                    <a:gd name="connsiteX9" fmla="*/ 1808714 w 6357092"/>
                    <a:gd name="connsiteY9" fmla="*/ 0 h 2881491"/>
                    <a:gd name="connsiteX10" fmla="*/ 2420391 w 6357092"/>
                    <a:gd name="connsiteY10" fmla="*/ 801044 h 2881491"/>
                    <a:gd name="connsiteX11" fmla="*/ 1182284 w 6357092"/>
                    <a:gd name="connsiteY11" fmla="*/ 1160926 h 2881491"/>
                    <a:gd name="connsiteX0" fmla="*/ 1182284 w 6357092"/>
                    <a:gd name="connsiteY0" fmla="*/ 1160926 h 2881491"/>
                    <a:gd name="connsiteX1" fmla="*/ 0 w 6357092"/>
                    <a:gd name="connsiteY1" fmla="*/ 2820999 h 2881491"/>
                    <a:gd name="connsiteX2" fmla="*/ 4067021 w 6357092"/>
                    <a:gd name="connsiteY2" fmla="*/ 2881491 h 2881491"/>
                    <a:gd name="connsiteX3" fmla="*/ 5038908 w 6357092"/>
                    <a:gd name="connsiteY3" fmla="*/ 2432906 h 2881491"/>
                    <a:gd name="connsiteX4" fmla="*/ 5738314 w 6357092"/>
                    <a:gd name="connsiteY4" fmla="*/ 2080120 h 2881491"/>
                    <a:gd name="connsiteX5" fmla="*/ 6357092 w 6357092"/>
                    <a:gd name="connsiteY5" fmla="*/ 1746539 h 2881491"/>
                    <a:gd name="connsiteX6" fmla="*/ 5892560 w 6357092"/>
                    <a:gd name="connsiteY6" fmla="*/ 996990 h 2881491"/>
                    <a:gd name="connsiteX7" fmla="*/ 5402093 w 6357092"/>
                    <a:gd name="connsiteY7" fmla="*/ 74678 h 2881491"/>
                    <a:gd name="connsiteX8" fmla="*/ 3475978 w 6357092"/>
                    <a:gd name="connsiteY8" fmla="*/ 299197 h 2881491"/>
                    <a:gd name="connsiteX9" fmla="*/ 1808714 w 6357092"/>
                    <a:gd name="connsiteY9" fmla="*/ 0 h 2881491"/>
                    <a:gd name="connsiteX10" fmla="*/ 2778107 w 6357092"/>
                    <a:gd name="connsiteY10" fmla="*/ 873168 h 2881491"/>
                    <a:gd name="connsiteX11" fmla="*/ 1182284 w 6357092"/>
                    <a:gd name="connsiteY11" fmla="*/ 1160926 h 2881491"/>
                    <a:gd name="connsiteX0" fmla="*/ 1182284 w 6357092"/>
                    <a:gd name="connsiteY0" fmla="*/ 1160926 h 2881491"/>
                    <a:gd name="connsiteX1" fmla="*/ 0 w 6357092"/>
                    <a:gd name="connsiteY1" fmla="*/ 2820999 h 2881491"/>
                    <a:gd name="connsiteX2" fmla="*/ 4067021 w 6357092"/>
                    <a:gd name="connsiteY2" fmla="*/ 2881491 h 2881491"/>
                    <a:gd name="connsiteX3" fmla="*/ 5038908 w 6357092"/>
                    <a:gd name="connsiteY3" fmla="*/ 2432906 h 2881491"/>
                    <a:gd name="connsiteX4" fmla="*/ 5926754 w 6357092"/>
                    <a:gd name="connsiteY4" fmla="*/ 2551701 h 2881491"/>
                    <a:gd name="connsiteX5" fmla="*/ 6357092 w 6357092"/>
                    <a:gd name="connsiteY5" fmla="*/ 1746539 h 2881491"/>
                    <a:gd name="connsiteX6" fmla="*/ 5892560 w 6357092"/>
                    <a:gd name="connsiteY6" fmla="*/ 996990 h 2881491"/>
                    <a:gd name="connsiteX7" fmla="*/ 5402093 w 6357092"/>
                    <a:gd name="connsiteY7" fmla="*/ 74678 h 2881491"/>
                    <a:gd name="connsiteX8" fmla="*/ 3475978 w 6357092"/>
                    <a:gd name="connsiteY8" fmla="*/ 299197 h 2881491"/>
                    <a:gd name="connsiteX9" fmla="*/ 1808714 w 6357092"/>
                    <a:gd name="connsiteY9" fmla="*/ 0 h 2881491"/>
                    <a:gd name="connsiteX10" fmla="*/ 2778107 w 6357092"/>
                    <a:gd name="connsiteY10" fmla="*/ 873168 h 2881491"/>
                    <a:gd name="connsiteX11" fmla="*/ 1182284 w 6357092"/>
                    <a:gd name="connsiteY11" fmla="*/ 1160926 h 2881491"/>
                    <a:gd name="connsiteX0" fmla="*/ 1182284 w 6357092"/>
                    <a:gd name="connsiteY0" fmla="*/ 1160926 h 2881491"/>
                    <a:gd name="connsiteX1" fmla="*/ 0 w 6357092"/>
                    <a:gd name="connsiteY1" fmla="*/ 2820999 h 2881491"/>
                    <a:gd name="connsiteX2" fmla="*/ 4067021 w 6357092"/>
                    <a:gd name="connsiteY2" fmla="*/ 2881491 h 2881491"/>
                    <a:gd name="connsiteX3" fmla="*/ 5201797 w 6357092"/>
                    <a:gd name="connsiteY3" fmla="*/ 2599346 h 2881491"/>
                    <a:gd name="connsiteX4" fmla="*/ 5926754 w 6357092"/>
                    <a:gd name="connsiteY4" fmla="*/ 2551701 h 2881491"/>
                    <a:gd name="connsiteX5" fmla="*/ 6357092 w 6357092"/>
                    <a:gd name="connsiteY5" fmla="*/ 1746539 h 2881491"/>
                    <a:gd name="connsiteX6" fmla="*/ 5892560 w 6357092"/>
                    <a:gd name="connsiteY6" fmla="*/ 996990 h 2881491"/>
                    <a:gd name="connsiteX7" fmla="*/ 5402093 w 6357092"/>
                    <a:gd name="connsiteY7" fmla="*/ 74678 h 2881491"/>
                    <a:gd name="connsiteX8" fmla="*/ 3475978 w 6357092"/>
                    <a:gd name="connsiteY8" fmla="*/ 299197 h 2881491"/>
                    <a:gd name="connsiteX9" fmla="*/ 1808714 w 6357092"/>
                    <a:gd name="connsiteY9" fmla="*/ 0 h 2881491"/>
                    <a:gd name="connsiteX10" fmla="*/ 2778107 w 6357092"/>
                    <a:gd name="connsiteY10" fmla="*/ 873168 h 2881491"/>
                    <a:gd name="connsiteX11" fmla="*/ 1182284 w 6357092"/>
                    <a:gd name="connsiteY11" fmla="*/ 1160926 h 2881491"/>
                    <a:gd name="connsiteX0" fmla="*/ 1182284 w 6357092"/>
                    <a:gd name="connsiteY0" fmla="*/ 1160926 h 2992562"/>
                    <a:gd name="connsiteX1" fmla="*/ 0 w 6357092"/>
                    <a:gd name="connsiteY1" fmla="*/ 2820999 h 2992562"/>
                    <a:gd name="connsiteX2" fmla="*/ 3997266 w 6357092"/>
                    <a:gd name="connsiteY2" fmla="*/ 2992562 h 2992562"/>
                    <a:gd name="connsiteX3" fmla="*/ 5201797 w 6357092"/>
                    <a:gd name="connsiteY3" fmla="*/ 2599346 h 2992562"/>
                    <a:gd name="connsiteX4" fmla="*/ 5926754 w 6357092"/>
                    <a:gd name="connsiteY4" fmla="*/ 2551701 h 2992562"/>
                    <a:gd name="connsiteX5" fmla="*/ 6357092 w 6357092"/>
                    <a:gd name="connsiteY5" fmla="*/ 1746539 h 2992562"/>
                    <a:gd name="connsiteX6" fmla="*/ 5892560 w 6357092"/>
                    <a:gd name="connsiteY6" fmla="*/ 996990 h 2992562"/>
                    <a:gd name="connsiteX7" fmla="*/ 5402093 w 6357092"/>
                    <a:gd name="connsiteY7" fmla="*/ 74678 h 2992562"/>
                    <a:gd name="connsiteX8" fmla="*/ 3475978 w 6357092"/>
                    <a:gd name="connsiteY8" fmla="*/ 299197 h 2992562"/>
                    <a:gd name="connsiteX9" fmla="*/ 1808714 w 6357092"/>
                    <a:gd name="connsiteY9" fmla="*/ 0 h 2992562"/>
                    <a:gd name="connsiteX10" fmla="*/ 2778107 w 6357092"/>
                    <a:gd name="connsiteY10" fmla="*/ 873168 h 2992562"/>
                    <a:gd name="connsiteX11" fmla="*/ 1182284 w 6357092"/>
                    <a:gd name="connsiteY11" fmla="*/ 1160926 h 2992562"/>
                    <a:gd name="connsiteX0" fmla="*/ 135963 w 5310771"/>
                    <a:gd name="connsiteY0" fmla="*/ 1160926 h 3073434"/>
                    <a:gd name="connsiteX1" fmla="*/ 0 w 5310771"/>
                    <a:gd name="connsiteY1" fmla="*/ 3073434 h 3073434"/>
                    <a:gd name="connsiteX2" fmla="*/ 2950945 w 5310771"/>
                    <a:gd name="connsiteY2" fmla="*/ 2992562 h 3073434"/>
                    <a:gd name="connsiteX3" fmla="*/ 4155476 w 5310771"/>
                    <a:gd name="connsiteY3" fmla="*/ 2599346 h 3073434"/>
                    <a:gd name="connsiteX4" fmla="*/ 4880433 w 5310771"/>
                    <a:gd name="connsiteY4" fmla="*/ 2551701 h 3073434"/>
                    <a:gd name="connsiteX5" fmla="*/ 5310771 w 5310771"/>
                    <a:gd name="connsiteY5" fmla="*/ 1746539 h 3073434"/>
                    <a:gd name="connsiteX6" fmla="*/ 4846239 w 5310771"/>
                    <a:gd name="connsiteY6" fmla="*/ 996990 h 3073434"/>
                    <a:gd name="connsiteX7" fmla="*/ 4355772 w 5310771"/>
                    <a:gd name="connsiteY7" fmla="*/ 74678 h 3073434"/>
                    <a:gd name="connsiteX8" fmla="*/ 2429657 w 5310771"/>
                    <a:gd name="connsiteY8" fmla="*/ 299197 h 3073434"/>
                    <a:gd name="connsiteX9" fmla="*/ 762393 w 5310771"/>
                    <a:gd name="connsiteY9" fmla="*/ 0 h 3073434"/>
                    <a:gd name="connsiteX10" fmla="*/ 1731786 w 5310771"/>
                    <a:gd name="connsiteY10" fmla="*/ 873168 h 3073434"/>
                    <a:gd name="connsiteX11" fmla="*/ 135963 w 5310771"/>
                    <a:gd name="connsiteY11" fmla="*/ 1160926 h 3073434"/>
                    <a:gd name="connsiteX0" fmla="*/ 0 w 5174808"/>
                    <a:gd name="connsiteY0" fmla="*/ 1160926 h 3108775"/>
                    <a:gd name="connsiteX1" fmla="*/ 148868 w 5174808"/>
                    <a:gd name="connsiteY1" fmla="*/ 3108775 h 3108775"/>
                    <a:gd name="connsiteX2" fmla="*/ 2814982 w 5174808"/>
                    <a:gd name="connsiteY2" fmla="*/ 2992562 h 3108775"/>
                    <a:gd name="connsiteX3" fmla="*/ 4019513 w 5174808"/>
                    <a:gd name="connsiteY3" fmla="*/ 2599346 h 3108775"/>
                    <a:gd name="connsiteX4" fmla="*/ 4744470 w 5174808"/>
                    <a:gd name="connsiteY4" fmla="*/ 2551701 h 3108775"/>
                    <a:gd name="connsiteX5" fmla="*/ 5174808 w 5174808"/>
                    <a:gd name="connsiteY5" fmla="*/ 1746539 h 3108775"/>
                    <a:gd name="connsiteX6" fmla="*/ 4710276 w 5174808"/>
                    <a:gd name="connsiteY6" fmla="*/ 996990 h 3108775"/>
                    <a:gd name="connsiteX7" fmla="*/ 4219809 w 5174808"/>
                    <a:gd name="connsiteY7" fmla="*/ 74678 h 3108775"/>
                    <a:gd name="connsiteX8" fmla="*/ 2293694 w 5174808"/>
                    <a:gd name="connsiteY8" fmla="*/ 299197 h 3108775"/>
                    <a:gd name="connsiteX9" fmla="*/ 626430 w 5174808"/>
                    <a:gd name="connsiteY9" fmla="*/ 0 h 3108775"/>
                    <a:gd name="connsiteX10" fmla="*/ 1595823 w 5174808"/>
                    <a:gd name="connsiteY10" fmla="*/ 873168 h 3108775"/>
                    <a:gd name="connsiteX11" fmla="*/ 0 w 5174808"/>
                    <a:gd name="connsiteY11" fmla="*/ 1160926 h 3108775"/>
                    <a:gd name="connsiteX0" fmla="*/ 0 w 5174808"/>
                    <a:gd name="connsiteY0" fmla="*/ 1160926 h 3108775"/>
                    <a:gd name="connsiteX1" fmla="*/ 148868 w 5174808"/>
                    <a:gd name="connsiteY1" fmla="*/ 3108775 h 3108775"/>
                    <a:gd name="connsiteX2" fmla="*/ 2814982 w 5174808"/>
                    <a:gd name="connsiteY2" fmla="*/ 2992562 h 3108775"/>
                    <a:gd name="connsiteX3" fmla="*/ 4019513 w 5174808"/>
                    <a:gd name="connsiteY3" fmla="*/ 2599346 h 3108775"/>
                    <a:gd name="connsiteX4" fmla="*/ 4744470 w 5174808"/>
                    <a:gd name="connsiteY4" fmla="*/ 2551701 h 3108775"/>
                    <a:gd name="connsiteX5" fmla="*/ 5174808 w 5174808"/>
                    <a:gd name="connsiteY5" fmla="*/ 1524396 h 3108775"/>
                    <a:gd name="connsiteX6" fmla="*/ 4710276 w 5174808"/>
                    <a:gd name="connsiteY6" fmla="*/ 996990 h 3108775"/>
                    <a:gd name="connsiteX7" fmla="*/ 4219809 w 5174808"/>
                    <a:gd name="connsiteY7" fmla="*/ 74678 h 3108775"/>
                    <a:gd name="connsiteX8" fmla="*/ 2293694 w 5174808"/>
                    <a:gd name="connsiteY8" fmla="*/ 299197 h 3108775"/>
                    <a:gd name="connsiteX9" fmla="*/ 626430 w 5174808"/>
                    <a:gd name="connsiteY9" fmla="*/ 0 h 3108775"/>
                    <a:gd name="connsiteX10" fmla="*/ 1595823 w 5174808"/>
                    <a:gd name="connsiteY10" fmla="*/ 873168 h 3108775"/>
                    <a:gd name="connsiteX11" fmla="*/ 0 w 5174808"/>
                    <a:gd name="connsiteY11" fmla="*/ 1160926 h 3108775"/>
                    <a:gd name="connsiteX0" fmla="*/ 0 w 5267815"/>
                    <a:gd name="connsiteY0" fmla="*/ 1160926 h 3108775"/>
                    <a:gd name="connsiteX1" fmla="*/ 148868 w 5267815"/>
                    <a:gd name="connsiteY1" fmla="*/ 3108775 h 3108775"/>
                    <a:gd name="connsiteX2" fmla="*/ 2814982 w 5267815"/>
                    <a:gd name="connsiteY2" fmla="*/ 2992562 h 3108775"/>
                    <a:gd name="connsiteX3" fmla="*/ 4019513 w 5267815"/>
                    <a:gd name="connsiteY3" fmla="*/ 2599346 h 3108775"/>
                    <a:gd name="connsiteX4" fmla="*/ 4744470 w 5267815"/>
                    <a:gd name="connsiteY4" fmla="*/ 2551701 h 3108775"/>
                    <a:gd name="connsiteX5" fmla="*/ 5267815 w 5267815"/>
                    <a:gd name="connsiteY5" fmla="*/ 1534494 h 3108775"/>
                    <a:gd name="connsiteX6" fmla="*/ 4710276 w 5267815"/>
                    <a:gd name="connsiteY6" fmla="*/ 996990 h 3108775"/>
                    <a:gd name="connsiteX7" fmla="*/ 4219809 w 5267815"/>
                    <a:gd name="connsiteY7" fmla="*/ 74678 h 3108775"/>
                    <a:gd name="connsiteX8" fmla="*/ 2293694 w 5267815"/>
                    <a:gd name="connsiteY8" fmla="*/ 299197 h 3108775"/>
                    <a:gd name="connsiteX9" fmla="*/ 626430 w 5267815"/>
                    <a:gd name="connsiteY9" fmla="*/ 0 h 3108775"/>
                    <a:gd name="connsiteX10" fmla="*/ 1595823 w 5267815"/>
                    <a:gd name="connsiteY10" fmla="*/ 873168 h 3108775"/>
                    <a:gd name="connsiteX11" fmla="*/ 0 w 5267815"/>
                    <a:gd name="connsiteY11" fmla="*/ 1160926 h 3108775"/>
                    <a:gd name="connsiteX0" fmla="*/ 0 w 5267815"/>
                    <a:gd name="connsiteY0" fmla="*/ 1086248 h 3034097"/>
                    <a:gd name="connsiteX1" fmla="*/ 148868 w 5267815"/>
                    <a:gd name="connsiteY1" fmla="*/ 3034097 h 3034097"/>
                    <a:gd name="connsiteX2" fmla="*/ 2814982 w 5267815"/>
                    <a:gd name="connsiteY2" fmla="*/ 2917884 h 3034097"/>
                    <a:gd name="connsiteX3" fmla="*/ 4019513 w 5267815"/>
                    <a:gd name="connsiteY3" fmla="*/ 2524668 h 3034097"/>
                    <a:gd name="connsiteX4" fmla="*/ 4744470 w 5267815"/>
                    <a:gd name="connsiteY4" fmla="*/ 2477023 h 3034097"/>
                    <a:gd name="connsiteX5" fmla="*/ 5267815 w 5267815"/>
                    <a:gd name="connsiteY5" fmla="*/ 1459816 h 3034097"/>
                    <a:gd name="connsiteX6" fmla="*/ 4710276 w 5267815"/>
                    <a:gd name="connsiteY6" fmla="*/ 922312 h 3034097"/>
                    <a:gd name="connsiteX7" fmla="*/ 4219809 w 5267815"/>
                    <a:gd name="connsiteY7" fmla="*/ 0 h 3034097"/>
                    <a:gd name="connsiteX8" fmla="*/ 2293694 w 5267815"/>
                    <a:gd name="connsiteY8" fmla="*/ 224519 h 3034097"/>
                    <a:gd name="connsiteX9" fmla="*/ 1463487 w 5267815"/>
                    <a:gd name="connsiteY9" fmla="*/ 107075 h 3034097"/>
                    <a:gd name="connsiteX10" fmla="*/ 1595823 w 5267815"/>
                    <a:gd name="connsiteY10" fmla="*/ 798490 h 3034097"/>
                    <a:gd name="connsiteX11" fmla="*/ 0 w 5267815"/>
                    <a:gd name="connsiteY11" fmla="*/ 1086248 h 3034097"/>
                    <a:gd name="connsiteX0" fmla="*/ 0 w 5267815"/>
                    <a:gd name="connsiteY0" fmla="*/ 1086248 h 3034097"/>
                    <a:gd name="connsiteX1" fmla="*/ 148868 w 5267815"/>
                    <a:gd name="connsiteY1" fmla="*/ 3034097 h 3034097"/>
                    <a:gd name="connsiteX2" fmla="*/ 2814982 w 5267815"/>
                    <a:gd name="connsiteY2" fmla="*/ 2917884 h 3034097"/>
                    <a:gd name="connsiteX3" fmla="*/ 4019513 w 5267815"/>
                    <a:gd name="connsiteY3" fmla="*/ 2524668 h 3034097"/>
                    <a:gd name="connsiteX4" fmla="*/ 4744470 w 5267815"/>
                    <a:gd name="connsiteY4" fmla="*/ 2477023 h 3034097"/>
                    <a:gd name="connsiteX5" fmla="*/ 5267815 w 5267815"/>
                    <a:gd name="connsiteY5" fmla="*/ 1459816 h 3034097"/>
                    <a:gd name="connsiteX6" fmla="*/ 4710276 w 5267815"/>
                    <a:gd name="connsiteY6" fmla="*/ 922312 h 3034097"/>
                    <a:gd name="connsiteX7" fmla="*/ 4219809 w 5267815"/>
                    <a:gd name="connsiteY7" fmla="*/ 0 h 3034097"/>
                    <a:gd name="connsiteX8" fmla="*/ 2293694 w 5267815"/>
                    <a:gd name="connsiteY8" fmla="*/ 224519 h 3034097"/>
                    <a:gd name="connsiteX9" fmla="*/ 1595823 w 5267815"/>
                    <a:gd name="connsiteY9" fmla="*/ 798490 h 3034097"/>
                    <a:gd name="connsiteX10" fmla="*/ 0 w 5267815"/>
                    <a:gd name="connsiteY10" fmla="*/ 1086248 h 3034097"/>
                    <a:gd name="connsiteX0" fmla="*/ 0 w 5267815"/>
                    <a:gd name="connsiteY0" fmla="*/ 1086248 h 3034097"/>
                    <a:gd name="connsiteX1" fmla="*/ 148868 w 5267815"/>
                    <a:gd name="connsiteY1" fmla="*/ 3034097 h 3034097"/>
                    <a:gd name="connsiteX2" fmla="*/ 2814982 w 5267815"/>
                    <a:gd name="connsiteY2" fmla="*/ 2768655 h 3034097"/>
                    <a:gd name="connsiteX3" fmla="*/ 4019513 w 5267815"/>
                    <a:gd name="connsiteY3" fmla="*/ 2524668 h 3034097"/>
                    <a:gd name="connsiteX4" fmla="*/ 4744470 w 5267815"/>
                    <a:gd name="connsiteY4" fmla="*/ 2477023 h 3034097"/>
                    <a:gd name="connsiteX5" fmla="*/ 5267815 w 5267815"/>
                    <a:gd name="connsiteY5" fmla="*/ 1459816 h 3034097"/>
                    <a:gd name="connsiteX6" fmla="*/ 4710276 w 5267815"/>
                    <a:gd name="connsiteY6" fmla="*/ 922312 h 3034097"/>
                    <a:gd name="connsiteX7" fmla="*/ 4219809 w 5267815"/>
                    <a:gd name="connsiteY7" fmla="*/ 0 h 3034097"/>
                    <a:gd name="connsiteX8" fmla="*/ 2293694 w 5267815"/>
                    <a:gd name="connsiteY8" fmla="*/ 224519 h 3034097"/>
                    <a:gd name="connsiteX9" fmla="*/ 1595823 w 5267815"/>
                    <a:gd name="connsiteY9" fmla="*/ 798490 h 3034097"/>
                    <a:gd name="connsiteX10" fmla="*/ 0 w 5267815"/>
                    <a:gd name="connsiteY10" fmla="*/ 1086248 h 3034097"/>
                    <a:gd name="connsiteX0" fmla="*/ 0 w 5267815"/>
                    <a:gd name="connsiteY0" fmla="*/ 1086248 h 2768655"/>
                    <a:gd name="connsiteX1" fmla="*/ 142259 w 5267815"/>
                    <a:gd name="connsiteY1" fmla="*/ 2758597 h 2768655"/>
                    <a:gd name="connsiteX2" fmla="*/ 2814982 w 5267815"/>
                    <a:gd name="connsiteY2" fmla="*/ 2768655 h 2768655"/>
                    <a:gd name="connsiteX3" fmla="*/ 4019513 w 5267815"/>
                    <a:gd name="connsiteY3" fmla="*/ 2524668 h 2768655"/>
                    <a:gd name="connsiteX4" fmla="*/ 4744470 w 5267815"/>
                    <a:gd name="connsiteY4" fmla="*/ 2477023 h 2768655"/>
                    <a:gd name="connsiteX5" fmla="*/ 5267815 w 5267815"/>
                    <a:gd name="connsiteY5" fmla="*/ 1459816 h 2768655"/>
                    <a:gd name="connsiteX6" fmla="*/ 4710276 w 5267815"/>
                    <a:gd name="connsiteY6" fmla="*/ 922312 h 2768655"/>
                    <a:gd name="connsiteX7" fmla="*/ 4219809 w 5267815"/>
                    <a:gd name="connsiteY7" fmla="*/ 0 h 2768655"/>
                    <a:gd name="connsiteX8" fmla="*/ 2293694 w 5267815"/>
                    <a:gd name="connsiteY8" fmla="*/ 224519 h 2768655"/>
                    <a:gd name="connsiteX9" fmla="*/ 1595823 w 5267815"/>
                    <a:gd name="connsiteY9" fmla="*/ 798490 h 2768655"/>
                    <a:gd name="connsiteX10" fmla="*/ 0 w 5267815"/>
                    <a:gd name="connsiteY10" fmla="*/ 1086248 h 2768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67815" h="2768655">
                      <a:moveTo>
                        <a:pt x="0" y="1086248"/>
                      </a:moveTo>
                      <a:lnTo>
                        <a:pt x="142259" y="2758597"/>
                      </a:lnTo>
                      <a:lnTo>
                        <a:pt x="2814982" y="2768655"/>
                      </a:lnTo>
                      <a:lnTo>
                        <a:pt x="4019513" y="2524668"/>
                      </a:lnTo>
                      <a:lnTo>
                        <a:pt x="4744470" y="2477023"/>
                      </a:lnTo>
                      <a:lnTo>
                        <a:pt x="5267815" y="1459816"/>
                      </a:lnTo>
                      <a:lnTo>
                        <a:pt x="4710276" y="922312"/>
                      </a:lnTo>
                      <a:lnTo>
                        <a:pt x="4219809" y="0"/>
                      </a:lnTo>
                      <a:lnTo>
                        <a:pt x="2293694" y="224519"/>
                      </a:lnTo>
                      <a:lnTo>
                        <a:pt x="1595823" y="798490"/>
                      </a:lnTo>
                      <a:lnTo>
                        <a:pt x="0" y="1086248"/>
                      </a:lnTo>
                      <a:close/>
                    </a:path>
                  </a:pathLst>
                </a:custGeom>
                <a:gradFill flip="none" rotWithShape="1">
                  <a:gsLst>
                    <a:gs pos="0">
                      <a:srgbClr val="A6BCDD"/>
                    </a:gs>
                    <a:gs pos="42000">
                      <a:srgbClr val="A2B9DE"/>
                    </a:gs>
                    <a:gs pos="83000">
                      <a:srgbClr val="A6BCDD">
                        <a:alpha val="0"/>
                      </a:srgbClr>
                    </a:gs>
                  </a:gsLst>
                  <a:path path="circle">
                    <a:fillToRect l="50000" t="130000" r="50000" b="-30000"/>
                  </a:path>
                  <a:tileRect/>
                </a:gradFill>
                <a:ln>
                  <a:noFill/>
                </a:ln>
                <a:effectLst>
                  <a:softEdge rad="6350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Freeform: Shape 14">
                  <a:extLst>
                    <a:ext uri="{FF2B5EF4-FFF2-40B4-BE49-F238E27FC236}">
                      <a16:creationId xmlns:a16="http://schemas.microsoft.com/office/drawing/2014/main" id="{D3DD9ECE-1722-8551-4561-DE9B0C2DC4FD}"/>
                    </a:ext>
                  </a:extLst>
                </p:cNvPr>
                <p:cNvSpPr/>
                <p:nvPr userDrawn="1"/>
              </p:nvSpPr>
              <p:spPr>
                <a:xfrm flipH="1">
                  <a:off x="13077670" y="2838715"/>
                  <a:ext cx="7671140" cy="4637352"/>
                </a:xfrm>
                <a:custGeom>
                  <a:avLst/>
                  <a:gdLst>
                    <a:gd name="connsiteX0" fmla="*/ 874643 w 6383130"/>
                    <a:gd name="connsiteY0" fmla="*/ 1122017 h 3330713"/>
                    <a:gd name="connsiteX1" fmla="*/ 2341217 w 6383130"/>
                    <a:gd name="connsiteY1" fmla="*/ 2199861 h 3330713"/>
                    <a:gd name="connsiteX2" fmla="*/ 2893391 w 6383130"/>
                    <a:gd name="connsiteY2" fmla="*/ 3012661 h 3330713"/>
                    <a:gd name="connsiteX3" fmla="*/ 3953565 w 6383130"/>
                    <a:gd name="connsiteY3" fmla="*/ 3330713 h 3330713"/>
                    <a:gd name="connsiteX4" fmla="*/ 5106504 w 6383130"/>
                    <a:gd name="connsiteY4" fmla="*/ 3083339 h 3330713"/>
                    <a:gd name="connsiteX5" fmla="*/ 5464313 w 6383130"/>
                    <a:gd name="connsiteY5" fmla="*/ 2425148 h 3330713"/>
                    <a:gd name="connsiteX6" fmla="*/ 4753113 w 6383130"/>
                    <a:gd name="connsiteY6" fmla="*/ 1696278 h 3330713"/>
                    <a:gd name="connsiteX7" fmla="*/ 6007652 w 6383130"/>
                    <a:gd name="connsiteY7" fmla="*/ 1532835 h 3330713"/>
                    <a:gd name="connsiteX8" fmla="*/ 6383130 w 6383130"/>
                    <a:gd name="connsiteY8" fmla="*/ 1334052 h 3330713"/>
                    <a:gd name="connsiteX9" fmla="*/ 6383130 w 6383130"/>
                    <a:gd name="connsiteY9" fmla="*/ 216452 h 3330713"/>
                    <a:gd name="connsiteX10" fmla="*/ 4117008 w 6383130"/>
                    <a:gd name="connsiteY10" fmla="*/ 0 h 3330713"/>
                    <a:gd name="connsiteX11" fmla="*/ 2531165 w 6383130"/>
                    <a:gd name="connsiteY11" fmla="*/ 287130 h 3330713"/>
                    <a:gd name="connsiteX12" fmla="*/ 812800 w 6383130"/>
                    <a:gd name="connsiteY12" fmla="*/ 437322 h 3330713"/>
                    <a:gd name="connsiteX13" fmla="*/ 0 w 6383130"/>
                    <a:gd name="connsiteY13" fmla="*/ 689113 h 3330713"/>
                    <a:gd name="connsiteX14" fmla="*/ 874643 w 6383130"/>
                    <a:gd name="connsiteY14" fmla="*/ 1122017 h 3330713"/>
                    <a:gd name="connsiteX0" fmla="*/ 874643 w 6383130"/>
                    <a:gd name="connsiteY0" fmla="*/ 1122017 h 3330713"/>
                    <a:gd name="connsiteX1" fmla="*/ 2341217 w 6383130"/>
                    <a:gd name="connsiteY1" fmla="*/ 2199861 h 3330713"/>
                    <a:gd name="connsiteX2" fmla="*/ 2893391 w 6383130"/>
                    <a:gd name="connsiteY2" fmla="*/ 3012661 h 3330713"/>
                    <a:gd name="connsiteX3" fmla="*/ 3953565 w 6383130"/>
                    <a:gd name="connsiteY3" fmla="*/ 3330713 h 3330713"/>
                    <a:gd name="connsiteX4" fmla="*/ 5106504 w 6383130"/>
                    <a:gd name="connsiteY4" fmla="*/ 3083339 h 3330713"/>
                    <a:gd name="connsiteX5" fmla="*/ 5464313 w 6383130"/>
                    <a:gd name="connsiteY5" fmla="*/ 2425148 h 3330713"/>
                    <a:gd name="connsiteX6" fmla="*/ 4753113 w 6383130"/>
                    <a:gd name="connsiteY6" fmla="*/ 1696278 h 3330713"/>
                    <a:gd name="connsiteX7" fmla="*/ 6007652 w 6383130"/>
                    <a:gd name="connsiteY7" fmla="*/ 1532835 h 3330713"/>
                    <a:gd name="connsiteX8" fmla="*/ 6383130 w 6383130"/>
                    <a:gd name="connsiteY8" fmla="*/ 216452 h 3330713"/>
                    <a:gd name="connsiteX9" fmla="*/ 4117008 w 6383130"/>
                    <a:gd name="connsiteY9" fmla="*/ 0 h 3330713"/>
                    <a:gd name="connsiteX10" fmla="*/ 2531165 w 6383130"/>
                    <a:gd name="connsiteY10" fmla="*/ 287130 h 3330713"/>
                    <a:gd name="connsiteX11" fmla="*/ 812800 w 6383130"/>
                    <a:gd name="connsiteY11" fmla="*/ 437322 h 3330713"/>
                    <a:gd name="connsiteX12" fmla="*/ 0 w 6383130"/>
                    <a:gd name="connsiteY12" fmla="*/ 689113 h 3330713"/>
                    <a:gd name="connsiteX13" fmla="*/ 874643 w 6383130"/>
                    <a:gd name="connsiteY13" fmla="*/ 1122017 h 3330713"/>
                    <a:gd name="connsiteX0" fmla="*/ 874643 w 6007652"/>
                    <a:gd name="connsiteY0" fmla="*/ 1122017 h 3330713"/>
                    <a:gd name="connsiteX1" fmla="*/ 2341217 w 6007652"/>
                    <a:gd name="connsiteY1" fmla="*/ 2199861 h 3330713"/>
                    <a:gd name="connsiteX2" fmla="*/ 2893391 w 6007652"/>
                    <a:gd name="connsiteY2" fmla="*/ 3012661 h 3330713"/>
                    <a:gd name="connsiteX3" fmla="*/ 3953565 w 6007652"/>
                    <a:gd name="connsiteY3" fmla="*/ 3330713 h 3330713"/>
                    <a:gd name="connsiteX4" fmla="*/ 5106504 w 6007652"/>
                    <a:gd name="connsiteY4" fmla="*/ 3083339 h 3330713"/>
                    <a:gd name="connsiteX5" fmla="*/ 5464313 w 6007652"/>
                    <a:gd name="connsiteY5" fmla="*/ 2425148 h 3330713"/>
                    <a:gd name="connsiteX6" fmla="*/ 4753113 w 6007652"/>
                    <a:gd name="connsiteY6" fmla="*/ 1696278 h 3330713"/>
                    <a:gd name="connsiteX7" fmla="*/ 6007652 w 6007652"/>
                    <a:gd name="connsiteY7" fmla="*/ 1532835 h 3330713"/>
                    <a:gd name="connsiteX8" fmla="*/ 5942502 w 6007652"/>
                    <a:gd name="connsiteY8" fmla="*/ 158750 h 3330713"/>
                    <a:gd name="connsiteX9" fmla="*/ 4117008 w 6007652"/>
                    <a:gd name="connsiteY9" fmla="*/ 0 h 3330713"/>
                    <a:gd name="connsiteX10" fmla="*/ 2531165 w 6007652"/>
                    <a:gd name="connsiteY10" fmla="*/ 287130 h 3330713"/>
                    <a:gd name="connsiteX11" fmla="*/ 812800 w 6007652"/>
                    <a:gd name="connsiteY11" fmla="*/ 437322 h 3330713"/>
                    <a:gd name="connsiteX12" fmla="*/ 0 w 6007652"/>
                    <a:gd name="connsiteY12" fmla="*/ 689113 h 3330713"/>
                    <a:gd name="connsiteX13" fmla="*/ 874643 w 6007652"/>
                    <a:gd name="connsiteY13" fmla="*/ 1122017 h 3330713"/>
                    <a:gd name="connsiteX0" fmla="*/ 874643 w 5942502"/>
                    <a:gd name="connsiteY0" fmla="*/ 1122017 h 3330713"/>
                    <a:gd name="connsiteX1" fmla="*/ 2341217 w 5942502"/>
                    <a:gd name="connsiteY1" fmla="*/ 2199861 h 3330713"/>
                    <a:gd name="connsiteX2" fmla="*/ 2893391 w 5942502"/>
                    <a:gd name="connsiteY2" fmla="*/ 3012661 h 3330713"/>
                    <a:gd name="connsiteX3" fmla="*/ 3953565 w 5942502"/>
                    <a:gd name="connsiteY3" fmla="*/ 3330713 h 3330713"/>
                    <a:gd name="connsiteX4" fmla="*/ 5106504 w 5942502"/>
                    <a:gd name="connsiteY4" fmla="*/ 3083339 h 3330713"/>
                    <a:gd name="connsiteX5" fmla="*/ 5464313 w 5942502"/>
                    <a:gd name="connsiteY5" fmla="*/ 2425148 h 3330713"/>
                    <a:gd name="connsiteX6" fmla="*/ 4753113 w 5942502"/>
                    <a:gd name="connsiteY6" fmla="*/ 1696278 h 3330713"/>
                    <a:gd name="connsiteX7" fmla="*/ 5881758 w 5942502"/>
                    <a:gd name="connsiteY7" fmla="*/ 1532835 h 3330713"/>
                    <a:gd name="connsiteX8" fmla="*/ 5942502 w 5942502"/>
                    <a:gd name="connsiteY8" fmla="*/ 158750 h 3330713"/>
                    <a:gd name="connsiteX9" fmla="*/ 4117008 w 5942502"/>
                    <a:gd name="connsiteY9" fmla="*/ 0 h 3330713"/>
                    <a:gd name="connsiteX10" fmla="*/ 2531165 w 5942502"/>
                    <a:gd name="connsiteY10" fmla="*/ 287130 h 3330713"/>
                    <a:gd name="connsiteX11" fmla="*/ 812800 w 5942502"/>
                    <a:gd name="connsiteY11" fmla="*/ 437322 h 3330713"/>
                    <a:gd name="connsiteX12" fmla="*/ 0 w 5942502"/>
                    <a:gd name="connsiteY12" fmla="*/ 689113 h 3330713"/>
                    <a:gd name="connsiteX13" fmla="*/ 874643 w 5942502"/>
                    <a:gd name="connsiteY13" fmla="*/ 1122017 h 3330713"/>
                    <a:gd name="connsiteX0" fmla="*/ 874643 w 5942502"/>
                    <a:gd name="connsiteY0" fmla="*/ 1122017 h 3330713"/>
                    <a:gd name="connsiteX1" fmla="*/ 2341217 w 5942502"/>
                    <a:gd name="connsiteY1" fmla="*/ 2199861 h 3330713"/>
                    <a:gd name="connsiteX2" fmla="*/ 2893391 w 5942502"/>
                    <a:gd name="connsiteY2" fmla="*/ 3012661 h 3330713"/>
                    <a:gd name="connsiteX3" fmla="*/ 3953565 w 5942502"/>
                    <a:gd name="connsiteY3" fmla="*/ 3330713 h 3330713"/>
                    <a:gd name="connsiteX4" fmla="*/ 5106504 w 5942502"/>
                    <a:gd name="connsiteY4" fmla="*/ 3083339 h 3330713"/>
                    <a:gd name="connsiteX5" fmla="*/ 5464313 w 5942502"/>
                    <a:gd name="connsiteY5" fmla="*/ 2425148 h 3330713"/>
                    <a:gd name="connsiteX6" fmla="*/ 5109813 w 5942502"/>
                    <a:gd name="connsiteY6" fmla="*/ 1712015 h 3330713"/>
                    <a:gd name="connsiteX7" fmla="*/ 5881758 w 5942502"/>
                    <a:gd name="connsiteY7" fmla="*/ 1532835 h 3330713"/>
                    <a:gd name="connsiteX8" fmla="*/ 5942502 w 5942502"/>
                    <a:gd name="connsiteY8" fmla="*/ 158750 h 3330713"/>
                    <a:gd name="connsiteX9" fmla="*/ 4117008 w 5942502"/>
                    <a:gd name="connsiteY9" fmla="*/ 0 h 3330713"/>
                    <a:gd name="connsiteX10" fmla="*/ 2531165 w 5942502"/>
                    <a:gd name="connsiteY10" fmla="*/ 287130 h 3330713"/>
                    <a:gd name="connsiteX11" fmla="*/ 812800 w 5942502"/>
                    <a:gd name="connsiteY11" fmla="*/ 437322 h 3330713"/>
                    <a:gd name="connsiteX12" fmla="*/ 0 w 5942502"/>
                    <a:gd name="connsiteY12" fmla="*/ 689113 h 3330713"/>
                    <a:gd name="connsiteX13" fmla="*/ 874643 w 5942502"/>
                    <a:gd name="connsiteY13" fmla="*/ 1122017 h 3330713"/>
                    <a:gd name="connsiteX0" fmla="*/ 874643 w 5942502"/>
                    <a:gd name="connsiteY0" fmla="*/ 1122017 h 3330713"/>
                    <a:gd name="connsiteX1" fmla="*/ 2341217 w 5942502"/>
                    <a:gd name="connsiteY1" fmla="*/ 2199861 h 3330713"/>
                    <a:gd name="connsiteX2" fmla="*/ 2893391 w 5942502"/>
                    <a:gd name="connsiteY2" fmla="*/ 3012661 h 3330713"/>
                    <a:gd name="connsiteX3" fmla="*/ 3953565 w 5942502"/>
                    <a:gd name="connsiteY3" fmla="*/ 3330713 h 3330713"/>
                    <a:gd name="connsiteX4" fmla="*/ 5106504 w 5942502"/>
                    <a:gd name="connsiteY4" fmla="*/ 3083339 h 3330713"/>
                    <a:gd name="connsiteX5" fmla="*/ 5464313 w 5942502"/>
                    <a:gd name="connsiteY5" fmla="*/ 2425148 h 3330713"/>
                    <a:gd name="connsiteX6" fmla="*/ 5235707 w 5942502"/>
                    <a:gd name="connsiteY6" fmla="*/ 1727752 h 3330713"/>
                    <a:gd name="connsiteX7" fmla="*/ 5881758 w 5942502"/>
                    <a:gd name="connsiteY7" fmla="*/ 1532835 h 3330713"/>
                    <a:gd name="connsiteX8" fmla="*/ 5942502 w 5942502"/>
                    <a:gd name="connsiteY8" fmla="*/ 158750 h 3330713"/>
                    <a:gd name="connsiteX9" fmla="*/ 4117008 w 5942502"/>
                    <a:gd name="connsiteY9" fmla="*/ 0 h 3330713"/>
                    <a:gd name="connsiteX10" fmla="*/ 2531165 w 5942502"/>
                    <a:gd name="connsiteY10" fmla="*/ 287130 h 3330713"/>
                    <a:gd name="connsiteX11" fmla="*/ 812800 w 5942502"/>
                    <a:gd name="connsiteY11" fmla="*/ 437322 h 3330713"/>
                    <a:gd name="connsiteX12" fmla="*/ 0 w 5942502"/>
                    <a:gd name="connsiteY12" fmla="*/ 689113 h 3330713"/>
                    <a:gd name="connsiteX13" fmla="*/ 874643 w 5942502"/>
                    <a:gd name="connsiteY13" fmla="*/ 1122017 h 3330713"/>
                    <a:gd name="connsiteX0" fmla="*/ 874643 w 5942502"/>
                    <a:gd name="connsiteY0" fmla="*/ 1122017 h 3330713"/>
                    <a:gd name="connsiteX1" fmla="*/ 2341217 w 5942502"/>
                    <a:gd name="connsiteY1" fmla="*/ 2199861 h 3330713"/>
                    <a:gd name="connsiteX2" fmla="*/ 2893391 w 5942502"/>
                    <a:gd name="connsiteY2" fmla="*/ 3012661 h 3330713"/>
                    <a:gd name="connsiteX3" fmla="*/ 3953565 w 5942502"/>
                    <a:gd name="connsiteY3" fmla="*/ 3330713 h 3330713"/>
                    <a:gd name="connsiteX4" fmla="*/ 5106504 w 5942502"/>
                    <a:gd name="connsiteY4" fmla="*/ 3083339 h 3330713"/>
                    <a:gd name="connsiteX5" fmla="*/ 5605944 w 5942502"/>
                    <a:gd name="connsiteY5" fmla="*/ 2472358 h 3330713"/>
                    <a:gd name="connsiteX6" fmla="*/ 5235707 w 5942502"/>
                    <a:gd name="connsiteY6" fmla="*/ 1727752 h 3330713"/>
                    <a:gd name="connsiteX7" fmla="*/ 5881758 w 5942502"/>
                    <a:gd name="connsiteY7" fmla="*/ 1532835 h 3330713"/>
                    <a:gd name="connsiteX8" fmla="*/ 5942502 w 5942502"/>
                    <a:gd name="connsiteY8" fmla="*/ 158750 h 3330713"/>
                    <a:gd name="connsiteX9" fmla="*/ 4117008 w 5942502"/>
                    <a:gd name="connsiteY9" fmla="*/ 0 h 3330713"/>
                    <a:gd name="connsiteX10" fmla="*/ 2531165 w 5942502"/>
                    <a:gd name="connsiteY10" fmla="*/ 287130 h 3330713"/>
                    <a:gd name="connsiteX11" fmla="*/ 812800 w 5942502"/>
                    <a:gd name="connsiteY11" fmla="*/ 437322 h 3330713"/>
                    <a:gd name="connsiteX12" fmla="*/ 0 w 5942502"/>
                    <a:gd name="connsiteY12" fmla="*/ 689113 h 3330713"/>
                    <a:gd name="connsiteX13" fmla="*/ 874643 w 5942502"/>
                    <a:gd name="connsiteY13" fmla="*/ 1122017 h 3330713"/>
                    <a:gd name="connsiteX0" fmla="*/ 874643 w 5942502"/>
                    <a:gd name="connsiteY0" fmla="*/ 1122017 h 3330713"/>
                    <a:gd name="connsiteX1" fmla="*/ 2341217 w 5942502"/>
                    <a:gd name="connsiteY1" fmla="*/ 2199861 h 3330713"/>
                    <a:gd name="connsiteX2" fmla="*/ 2893391 w 5942502"/>
                    <a:gd name="connsiteY2" fmla="*/ 3012661 h 3330713"/>
                    <a:gd name="connsiteX3" fmla="*/ 3953565 w 5942502"/>
                    <a:gd name="connsiteY3" fmla="*/ 3330713 h 3330713"/>
                    <a:gd name="connsiteX4" fmla="*/ 5106504 w 5942502"/>
                    <a:gd name="connsiteY4" fmla="*/ 3083339 h 3330713"/>
                    <a:gd name="connsiteX5" fmla="*/ 5605944 w 5942502"/>
                    <a:gd name="connsiteY5" fmla="*/ 2472358 h 3330713"/>
                    <a:gd name="connsiteX6" fmla="*/ 5382584 w 5942502"/>
                    <a:gd name="connsiteY6" fmla="*/ 1727752 h 3330713"/>
                    <a:gd name="connsiteX7" fmla="*/ 5881758 w 5942502"/>
                    <a:gd name="connsiteY7" fmla="*/ 1532835 h 3330713"/>
                    <a:gd name="connsiteX8" fmla="*/ 5942502 w 5942502"/>
                    <a:gd name="connsiteY8" fmla="*/ 158750 h 3330713"/>
                    <a:gd name="connsiteX9" fmla="*/ 4117008 w 5942502"/>
                    <a:gd name="connsiteY9" fmla="*/ 0 h 3330713"/>
                    <a:gd name="connsiteX10" fmla="*/ 2531165 w 5942502"/>
                    <a:gd name="connsiteY10" fmla="*/ 287130 h 3330713"/>
                    <a:gd name="connsiteX11" fmla="*/ 812800 w 5942502"/>
                    <a:gd name="connsiteY11" fmla="*/ 437322 h 3330713"/>
                    <a:gd name="connsiteX12" fmla="*/ 0 w 5942502"/>
                    <a:gd name="connsiteY12" fmla="*/ 689113 h 3330713"/>
                    <a:gd name="connsiteX13" fmla="*/ 874643 w 5942502"/>
                    <a:gd name="connsiteY13" fmla="*/ 1122017 h 3330713"/>
                    <a:gd name="connsiteX0" fmla="*/ 874643 w 5942502"/>
                    <a:gd name="connsiteY0" fmla="*/ 1122017 h 3330713"/>
                    <a:gd name="connsiteX1" fmla="*/ 2341217 w 5942502"/>
                    <a:gd name="connsiteY1" fmla="*/ 2199861 h 3330713"/>
                    <a:gd name="connsiteX2" fmla="*/ 2898637 w 5942502"/>
                    <a:gd name="connsiteY2" fmla="*/ 3091345 h 3330713"/>
                    <a:gd name="connsiteX3" fmla="*/ 3953565 w 5942502"/>
                    <a:gd name="connsiteY3" fmla="*/ 3330713 h 3330713"/>
                    <a:gd name="connsiteX4" fmla="*/ 5106504 w 5942502"/>
                    <a:gd name="connsiteY4" fmla="*/ 3083339 h 3330713"/>
                    <a:gd name="connsiteX5" fmla="*/ 5605944 w 5942502"/>
                    <a:gd name="connsiteY5" fmla="*/ 2472358 h 3330713"/>
                    <a:gd name="connsiteX6" fmla="*/ 5382584 w 5942502"/>
                    <a:gd name="connsiteY6" fmla="*/ 1727752 h 3330713"/>
                    <a:gd name="connsiteX7" fmla="*/ 5881758 w 5942502"/>
                    <a:gd name="connsiteY7" fmla="*/ 1532835 h 3330713"/>
                    <a:gd name="connsiteX8" fmla="*/ 5942502 w 5942502"/>
                    <a:gd name="connsiteY8" fmla="*/ 158750 h 3330713"/>
                    <a:gd name="connsiteX9" fmla="*/ 4117008 w 5942502"/>
                    <a:gd name="connsiteY9" fmla="*/ 0 h 3330713"/>
                    <a:gd name="connsiteX10" fmla="*/ 2531165 w 5942502"/>
                    <a:gd name="connsiteY10" fmla="*/ 287130 h 3330713"/>
                    <a:gd name="connsiteX11" fmla="*/ 812800 w 5942502"/>
                    <a:gd name="connsiteY11" fmla="*/ 437322 h 3330713"/>
                    <a:gd name="connsiteX12" fmla="*/ 0 w 5942502"/>
                    <a:gd name="connsiteY12" fmla="*/ 689113 h 3330713"/>
                    <a:gd name="connsiteX13" fmla="*/ 874643 w 5942502"/>
                    <a:gd name="connsiteY13" fmla="*/ 1122017 h 3330713"/>
                    <a:gd name="connsiteX0" fmla="*/ 874643 w 5942502"/>
                    <a:gd name="connsiteY0" fmla="*/ 996123 h 3204819"/>
                    <a:gd name="connsiteX1" fmla="*/ 2341217 w 5942502"/>
                    <a:gd name="connsiteY1" fmla="*/ 2073967 h 3204819"/>
                    <a:gd name="connsiteX2" fmla="*/ 2898637 w 5942502"/>
                    <a:gd name="connsiteY2" fmla="*/ 2965451 h 3204819"/>
                    <a:gd name="connsiteX3" fmla="*/ 3953565 w 5942502"/>
                    <a:gd name="connsiteY3" fmla="*/ 3204819 h 3204819"/>
                    <a:gd name="connsiteX4" fmla="*/ 5106504 w 5942502"/>
                    <a:gd name="connsiteY4" fmla="*/ 2957445 h 3204819"/>
                    <a:gd name="connsiteX5" fmla="*/ 5605944 w 5942502"/>
                    <a:gd name="connsiteY5" fmla="*/ 2346464 h 3204819"/>
                    <a:gd name="connsiteX6" fmla="*/ 5382584 w 5942502"/>
                    <a:gd name="connsiteY6" fmla="*/ 1601858 h 3204819"/>
                    <a:gd name="connsiteX7" fmla="*/ 5881758 w 5942502"/>
                    <a:gd name="connsiteY7" fmla="*/ 1406941 h 3204819"/>
                    <a:gd name="connsiteX8" fmla="*/ 5942502 w 5942502"/>
                    <a:gd name="connsiteY8" fmla="*/ 32856 h 3204819"/>
                    <a:gd name="connsiteX9" fmla="*/ 4169464 w 5942502"/>
                    <a:gd name="connsiteY9" fmla="*/ 0 h 3204819"/>
                    <a:gd name="connsiteX10" fmla="*/ 2531165 w 5942502"/>
                    <a:gd name="connsiteY10" fmla="*/ 161236 h 3204819"/>
                    <a:gd name="connsiteX11" fmla="*/ 812800 w 5942502"/>
                    <a:gd name="connsiteY11" fmla="*/ 311428 h 3204819"/>
                    <a:gd name="connsiteX12" fmla="*/ 0 w 5942502"/>
                    <a:gd name="connsiteY12" fmla="*/ 563219 h 3204819"/>
                    <a:gd name="connsiteX13" fmla="*/ 874643 w 5942502"/>
                    <a:gd name="connsiteY13" fmla="*/ 996123 h 3204819"/>
                    <a:gd name="connsiteX0" fmla="*/ 874643 w 5932010"/>
                    <a:gd name="connsiteY0" fmla="*/ 996123 h 3204819"/>
                    <a:gd name="connsiteX1" fmla="*/ 2341217 w 5932010"/>
                    <a:gd name="connsiteY1" fmla="*/ 2073967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605944 w 5932010"/>
                    <a:gd name="connsiteY5" fmla="*/ 2346464 h 3204819"/>
                    <a:gd name="connsiteX6" fmla="*/ 5382584 w 5932010"/>
                    <a:gd name="connsiteY6" fmla="*/ 1601858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74643 w 5932010"/>
                    <a:gd name="connsiteY13" fmla="*/ 996123 h 3204819"/>
                    <a:gd name="connsiteX0" fmla="*/ 874643 w 5932010"/>
                    <a:gd name="connsiteY0" fmla="*/ 996123 h 3204819"/>
                    <a:gd name="connsiteX1" fmla="*/ 2341217 w 5932010"/>
                    <a:gd name="connsiteY1" fmla="*/ 2073967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605944 w 5932010"/>
                    <a:gd name="connsiteY5" fmla="*/ 2346464 h 3204819"/>
                    <a:gd name="connsiteX6" fmla="*/ 5503232 w 5932010"/>
                    <a:gd name="connsiteY6" fmla="*/ 1575630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74643 w 5932010"/>
                    <a:gd name="connsiteY13" fmla="*/ 996123 h 3204819"/>
                    <a:gd name="connsiteX0" fmla="*/ 874643 w 5932010"/>
                    <a:gd name="connsiteY0" fmla="*/ 996123 h 3204819"/>
                    <a:gd name="connsiteX1" fmla="*/ 2341217 w 5932010"/>
                    <a:gd name="connsiteY1" fmla="*/ 2073967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443331 w 5932010"/>
                    <a:gd name="connsiteY5" fmla="*/ 2346464 h 3204819"/>
                    <a:gd name="connsiteX6" fmla="*/ 5503232 w 5932010"/>
                    <a:gd name="connsiteY6" fmla="*/ 1575630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74643 w 5932010"/>
                    <a:gd name="connsiteY13" fmla="*/ 996123 h 3204819"/>
                    <a:gd name="connsiteX0" fmla="*/ 874643 w 5932010"/>
                    <a:gd name="connsiteY0" fmla="*/ 996123 h 3204819"/>
                    <a:gd name="connsiteX1" fmla="*/ 2341217 w 5932010"/>
                    <a:gd name="connsiteY1" fmla="*/ 2073967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527261 w 5932010"/>
                    <a:gd name="connsiteY5" fmla="*/ 2346464 h 3204819"/>
                    <a:gd name="connsiteX6" fmla="*/ 5503232 w 5932010"/>
                    <a:gd name="connsiteY6" fmla="*/ 1575630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74643 w 5932010"/>
                    <a:gd name="connsiteY13" fmla="*/ 996123 h 3204819"/>
                    <a:gd name="connsiteX0" fmla="*/ 874643 w 5932010"/>
                    <a:gd name="connsiteY0" fmla="*/ 996123 h 3204819"/>
                    <a:gd name="connsiteX1" fmla="*/ 2341217 w 5932010"/>
                    <a:gd name="connsiteY1" fmla="*/ 2073967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527261 w 5932010"/>
                    <a:gd name="connsiteY5" fmla="*/ 2346464 h 3204819"/>
                    <a:gd name="connsiteX6" fmla="*/ 5414057 w 5932010"/>
                    <a:gd name="connsiteY6" fmla="*/ 1591367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74643 w 5932010"/>
                    <a:gd name="connsiteY13" fmla="*/ 996123 h 3204819"/>
                    <a:gd name="connsiteX0" fmla="*/ 837924 w 5932010"/>
                    <a:gd name="connsiteY0" fmla="*/ 1300366 h 3204819"/>
                    <a:gd name="connsiteX1" fmla="*/ 2341217 w 5932010"/>
                    <a:gd name="connsiteY1" fmla="*/ 2073967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527261 w 5932010"/>
                    <a:gd name="connsiteY5" fmla="*/ 2346464 h 3204819"/>
                    <a:gd name="connsiteX6" fmla="*/ 5414057 w 5932010"/>
                    <a:gd name="connsiteY6" fmla="*/ 1591367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37924 w 5932010"/>
                    <a:gd name="connsiteY13" fmla="*/ 1300366 h 3204819"/>
                    <a:gd name="connsiteX0" fmla="*/ 837924 w 5932010"/>
                    <a:gd name="connsiteY0" fmla="*/ 1300366 h 3204819"/>
                    <a:gd name="connsiteX1" fmla="*/ 2236306 w 5932010"/>
                    <a:gd name="connsiteY1" fmla="*/ 2094949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527261 w 5932010"/>
                    <a:gd name="connsiteY5" fmla="*/ 2346464 h 3204819"/>
                    <a:gd name="connsiteX6" fmla="*/ 5414057 w 5932010"/>
                    <a:gd name="connsiteY6" fmla="*/ 1591367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37924 w 5932010"/>
                    <a:gd name="connsiteY13" fmla="*/ 1300366 h 3204819"/>
                    <a:gd name="connsiteX0" fmla="*/ 837924 w 5932010"/>
                    <a:gd name="connsiteY0" fmla="*/ 1300366 h 3204819"/>
                    <a:gd name="connsiteX1" fmla="*/ 1661915 w 5932010"/>
                    <a:gd name="connsiteY1" fmla="*/ 2449025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527261 w 5932010"/>
                    <a:gd name="connsiteY5" fmla="*/ 2346464 h 3204819"/>
                    <a:gd name="connsiteX6" fmla="*/ 5414057 w 5932010"/>
                    <a:gd name="connsiteY6" fmla="*/ 1591367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37924 w 5932010"/>
                    <a:gd name="connsiteY13" fmla="*/ 1300366 h 3204819"/>
                    <a:gd name="connsiteX0" fmla="*/ 837924 w 5932010"/>
                    <a:gd name="connsiteY0" fmla="*/ 1300366 h 3204819"/>
                    <a:gd name="connsiteX1" fmla="*/ 1543890 w 5932010"/>
                    <a:gd name="connsiteY1" fmla="*/ 2449025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527261 w 5932010"/>
                    <a:gd name="connsiteY5" fmla="*/ 2346464 h 3204819"/>
                    <a:gd name="connsiteX6" fmla="*/ 5414057 w 5932010"/>
                    <a:gd name="connsiteY6" fmla="*/ 1591367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37924 w 5932010"/>
                    <a:gd name="connsiteY13" fmla="*/ 1300366 h 3204819"/>
                    <a:gd name="connsiteX0" fmla="*/ 837924 w 5932010"/>
                    <a:gd name="connsiteY0" fmla="*/ 1300366 h 3204819"/>
                    <a:gd name="connsiteX1" fmla="*/ 1543890 w 5932010"/>
                    <a:gd name="connsiteY1" fmla="*/ 2449025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527261 w 5932010"/>
                    <a:gd name="connsiteY5" fmla="*/ 2346464 h 3204819"/>
                    <a:gd name="connsiteX6" fmla="*/ 5547819 w 5932010"/>
                    <a:gd name="connsiteY6" fmla="*/ 1591367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37924 w 5932010"/>
                    <a:gd name="connsiteY13" fmla="*/ 1300366 h 3204819"/>
                    <a:gd name="connsiteX0" fmla="*/ 837924 w 6031257"/>
                    <a:gd name="connsiteY0" fmla="*/ 1300366 h 3204819"/>
                    <a:gd name="connsiteX1" fmla="*/ 1543890 w 6031257"/>
                    <a:gd name="connsiteY1" fmla="*/ 2449025 h 3204819"/>
                    <a:gd name="connsiteX2" fmla="*/ 2898637 w 6031257"/>
                    <a:gd name="connsiteY2" fmla="*/ 2965451 h 3204819"/>
                    <a:gd name="connsiteX3" fmla="*/ 3953565 w 6031257"/>
                    <a:gd name="connsiteY3" fmla="*/ 3204819 h 3204819"/>
                    <a:gd name="connsiteX4" fmla="*/ 5106504 w 6031257"/>
                    <a:gd name="connsiteY4" fmla="*/ 2957445 h 3204819"/>
                    <a:gd name="connsiteX5" fmla="*/ 5527261 w 6031257"/>
                    <a:gd name="connsiteY5" fmla="*/ 2346464 h 3204819"/>
                    <a:gd name="connsiteX6" fmla="*/ 5547819 w 6031257"/>
                    <a:gd name="connsiteY6" fmla="*/ 1591367 h 3204819"/>
                    <a:gd name="connsiteX7" fmla="*/ 6031257 w 6031257"/>
                    <a:gd name="connsiteY7" fmla="*/ 1367599 h 3204819"/>
                    <a:gd name="connsiteX8" fmla="*/ 5932010 w 6031257"/>
                    <a:gd name="connsiteY8" fmla="*/ 410537 h 3204819"/>
                    <a:gd name="connsiteX9" fmla="*/ 4169464 w 6031257"/>
                    <a:gd name="connsiteY9" fmla="*/ 0 h 3204819"/>
                    <a:gd name="connsiteX10" fmla="*/ 2531165 w 6031257"/>
                    <a:gd name="connsiteY10" fmla="*/ 161236 h 3204819"/>
                    <a:gd name="connsiteX11" fmla="*/ 812800 w 6031257"/>
                    <a:gd name="connsiteY11" fmla="*/ 311428 h 3204819"/>
                    <a:gd name="connsiteX12" fmla="*/ 0 w 6031257"/>
                    <a:gd name="connsiteY12" fmla="*/ 563219 h 3204819"/>
                    <a:gd name="connsiteX13" fmla="*/ 837924 w 6031257"/>
                    <a:gd name="connsiteY13" fmla="*/ 1300366 h 3204819"/>
                    <a:gd name="connsiteX0" fmla="*/ 837924 w 6031257"/>
                    <a:gd name="connsiteY0" fmla="*/ 1300366 h 3204819"/>
                    <a:gd name="connsiteX1" fmla="*/ 1543890 w 6031257"/>
                    <a:gd name="connsiteY1" fmla="*/ 2449025 h 3204819"/>
                    <a:gd name="connsiteX2" fmla="*/ 2898637 w 6031257"/>
                    <a:gd name="connsiteY2" fmla="*/ 2965451 h 3204819"/>
                    <a:gd name="connsiteX3" fmla="*/ 3953565 w 6031257"/>
                    <a:gd name="connsiteY3" fmla="*/ 3204819 h 3204819"/>
                    <a:gd name="connsiteX4" fmla="*/ 5106504 w 6031257"/>
                    <a:gd name="connsiteY4" fmla="*/ 2957445 h 3204819"/>
                    <a:gd name="connsiteX5" fmla="*/ 5527261 w 6031257"/>
                    <a:gd name="connsiteY5" fmla="*/ 2346464 h 3204819"/>
                    <a:gd name="connsiteX6" fmla="*/ 5547819 w 6031257"/>
                    <a:gd name="connsiteY6" fmla="*/ 1591367 h 3204819"/>
                    <a:gd name="connsiteX7" fmla="*/ 6031257 w 6031257"/>
                    <a:gd name="connsiteY7" fmla="*/ 1367599 h 3204819"/>
                    <a:gd name="connsiteX8" fmla="*/ 5994957 w 6031257"/>
                    <a:gd name="connsiteY8" fmla="*/ 166618 h 3204819"/>
                    <a:gd name="connsiteX9" fmla="*/ 4169464 w 6031257"/>
                    <a:gd name="connsiteY9" fmla="*/ 0 h 3204819"/>
                    <a:gd name="connsiteX10" fmla="*/ 2531165 w 6031257"/>
                    <a:gd name="connsiteY10" fmla="*/ 161236 h 3204819"/>
                    <a:gd name="connsiteX11" fmla="*/ 812800 w 6031257"/>
                    <a:gd name="connsiteY11" fmla="*/ 311428 h 3204819"/>
                    <a:gd name="connsiteX12" fmla="*/ 0 w 6031257"/>
                    <a:gd name="connsiteY12" fmla="*/ 563219 h 3204819"/>
                    <a:gd name="connsiteX13" fmla="*/ 837924 w 6031257"/>
                    <a:gd name="connsiteY13" fmla="*/ 1300366 h 3204819"/>
                    <a:gd name="connsiteX0" fmla="*/ 837924 w 6031257"/>
                    <a:gd name="connsiteY0" fmla="*/ 1379050 h 3283503"/>
                    <a:gd name="connsiteX1" fmla="*/ 1543890 w 6031257"/>
                    <a:gd name="connsiteY1" fmla="*/ 2527709 h 3283503"/>
                    <a:gd name="connsiteX2" fmla="*/ 2898637 w 6031257"/>
                    <a:gd name="connsiteY2" fmla="*/ 3044135 h 3283503"/>
                    <a:gd name="connsiteX3" fmla="*/ 3953565 w 6031257"/>
                    <a:gd name="connsiteY3" fmla="*/ 3283503 h 3283503"/>
                    <a:gd name="connsiteX4" fmla="*/ 5106504 w 6031257"/>
                    <a:gd name="connsiteY4" fmla="*/ 3036129 h 3283503"/>
                    <a:gd name="connsiteX5" fmla="*/ 5527261 w 6031257"/>
                    <a:gd name="connsiteY5" fmla="*/ 2425148 h 3283503"/>
                    <a:gd name="connsiteX6" fmla="*/ 5547819 w 6031257"/>
                    <a:gd name="connsiteY6" fmla="*/ 1670051 h 3283503"/>
                    <a:gd name="connsiteX7" fmla="*/ 6031257 w 6031257"/>
                    <a:gd name="connsiteY7" fmla="*/ 1446283 h 3283503"/>
                    <a:gd name="connsiteX8" fmla="*/ 5994957 w 6031257"/>
                    <a:gd name="connsiteY8" fmla="*/ 245302 h 3283503"/>
                    <a:gd name="connsiteX9" fmla="*/ 4169464 w 6031257"/>
                    <a:gd name="connsiteY9" fmla="*/ 0 h 3283503"/>
                    <a:gd name="connsiteX10" fmla="*/ 2531165 w 6031257"/>
                    <a:gd name="connsiteY10" fmla="*/ 239920 h 3283503"/>
                    <a:gd name="connsiteX11" fmla="*/ 812800 w 6031257"/>
                    <a:gd name="connsiteY11" fmla="*/ 390112 h 3283503"/>
                    <a:gd name="connsiteX12" fmla="*/ 0 w 6031257"/>
                    <a:gd name="connsiteY12" fmla="*/ 641903 h 3283503"/>
                    <a:gd name="connsiteX13" fmla="*/ 837924 w 6031257"/>
                    <a:gd name="connsiteY13" fmla="*/ 1379050 h 3283503"/>
                    <a:gd name="connsiteX0" fmla="*/ 837924 w 6031257"/>
                    <a:gd name="connsiteY0" fmla="*/ 1379050 h 3283503"/>
                    <a:gd name="connsiteX1" fmla="*/ 1543890 w 6031257"/>
                    <a:gd name="connsiteY1" fmla="*/ 2527709 h 3283503"/>
                    <a:gd name="connsiteX2" fmla="*/ 2898637 w 6031257"/>
                    <a:gd name="connsiteY2" fmla="*/ 3044135 h 3283503"/>
                    <a:gd name="connsiteX3" fmla="*/ 3953565 w 6031257"/>
                    <a:gd name="connsiteY3" fmla="*/ 3283503 h 3283503"/>
                    <a:gd name="connsiteX4" fmla="*/ 5106504 w 6031257"/>
                    <a:gd name="connsiteY4" fmla="*/ 3036129 h 3283503"/>
                    <a:gd name="connsiteX5" fmla="*/ 5527261 w 6031257"/>
                    <a:gd name="connsiteY5" fmla="*/ 2425148 h 3283503"/>
                    <a:gd name="connsiteX6" fmla="*/ 5547819 w 6031257"/>
                    <a:gd name="connsiteY6" fmla="*/ 1670051 h 3283503"/>
                    <a:gd name="connsiteX7" fmla="*/ 6031257 w 6031257"/>
                    <a:gd name="connsiteY7" fmla="*/ 1446283 h 3283503"/>
                    <a:gd name="connsiteX8" fmla="*/ 5994957 w 6031257"/>
                    <a:gd name="connsiteY8" fmla="*/ 245302 h 3283503"/>
                    <a:gd name="connsiteX9" fmla="*/ 4169464 w 6031257"/>
                    <a:gd name="connsiteY9" fmla="*/ 0 h 3283503"/>
                    <a:gd name="connsiteX10" fmla="*/ 2578375 w 6031257"/>
                    <a:gd name="connsiteY10" fmla="*/ 184842 h 3283503"/>
                    <a:gd name="connsiteX11" fmla="*/ 812800 w 6031257"/>
                    <a:gd name="connsiteY11" fmla="*/ 390112 h 3283503"/>
                    <a:gd name="connsiteX12" fmla="*/ 0 w 6031257"/>
                    <a:gd name="connsiteY12" fmla="*/ 641903 h 3283503"/>
                    <a:gd name="connsiteX13" fmla="*/ 837924 w 6031257"/>
                    <a:gd name="connsiteY13" fmla="*/ 1379050 h 3283503"/>
                    <a:gd name="connsiteX0" fmla="*/ 25124 w 5218457"/>
                    <a:gd name="connsiteY0" fmla="*/ 1379050 h 3283503"/>
                    <a:gd name="connsiteX1" fmla="*/ 731090 w 5218457"/>
                    <a:gd name="connsiteY1" fmla="*/ 2527709 h 3283503"/>
                    <a:gd name="connsiteX2" fmla="*/ 2085837 w 5218457"/>
                    <a:gd name="connsiteY2" fmla="*/ 3044135 h 3283503"/>
                    <a:gd name="connsiteX3" fmla="*/ 3140765 w 5218457"/>
                    <a:gd name="connsiteY3" fmla="*/ 3283503 h 3283503"/>
                    <a:gd name="connsiteX4" fmla="*/ 4293704 w 5218457"/>
                    <a:gd name="connsiteY4" fmla="*/ 3036129 h 3283503"/>
                    <a:gd name="connsiteX5" fmla="*/ 4714461 w 5218457"/>
                    <a:gd name="connsiteY5" fmla="*/ 2425148 h 3283503"/>
                    <a:gd name="connsiteX6" fmla="*/ 4735019 w 5218457"/>
                    <a:gd name="connsiteY6" fmla="*/ 1670051 h 3283503"/>
                    <a:gd name="connsiteX7" fmla="*/ 5218457 w 5218457"/>
                    <a:gd name="connsiteY7" fmla="*/ 1446283 h 3283503"/>
                    <a:gd name="connsiteX8" fmla="*/ 5182157 w 5218457"/>
                    <a:gd name="connsiteY8" fmla="*/ 245302 h 3283503"/>
                    <a:gd name="connsiteX9" fmla="*/ 3356664 w 5218457"/>
                    <a:gd name="connsiteY9" fmla="*/ 0 h 3283503"/>
                    <a:gd name="connsiteX10" fmla="*/ 1765575 w 5218457"/>
                    <a:gd name="connsiteY10" fmla="*/ 184842 h 3283503"/>
                    <a:gd name="connsiteX11" fmla="*/ 0 w 5218457"/>
                    <a:gd name="connsiteY11" fmla="*/ 390112 h 3283503"/>
                    <a:gd name="connsiteX12" fmla="*/ 25124 w 5218457"/>
                    <a:gd name="connsiteY12" fmla="*/ 1379050 h 3283503"/>
                    <a:gd name="connsiteX0" fmla="*/ 0 w 5193333"/>
                    <a:gd name="connsiteY0" fmla="*/ 1379050 h 3283503"/>
                    <a:gd name="connsiteX1" fmla="*/ 705966 w 5193333"/>
                    <a:gd name="connsiteY1" fmla="*/ 2527709 h 3283503"/>
                    <a:gd name="connsiteX2" fmla="*/ 2060713 w 5193333"/>
                    <a:gd name="connsiteY2" fmla="*/ 3044135 h 3283503"/>
                    <a:gd name="connsiteX3" fmla="*/ 3115641 w 5193333"/>
                    <a:gd name="connsiteY3" fmla="*/ 3283503 h 3283503"/>
                    <a:gd name="connsiteX4" fmla="*/ 4268580 w 5193333"/>
                    <a:gd name="connsiteY4" fmla="*/ 3036129 h 3283503"/>
                    <a:gd name="connsiteX5" fmla="*/ 4689337 w 5193333"/>
                    <a:gd name="connsiteY5" fmla="*/ 2425148 h 3283503"/>
                    <a:gd name="connsiteX6" fmla="*/ 4709895 w 5193333"/>
                    <a:gd name="connsiteY6" fmla="*/ 1670051 h 3283503"/>
                    <a:gd name="connsiteX7" fmla="*/ 5193333 w 5193333"/>
                    <a:gd name="connsiteY7" fmla="*/ 1446283 h 3283503"/>
                    <a:gd name="connsiteX8" fmla="*/ 5157033 w 5193333"/>
                    <a:gd name="connsiteY8" fmla="*/ 245302 h 3283503"/>
                    <a:gd name="connsiteX9" fmla="*/ 3331540 w 5193333"/>
                    <a:gd name="connsiteY9" fmla="*/ 0 h 3283503"/>
                    <a:gd name="connsiteX10" fmla="*/ 1740451 w 5193333"/>
                    <a:gd name="connsiteY10" fmla="*/ 184842 h 3283503"/>
                    <a:gd name="connsiteX11" fmla="*/ 0 w 5193333"/>
                    <a:gd name="connsiteY11" fmla="*/ 1379050 h 3283503"/>
                    <a:gd name="connsiteX0" fmla="*/ 0 w 4752704"/>
                    <a:gd name="connsiteY0" fmla="*/ 1342331 h 3283503"/>
                    <a:gd name="connsiteX1" fmla="*/ 265337 w 4752704"/>
                    <a:gd name="connsiteY1" fmla="*/ 2527709 h 3283503"/>
                    <a:gd name="connsiteX2" fmla="*/ 1620084 w 4752704"/>
                    <a:gd name="connsiteY2" fmla="*/ 3044135 h 3283503"/>
                    <a:gd name="connsiteX3" fmla="*/ 2675012 w 4752704"/>
                    <a:gd name="connsiteY3" fmla="*/ 3283503 h 3283503"/>
                    <a:gd name="connsiteX4" fmla="*/ 3827951 w 4752704"/>
                    <a:gd name="connsiteY4" fmla="*/ 3036129 h 3283503"/>
                    <a:gd name="connsiteX5" fmla="*/ 4248708 w 4752704"/>
                    <a:gd name="connsiteY5" fmla="*/ 2425148 h 3283503"/>
                    <a:gd name="connsiteX6" fmla="*/ 4269266 w 4752704"/>
                    <a:gd name="connsiteY6" fmla="*/ 1670051 h 3283503"/>
                    <a:gd name="connsiteX7" fmla="*/ 4752704 w 4752704"/>
                    <a:gd name="connsiteY7" fmla="*/ 1446283 h 3283503"/>
                    <a:gd name="connsiteX8" fmla="*/ 4716404 w 4752704"/>
                    <a:gd name="connsiteY8" fmla="*/ 245302 h 3283503"/>
                    <a:gd name="connsiteX9" fmla="*/ 2890911 w 4752704"/>
                    <a:gd name="connsiteY9" fmla="*/ 0 h 3283503"/>
                    <a:gd name="connsiteX10" fmla="*/ 1299822 w 4752704"/>
                    <a:gd name="connsiteY10" fmla="*/ 184842 h 3283503"/>
                    <a:gd name="connsiteX11" fmla="*/ 0 w 4752704"/>
                    <a:gd name="connsiteY11" fmla="*/ 1342331 h 3283503"/>
                    <a:gd name="connsiteX0" fmla="*/ 0 w 4752704"/>
                    <a:gd name="connsiteY0" fmla="*/ 1342331 h 3283503"/>
                    <a:gd name="connsiteX1" fmla="*/ 265337 w 4752704"/>
                    <a:gd name="connsiteY1" fmla="*/ 2527709 h 3283503"/>
                    <a:gd name="connsiteX2" fmla="*/ 1620084 w 4752704"/>
                    <a:gd name="connsiteY2" fmla="*/ 3044135 h 3283503"/>
                    <a:gd name="connsiteX3" fmla="*/ 2675012 w 4752704"/>
                    <a:gd name="connsiteY3" fmla="*/ 3283503 h 3283503"/>
                    <a:gd name="connsiteX4" fmla="*/ 3827951 w 4752704"/>
                    <a:gd name="connsiteY4" fmla="*/ 3036129 h 3283503"/>
                    <a:gd name="connsiteX5" fmla="*/ 4248708 w 4752704"/>
                    <a:gd name="connsiteY5" fmla="*/ 2425148 h 3283503"/>
                    <a:gd name="connsiteX6" fmla="*/ 4269266 w 4752704"/>
                    <a:gd name="connsiteY6" fmla="*/ 1670051 h 3283503"/>
                    <a:gd name="connsiteX7" fmla="*/ 4752704 w 4752704"/>
                    <a:gd name="connsiteY7" fmla="*/ 1446283 h 3283503"/>
                    <a:gd name="connsiteX8" fmla="*/ 4716404 w 4752704"/>
                    <a:gd name="connsiteY8" fmla="*/ 245302 h 3283503"/>
                    <a:gd name="connsiteX9" fmla="*/ 2890911 w 4752704"/>
                    <a:gd name="connsiteY9" fmla="*/ 0 h 3283503"/>
                    <a:gd name="connsiteX10" fmla="*/ 1252612 w 4752704"/>
                    <a:gd name="connsiteY10" fmla="*/ 410402 h 3283503"/>
                    <a:gd name="connsiteX11" fmla="*/ 0 w 4752704"/>
                    <a:gd name="connsiteY11" fmla="*/ 1342331 h 3283503"/>
                    <a:gd name="connsiteX0" fmla="*/ 0 w 4752704"/>
                    <a:gd name="connsiteY0" fmla="*/ 1097029 h 3038201"/>
                    <a:gd name="connsiteX1" fmla="*/ 265337 w 4752704"/>
                    <a:gd name="connsiteY1" fmla="*/ 2282407 h 3038201"/>
                    <a:gd name="connsiteX2" fmla="*/ 1620084 w 4752704"/>
                    <a:gd name="connsiteY2" fmla="*/ 2798833 h 3038201"/>
                    <a:gd name="connsiteX3" fmla="*/ 2675012 w 4752704"/>
                    <a:gd name="connsiteY3" fmla="*/ 3038201 h 3038201"/>
                    <a:gd name="connsiteX4" fmla="*/ 3827951 w 4752704"/>
                    <a:gd name="connsiteY4" fmla="*/ 2790827 h 3038201"/>
                    <a:gd name="connsiteX5" fmla="*/ 4248708 w 4752704"/>
                    <a:gd name="connsiteY5" fmla="*/ 2179846 h 3038201"/>
                    <a:gd name="connsiteX6" fmla="*/ 4269266 w 4752704"/>
                    <a:gd name="connsiteY6" fmla="*/ 1424749 h 3038201"/>
                    <a:gd name="connsiteX7" fmla="*/ 4752704 w 4752704"/>
                    <a:gd name="connsiteY7" fmla="*/ 1200981 h 3038201"/>
                    <a:gd name="connsiteX8" fmla="*/ 4716404 w 4752704"/>
                    <a:gd name="connsiteY8" fmla="*/ 0 h 3038201"/>
                    <a:gd name="connsiteX9" fmla="*/ 2770262 w 4752704"/>
                    <a:gd name="connsiteY9" fmla="*/ 389412 h 3038201"/>
                    <a:gd name="connsiteX10" fmla="*/ 1252612 w 4752704"/>
                    <a:gd name="connsiteY10" fmla="*/ 165100 h 3038201"/>
                    <a:gd name="connsiteX11" fmla="*/ 0 w 4752704"/>
                    <a:gd name="connsiteY11" fmla="*/ 1097029 h 3038201"/>
                    <a:gd name="connsiteX0" fmla="*/ 0 w 4752704"/>
                    <a:gd name="connsiteY0" fmla="*/ 931929 h 2873101"/>
                    <a:gd name="connsiteX1" fmla="*/ 265337 w 4752704"/>
                    <a:gd name="connsiteY1" fmla="*/ 2117307 h 2873101"/>
                    <a:gd name="connsiteX2" fmla="*/ 1620084 w 4752704"/>
                    <a:gd name="connsiteY2" fmla="*/ 2633733 h 2873101"/>
                    <a:gd name="connsiteX3" fmla="*/ 2675012 w 4752704"/>
                    <a:gd name="connsiteY3" fmla="*/ 2873101 h 2873101"/>
                    <a:gd name="connsiteX4" fmla="*/ 3827951 w 4752704"/>
                    <a:gd name="connsiteY4" fmla="*/ 2625727 h 2873101"/>
                    <a:gd name="connsiteX5" fmla="*/ 4248708 w 4752704"/>
                    <a:gd name="connsiteY5" fmla="*/ 2014746 h 2873101"/>
                    <a:gd name="connsiteX6" fmla="*/ 4269266 w 4752704"/>
                    <a:gd name="connsiteY6" fmla="*/ 1259649 h 2873101"/>
                    <a:gd name="connsiteX7" fmla="*/ 4752704 w 4752704"/>
                    <a:gd name="connsiteY7" fmla="*/ 1035881 h 2873101"/>
                    <a:gd name="connsiteX8" fmla="*/ 2770262 w 4752704"/>
                    <a:gd name="connsiteY8" fmla="*/ 224312 h 2873101"/>
                    <a:gd name="connsiteX9" fmla="*/ 1252612 w 4752704"/>
                    <a:gd name="connsiteY9" fmla="*/ 0 h 2873101"/>
                    <a:gd name="connsiteX10" fmla="*/ 0 w 4752704"/>
                    <a:gd name="connsiteY10" fmla="*/ 931929 h 2873101"/>
                    <a:gd name="connsiteX0" fmla="*/ 0 w 4752704"/>
                    <a:gd name="connsiteY0" fmla="*/ 931929 h 2873101"/>
                    <a:gd name="connsiteX1" fmla="*/ 265337 w 4752704"/>
                    <a:gd name="connsiteY1" fmla="*/ 2117307 h 2873101"/>
                    <a:gd name="connsiteX2" fmla="*/ 1620084 w 4752704"/>
                    <a:gd name="connsiteY2" fmla="*/ 2633733 h 2873101"/>
                    <a:gd name="connsiteX3" fmla="*/ 2675012 w 4752704"/>
                    <a:gd name="connsiteY3" fmla="*/ 2873101 h 2873101"/>
                    <a:gd name="connsiteX4" fmla="*/ 3827951 w 4752704"/>
                    <a:gd name="connsiteY4" fmla="*/ 2625727 h 2873101"/>
                    <a:gd name="connsiteX5" fmla="*/ 4248708 w 4752704"/>
                    <a:gd name="connsiteY5" fmla="*/ 2014746 h 2873101"/>
                    <a:gd name="connsiteX6" fmla="*/ 4646948 w 4752704"/>
                    <a:gd name="connsiteY6" fmla="*/ 1317350 h 2873101"/>
                    <a:gd name="connsiteX7" fmla="*/ 4752704 w 4752704"/>
                    <a:gd name="connsiteY7" fmla="*/ 1035881 h 2873101"/>
                    <a:gd name="connsiteX8" fmla="*/ 2770262 w 4752704"/>
                    <a:gd name="connsiteY8" fmla="*/ 224312 h 2873101"/>
                    <a:gd name="connsiteX9" fmla="*/ 1252612 w 4752704"/>
                    <a:gd name="connsiteY9" fmla="*/ 0 h 2873101"/>
                    <a:gd name="connsiteX10" fmla="*/ 0 w 4752704"/>
                    <a:gd name="connsiteY10" fmla="*/ 931929 h 2873101"/>
                    <a:gd name="connsiteX0" fmla="*/ 0 w 4752704"/>
                    <a:gd name="connsiteY0" fmla="*/ 931929 h 2873101"/>
                    <a:gd name="connsiteX1" fmla="*/ 265337 w 4752704"/>
                    <a:gd name="connsiteY1" fmla="*/ 2117307 h 2873101"/>
                    <a:gd name="connsiteX2" fmla="*/ 1620084 w 4752704"/>
                    <a:gd name="connsiteY2" fmla="*/ 2633733 h 2873101"/>
                    <a:gd name="connsiteX3" fmla="*/ 2675012 w 4752704"/>
                    <a:gd name="connsiteY3" fmla="*/ 2873101 h 2873101"/>
                    <a:gd name="connsiteX4" fmla="*/ 3827951 w 4752704"/>
                    <a:gd name="connsiteY4" fmla="*/ 2625727 h 2873101"/>
                    <a:gd name="connsiteX5" fmla="*/ 4699827 w 4752704"/>
                    <a:gd name="connsiteY5" fmla="*/ 2172113 h 2873101"/>
                    <a:gd name="connsiteX6" fmla="*/ 4646948 w 4752704"/>
                    <a:gd name="connsiteY6" fmla="*/ 1317350 h 2873101"/>
                    <a:gd name="connsiteX7" fmla="*/ 4752704 w 4752704"/>
                    <a:gd name="connsiteY7" fmla="*/ 1035881 h 2873101"/>
                    <a:gd name="connsiteX8" fmla="*/ 2770262 w 4752704"/>
                    <a:gd name="connsiteY8" fmla="*/ 224312 h 2873101"/>
                    <a:gd name="connsiteX9" fmla="*/ 1252612 w 4752704"/>
                    <a:gd name="connsiteY9" fmla="*/ 0 h 2873101"/>
                    <a:gd name="connsiteX10" fmla="*/ 0 w 4752704"/>
                    <a:gd name="connsiteY10" fmla="*/ 931929 h 2873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52704" h="2873101">
                      <a:moveTo>
                        <a:pt x="0" y="931929"/>
                      </a:moveTo>
                      <a:lnTo>
                        <a:pt x="265337" y="2117307"/>
                      </a:lnTo>
                      <a:lnTo>
                        <a:pt x="1620084" y="2633733"/>
                      </a:lnTo>
                      <a:lnTo>
                        <a:pt x="2675012" y="2873101"/>
                      </a:lnTo>
                      <a:lnTo>
                        <a:pt x="3827951" y="2625727"/>
                      </a:lnTo>
                      <a:lnTo>
                        <a:pt x="4699827" y="2172113"/>
                      </a:lnTo>
                      <a:lnTo>
                        <a:pt x="4646948" y="1317350"/>
                      </a:lnTo>
                      <a:lnTo>
                        <a:pt x="4752704" y="1035881"/>
                      </a:lnTo>
                      <a:lnTo>
                        <a:pt x="2770262" y="224312"/>
                      </a:lnTo>
                      <a:lnTo>
                        <a:pt x="1252612" y="0"/>
                      </a:lnTo>
                      <a:lnTo>
                        <a:pt x="0" y="931929"/>
                      </a:lnTo>
                      <a:close/>
                    </a:path>
                  </a:pathLst>
                </a:custGeom>
                <a:gradFill flip="none" rotWithShape="1">
                  <a:gsLst>
                    <a:gs pos="0">
                      <a:schemeClr val="accent3"/>
                    </a:gs>
                    <a:gs pos="100000">
                      <a:schemeClr val="accent3">
                        <a:lumMod val="95000"/>
                        <a:lumOff val="5000"/>
                        <a:alpha val="0"/>
                      </a:schemeClr>
                    </a:gs>
                    <a:gs pos="54000">
                      <a:schemeClr val="accent3">
                        <a:alpha val="76000"/>
                      </a:schemeClr>
                    </a:gs>
                  </a:gsLst>
                  <a:path path="circle">
                    <a:fillToRect l="50000" t="130000" r="50000" b="-30000"/>
                  </a:path>
                  <a:tileRect/>
                </a:gradFill>
                <a:ln>
                  <a:noFill/>
                </a:ln>
                <a:effectLst>
                  <a:softEdge rad="6350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7" name="Freeform: Shape 6">
                  <a:extLst>
                    <a:ext uri="{FF2B5EF4-FFF2-40B4-BE49-F238E27FC236}">
                      <a16:creationId xmlns:a16="http://schemas.microsoft.com/office/drawing/2014/main" id="{65C37FA8-0D35-CC07-64E1-244F19512845}"/>
                    </a:ext>
                  </a:extLst>
                </p:cNvPr>
                <p:cNvSpPr/>
                <p:nvPr userDrawn="1"/>
              </p:nvSpPr>
              <p:spPr>
                <a:xfrm flipH="1">
                  <a:off x="18659579" y="3642703"/>
                  <a:ext cx="7213940" cy="3985764"/>
                </a:xfrm>
                <a:custGeom>
                  <a:avLst/>
                  <a:gdLst>
                    <a:gd name="connsiteX0" fmla="*/ 874643 w 6383130"/>
                    <a:gd name="connsiteY0" fmla="*/ 1122017 h 3330713"/>
                    <a:gd name="connsiteX1" fmla="*/ 2341217 w 6383130"/>
                    <a:gd name="connsiteY1" fmla="*/ 2199861 h 3330713"/>
                    <a:gd name="connsiteX2" fmla="*/ 2893391 w 6383130"/>
                    <a:gd name="connsiteY2" fmla="*/ 3012661 h 3330713"/>
                    <a:gd name="connsiteX3" fmla="*/ 3953565 w 6383130"/>
                    <a:gd name="connsiteY3" fmla="*/ 3330713 h 3330713"/>
                    <a:gd name="connsiteX4" fmla="*/ 5106504 w 6383130"/>
                    <a:gd name="connsiteY4" fmla="*/ 3083339 h 3330713"/>
                    <a:gd name="connsiteX5" fmla="*/ 5464313 w 6383130"/>
                    <a:gd name="connsiteY5" fmla="*/ 2425148 h 3330713"/>
                    <a:gd name="connsiteX6" fmla="*/ 4753113 w 6383130"/>
                    <a:gd name="connsiteY6" fmla="*/ 1696278 h 3330713"/>
                    <a:gd name="connsiteX7" fmla="*/ 6007652 w 6383130"/>
                    <a:gd name="connsiteY7" fmla="*/ 1532835 h 3330713"/>
                    <a:gd name="connsiteX8" fmla="*/ 6383130 w 6383130"/>
                    <a:gd name="connsiteY8" fmla="*/ 1334052 h 3330713"/>
                    <a:gd name="connsiteX9" fmla="*/ 6383130 w 6383130"/>
                    <a:gd name="connsiteY9" fmla="*/ 216452 h 3330713"/>
                    <a:gd name="connsiteX10" fmla="*/ 4117008 w 6383130"/>
                    <a:gd name="connsiteY10" fmla="*/ 0 h 3330713"/>
                    <a:gd name="connsiteX11" fmla="*/ 2531165 w 6383130"/>
                    <a:gd name="connsiteY11" fmla="*/ 287130 h 3330713"/>
                    <a:gd name="connsiteX12" fmla="*/ 812800 w 6383130"/>
                    <a:gd name="connsiteY12" fmla="*/ 437322 h 3330713"/>
                    <a:gd name="connsiteX13" fmla="*/ 0 w 6383130"/>
                    <a:gd name="connsiteY13" fmla="*/ 689113 h 3330713"/>
                    <a:gd name="connsiteX14" fmla="*/ 874643 w 6383130"/>
                    <a:gd name="connsiteY14" fmla="*/ 1122017 h 3330713"/>
                    <a:gd name="connsiteX0" fmla="*/ 874643 w 6383130"/>
                    <a:gd name="connsiteY0" fmla="*/ 1122017 h 3330713"/>
                    <a:gd name="connsiteX1" fmla="*/ 2341217 w 6383130"/>
                    <a:gd name="connsiteY1" fmla="*/ 2199861 h 3330713"/>
                    <a:gd name="connsiteX2" fmla="*/ 2893391 w 6383130"/>
                    <a:gd name="connsiteY2" fmla="*/ 3012661 h 3330713"/>
                    <a:gd name="connsiteX3" fmla="*/ 3953565 w 6383130"/>
                    <a:gd name="connsiteY3" fmla="*/ 3330713 h 3330713"/>
                    <a:gd name="connsiteX4" fmla="*/ 5106504 w 6383130"/>
                    <a:gd name="connsiteY4" fmla="*/ 3083339 h 3330713"/>
                    <a:gd name="connsiteX5" fmla="*/ 5464313 w 6383130"/>
                    <a:gd name="connsiteY5" fmla="*/ 2425148 h 3330713"/>
                    <a:gd name="connsiteX6" fmla="*/ 4753113 w 6383130"/>
                    <a:gd name="connsiteY6" fmla="*/ 1696278 h 3330713"/>
                    <a:gd name="connsiteX7" fmla="*/ 6007652 w 6383130"/>
                    <a:gd name="connsiteY7" fmla="*/ 1532835 h 3330713"/>
                    <a:gd name="connsiteX8" fmla="*/ 6383130 w 6383130"/>
                    <a:gd name="connsiteY8" fmla="*/ 216452 h 3330713"/>
                    <a:gd name="connsiteX9" fmla="*/ 4117008 w 6383130"/>
                    <a:gd name="connsiteY9" fmla="*/ 0 h 3330713"/>
                    <a:gd name="connsiteX10" fmla="*/ 2531165 w 6383130"/>
                    <a:gd name="connsiteY10" fmla="*/ 287130 h 3330713"/>
                    <a:gd name="connsiteX11" fmla="*/ 812800 w 6383130"/>
                    <a:gd name="connsiteY11" fmla="*/ 437322 h 3330713"/>
                    <a:gd name="connsiteX12" fmla="*/ 0 w 6383130"/>
                    <a:gd name="connsiteY12" fmla="*/ 689113 h 3330713"/>
                    <a:gd name="connsiteX13" fmla="*/ 874643 w 6383130"/>
                    <a:gd name="connsiteY13" fmla="*/ 1122017 h 3330713"/>
                    <a:gd name="connsiteX0" fmla="*/ 874643 w 6007652"/>
                    <a:gd name="connsiteY0" fmla="*/ 1122017 h 3330713"/>
                    <a:gd name="connsiteX1" fmla="*/ 2341217 w 6007652"/>
                    <a:gd name="connsiteY1" fmla="*/ 2199861 h 3330713"/>
                    <a:gd name="connsiteX2" fmla="*/ 2893391 w 6007652"/>
                    <a:gd name="connsiteY2" fmla="*/ 3012661 h 3330713"/>
                    <a:gd name="connsiteX3" fmla="*/ 3953565 w 6007652"/>
                    <a:gd name="connsiteY3" fmla="*/ 3330713 h 3330713"/>
                    <a:gd name="connsiteX4" fmla="*/ 5106504 w 6007652"/>
                    <a:gd name="connsiteY4" fmla="*/ 3083339 h 3330713"/>
                    <a:gd name="connsiteX5" fmla="*/ 5464313 w 6007652"/>
                    <a:gd name="connsiteY5" fmla="*/ 2425148 h 3330713"/>
                    <a:gd name="connsiteX6" fmla="*/ 4753113 w 6007652"/>
                    <a:gd name="connsiteY6" fmla="*/ 1696278 h 3330713"/>
                    <a:gd name="connsiteX7" fmla="*/ 6007652 w 6007652"/>
                    <a:gd name="connsiteY7" fmla="*/ 1532835 h 3330713"/>
                    <a:gd name="connsiteX8" fmla="*/ 5942502 w 6007652"/>
                    <a:gd name="connsiteY8" fmla="*/ 158750 h 3330713"/>
                    <a:gd name="connsiteX9" fmla="*/ 4117008 w 6007652"/>
                    <a:gd name="connsiteY9" fmla="*/ 0 h 3330713"/>
                    <a:gd name="connsiteX10" fmla="*/ 2531165 w 6007652"/>
                    <a:gd name="connsiteY10" fmla="*/ 287130 h 3330713"/>
                    <a:gd name="connsiteX11" fmla="*/ 812800 w 6007652"/>
                    <a:gd name="connsiteY11" fmla="*/ 437322 h 3330713"/>
                    <a:gd name="connsiteX12" fmla="*/ 0 w 6007652"/>
                    <a:gd name="connsiteY12" fmla="*/ 689113 h 3330713"/>
                    <a:gd name="connsiteX13" fmla="*/ 874643 w 6007652"/>
                    <a:gd name="connsiteY13" fmla="*/ 1122017 h 3330713"/>
                    <a:gd name="connsiteX0" fmla="*/ 874643 w 5942502"/>
                    <a:gd name="connsiteY0" fmla="*/ 1122017 h 3330713"/>
                    <a:gd name="connsiteX1" fmla="*/ 2341217 w 5942502"/>
                    <a:gd name="connsiteY1" fmla="*/ 2199861 h 3330713"/>
                    <a:gd name="connsiteX2" fmla="*/ 2893391 w 5942502"/>
                    <a:gd name="connsiteY2" fmla="*/ 3012661 h 3330713"/>
                    <a:gd name="connsiteX3" fmla="*/ 3953565 w 5942502"/>
                    <a:gd name="connsiteY3" fmla="*/ 3330713 h 3330713"/>
                    <a:gd name="connsiteX4" fmla="*/ 5106504 w 5942502"/>
                    <a:gd name="connsiteY4" fmla="*/ 3083339 h 3330713"/>
                    <a:gd name="connsiteX5" fmla="*/ 5464313 w 5942502"/>
                    <a:gd name="connsiteY5" fmla="*/ 2425148 h 3330713"/>
                    <a:gd name="connsiteX6" fmla="*/ 4753113 w 5942502"/>
                    <a:gd name="connsiteY6" fmla="*/ 1696278 h 3330713"/>
                    <a:gd name="connsiteX7" fmla="*/ 5881758 w 5942502"/>
                    <a:gd name="connsiteY7" fmla="*/ 1532835 h 3330713"/>
                    <a:gd name="connsiteX8" fmla="*/ 5942502 w 5942502"/>
                    <a:gd name="connsiteY8" fmla="*/ 158750 h 3330713"/>
                    <a:gd name="connsiteX9" fmla="*/ 4117008 w 5942502"/>
                    <a:gd name="connsiteY9" fmla="*/ 0 h 3330713"/>
                    <a:gd name="connsiteX10" fmla="*/ 2531165 w 5942502"/>
                    <a:gd name="connsiteY10" fmla="*/ 287130 h 3330713"/>
                    <a:gd name="connsiteX11" fmla="*/ 812800 w 5942502"/>
                    <a:gd name="connsiteY11" fmla="*/ 437322 h 3330713"/>
                    <a:gd name="connsiteX12" fmla="*/ 0 w 5942502"/>
                    <a:gd name="connsiteY12" fmla="*/ 689113 h 3330713"/>
                    <a:gd name="connsiteX13" fmla="*/ 874643 w 5942502"/>
                    <a:gd name="connsiteY13" fmla="*/ 1122017 h 3330713"/>
                    <a:gd name="connsiteX0" fmla="*/ 874643 w 5942502"/>
                    <a:gd name="connsiteY0" fmla="*/ 1122017 h 3330713"/>
                    <a:gd name="connsiteX1" fmla="*/ 2341217 w 5942502"/>
                    <a:gd name="connsiteY1" fmla="*/ 2199861 h 3330713"/>
                    <a:gd name="connsiteX2" fmla="*/ 2893391 w 5942502"/>
                    <a:gd name="connsiteY2" fmla="*/ 3012661 h 3330713"/>
                    <a:gd name="connsiteX3" fmla="*/ 3953565 w 5942502"/>
                    <a:gd name="connsiteY3" fmla="*/ 3330713 h 3330713"/>
                    <a:gd name="connsiteX4" fmla="*/ 5106504 w 5942502"/>
                    <a:gd name="connsiteY4" fmla="*/ 3083339 h 3330713"/>
                    <a:gd name="connsiteX5" fmla="*/ 5464313 w 5942502"/>
                    <a:gd name="connsiteY5" fmla="*/ 2425148 h 3330713"/>
                    <a:gd name="connsiteX6" fmla="*/ 5109813 w 5942502"/>
                    <a:gd name="connsiteY6" fmla="*/ 1712015 h 3330713"/>
                    <a:gd name="connsiteX7" fmla="*/ 5881758 w 5942502"/>
                    <a:gd name="connsiteY7" fmla="*/ 1532835 h 3330713"/>
                    <a:gd name="connsiteX8" fmla="*/ 5942502 w 5942502"/>
                    <a:gd name="connsiteY8" fmla="*/ 158750 h 3330713"/>
                    <a:gd name="connsiteX9" fmla="*/ 4117008 w 5942502"/>
                    <a:gd name="connsiteY9" fmla="*/ 0 h 3330713"/>
                    <a:gd name="connsiteX10" fmla="*/ 2531165 w 5942502"/>
                    <a:gd name="connsiteY10" fmla="*/ 287130 h 3330713"/>
                    <a:gd name="connsiteX11" fmla="*/ 812800 w 5942502"/>
                    <a:gd name="connsiteY11" fmla="*/ 437322 h 3330713"/>
                    <a:gd name="connsiteX12" fmla="*/ 0 w 5942502"/>
                    <a:gd name="connsiteY12" fmla="*/ 689113 h 3330713"/>
                    <a:gd name="connsiteX13" fmla="*/ 874643 w 5942502"/>
                    <a:gd name="connsiteY13" fmla="*/ 1122017 h 3330713"/>
                    <a:gd name="connsiteX0" fmla="*/ 874643 w 5942502"/>
                    <a:gd name="connsiteY0" fmla="*/ 1122017 h 3330713"/>
                    <a:gd name="connsiteX1" fmla="*/ 2341217 w 5942502"/>
                    <a:gd name="connsiteY1" fmla="*/ 2199861 h 3330713"/>
                    <a:gd name="connsiteX2" fmla="*/ 2893391 w 5942502"/>
                    <a:gd name="connsiteY2" fmla="*/ 3012661 h 3330713"/>
                    <a:gd name="connsiteX3" fmla="*/ 3953565 w 5942502"/>
                    <a:gd name="connsiteY3" fmla="*/ 3330713 h 3330713"/>
                    <a:gd name="connsiteX4" fmla="*/ 5106504 w 5942502"/>
                    <a:gd name="connsiteY4" fmla="*/ 3083339 h 3330713"/>
                    <a:gd name="connsiteX5" fmla="*/ 5464313 w 5942502"/>
                    <a:gd name="connsiteY5" fmla="*/ 2425148 h 3330713"/>
                    <a:gd name="connsiteX6" fmla="*/ 5235707 w 5942502"/>
                    <a:gd name="connsiteY6" fmla="*/ 1727752 h 3330713"/>
                    <a:gd name="connsiteX7" fmla="*/ 5881758 w 5942502"/>
                    <a:gd name="connsiteY7" fmla="*/ 1532835 h 3330713"/>
                    <a:gd name="connsiteX8" fmla="*/ 5942502 w 5942502"/>
                    <a:gd name="connsiteY8" fmla="*/ 158750 h 3330713"/>
                    <a:gd name="connsiteX9" fmla="*/ 4117008 w 5942502"/>
                    <a:gd name="connsiteY9" fmla="*/ 0 h 3330713"/>
                    <a:gd name="connsiteX10" fmla="*/ 2531165 w 5942502"/>
                    <a:gd name="connsiteY10" fmla="*/ 287130 h 3330713"/>
                    <a:gd name="connsiteX11" fmla="*/ 812800 w 5942502"/>
                    <a:gd name="connsiteY11" fmla="*/ 437322 h 3330713"/>
                    <a:gd name="connsiteX12" fmla="*/ 0 w 5942502"/>
                    <a:gd name="connsiteY12" fmla="*/ 689113 h 3330713"/>
                    <a:gd name="connsiteX13" fmla="*/ 874643 w 5942502"/>
                    <a:gd name="connsiteY13" fmla="*/ 1122017 h 3330713"/>
                    <a:gd name="connsiteX0" fmla="*/ 874643 w 5942502"/>
                    <a:gd name="connsiteY0" fmla="*/ 1122017 h 3330713"/>
                    <a:gd name="connsiteX1" fmla="*/ 2341217 w 5942502"/>
                    <a:gd name="connsiteY1" fmla="*/ 2199861 h 3330713"/>
                    <a:gd name="connsiteX2" fmla="*/ 2893391 w 5942502"/>
                    <a:gd name="connsiteY2" fmla="*/ 3012661 h 3330713"/>
                    <a:gd name="connsiteX3" fmla="*/ 3953565 w 5942502"/>
                    <a:gd name="connsiteY3" fmla="*/ 3330713 h 3330713"/>
                    <a:gd name="connsiteX4" fmla="*/ 5106504 w 5942502"/>
                    <a:gd name="connsiteY4" fmla="*/ 3083339 h 3330713"/>
                    <a:gd name="connsiteX5" fmla="*/ 5605944 w 5942502"/>
                    <a:gd name="connsiteY5" fmla="*/ 2472358 h 3330713"/>
                    <a:gd name="connsiteX6" fmla="*/ 5235707 w 5942502"/>
                    <a:gd name="connsiteY6" fmla="*/ 1727752 h 3330713"/>
                    <a:gd name="connsiteX7" fmla="*/ 5881758 w 5942502"/>
                    <a:gd name="connsiteY7" fmla="*/ 1532835 h 3330713"/>
                    <a:gd name="connsiteX8" fmla="*/ 5942502 w 5942502"/>
                    <a:gd name="connsiteY8" fmla="*/ 158750 h 3330713"/>
                    <a:gd name="connsiteX9" fmla="*/ 4117008 w 5942502"/>
                    <a:gd name="connsiteY9" fmla="*/ 0 h 3330713"/>
                    <a:gd name="connsiteX10" fmla="*/ 2531165 w 5942502"/>
                    <a:gd name="connsiteY10" fmla="*/ 287130 h 3330713"/>
                    <a:gd name="connsiteX11" fmla="*/ 812800 w 5942502"/>
                    <a:gd name="connsiteY11" fmla="*/ 437322 h 3330713"/>
                    <a:gd name="connsiteX12" fmla="*/ 0 w 5942502"/>
                    <a:gd name="connsiteY12" fmla="*/ 689113 h 3330713"/>
                    <a:gd name="connsiteX13" fmla="*/ 874643 w 5942502"/>
                    <a:gd name="connsiteY13" fmla="*/ 1122017 h 3330713"/>
                    <a:gd name="connsiteX0" fmla="*/ 874643 w 5942502"/>
                    <a:gd name="connsiteY0" fmla="*/ 1122017 h 3330713"/>
                    <a:gd name="connsiteX1" fmla="*/ 2341217 w 5942502"/>
                    <a:gd name="connsiteY1" fmla="*/ 2199861 h 3330713"/>
                    <a:gd name="connsiteX2" fmla="*/ 2893391 w 5942502"/>
                    <a:gd name="connsiteY2" fmla="*/ 3012661 h 3330713"/>
                    <a:gd name="connsiteX3" fmla="*/ 3953565 w 5942502"/>
                    <a:gd name="connsiteY3" fmla="*/ 3330713 h 3330713"/>
                    <a:gd name="connsiteX4" fmla="*/ 5106504 w 5942502"/>
                    <a:gd name="connsiteY4" fmla="*/ 3083339 h 3330713"/>
                    <a:gd name="connsiteX5" fmla="*/ 5605944 w 5942502"/>
                    <a:gd name="connsiteY5" fmla="*/ 2472358 h 3330713"/>
                    <a:gd name="connsiteX6" fmla="*/ 5382584 w 5942502"/>
                    <a:gd name="connsiteY6" fmla="*/ 1727752 h 3330713"/>
                    <a:gd name="connsiteX7" fmla="*/ 5881758 w 5942502"/>
                    <a:gd name="connsiteY7" fmla="*/ 1532835 h 3330713"/>
                    <a:gd name="connsiteX8" fmla="*/ 5942502 w 5942502"/>
                    <a:gd name="connsiteY8" fmla="*/ 158750 h 3330713"/>
                    <a:gd name="connsiteX9" fmla="*/ 4117008 w 5942502"/>
                    <a:gd name="connsiteY9" fmla="*/ 0 h 3330713"/>
                    <a:gd name="connsiteX10" fmla="*/ 2531165 w 5942502"/>
                    <a:gd name="connsiteY10" fmla="*/ 287130 h 3330713"/>
                    <a:gd name="connsiteX11" fmla="*/ 812800 w 5942502"/>
                    <a:gd name="connsiteY11" fmla="*/ 437322 h 3330713"/>
                    <a:gd name="connsiteX12" fmla="*/ 0 w 5942502"/>
                    <a:gd name="connsiteY12" fmla="*/ 689113 h 3330713"/>
                    <a:gd name="connsiteX13" fmla="*/ 874643 w 5942502"/>
                    <a:gd name="connsiteY13" fmla="*/ 1122017 h 3330713"/>
                    <a:gd name="connsiteX0" fmla="*/ 874643 w 5942502"/>
                    <a:gd name="connsiteY0" fmla="*/ 1122017 h 3330713"/>
                    <a:gd name="connsiteX1" fmla="*/ 2341217 w 5942502"/>
                    <a:gd name="connsiteY1" fmla="*/ 2199861 h 3330713"/>
                    <a:gd name="connsiteX2" fmla="*/ 2898637 w 5942502"/>
                    <a:gd name="connsiteY2" fmla="*/ 3091345 h 3330713"/>
                    <a:gd name="connsiteX3" fmla="*/ 3953565 w 5942502"/>
                    <a:gd name="connsiteY3" fmla="*/ 3330713 h 3330713"/>
                    <a:gd name="connsiteX4" fmla="*/ 5106504 w 5942502"/>
                    <a:gd name="connsiteY4" fmla="*/ 3083339 h 3330713"/>
                    <a:gd name="connsiteX5" fmla="*/ 5605944 w 5942502"/>
                    <a:gd name="connsiteY5" fmla="*/ 2472358 h 3330713"/>
                    <a:gd name="connsiteX6" fmla="*/ 5382584 w 5942502"/>
                    <a:gd name="connsiteY6" fmla="*/ 1727752 h 3330713"/>
                    <a:gd name="connsiteX7" fmla="*/ 5881758 w 5942502"/>
                    <a:gd name="connsiteY7" fmla="*/ 1532835 h 3330713"/>
                    <a:gd name="connsiteX8" fmla="*/ 5942502 w 5942502"/>
                    <a:gd name="connsiteY8" fmla="*/ 158750 h 3330713"/>
                    <a:gd name="connsiteX9" fmla="*/ 4117008 w 5942502"/>
                    <a:gd name="connsiteY9" fmla="*/ 0 h 3330713"/>
                    <a:gd name="connsiteX10" fmla="*/ 2531165 w 5942502"/>
                    <a:gd name="connsiteY10" fmla="*/ 287130 h 3330713"/>
                    <a:gd name="connsiteX11" fmla="*/ 812800 w 5942502"/>
                    <a:gd name="connsiteY11" fmla="*/ 437322 h 3330713"/>
                    <a:gd name="connsiteX12" fmla="*/ 0 w 5942502"/>
                    <a:gd name="connsiteY12" fmla="*/ 689113 h 3330713"/>
                    <a:gd name="connsiteX13" fmla="*/ 874643 w 5942502"/>
                    <a:gd name="connsiteY13" fmla="*/ 1122017 h 3330713"/>
                    <a:gd name="connsiteX0" fmla="*/ 874643 w 5942502"/>
                    <a:gd name="connsiteY0" fmla="*/ 996123 h 3204819"/>
                    <a:gd name="connsiteX1" fmla="*/ 2341217 w 5942502"/>
                    <a:gd name="connsiteY1" fmla="*/ 2073967 h 3204819"/>
                    <a:gd name="connsiteX2" fmla="*/ 2898637 w 5942502"/>
                    <a:gd name="connsiteY2" fmla="*/ 2965451 h 3204819"/>
                    <a:gd name="connsiteX3" fmla="*/ 3953565 w 5942502"/>
                    <a:gd name="connsiteY3" fmla="*/ 3204819 h 3204819"/>
                    <a:gd name="connsiteX4" fmla="*/ 5106504 w 5942502"/>
                    <a:gd name="connsiteY4" fmla="*/ 2957445 h 3204819"/>
                    <a:gd name="connsiteX5" fmla="*/ 5605944 w 5942502"/>
                    <a:gd name="connsiteY5" fmla="*/ 2346464 h 3204819"/>
                    <a:gd name="connsiteX6" fmla="*/ 5382584 w 5942502"/>
                    <a:gd name="connsiteY6" fmla="*/ 1601858 h 3204819"/>
                    <a:gd name="connsiteX7" fmla="*/ 5881758 w 5942502"/>
                    <a:gd name="connsiteY7" fmla="*/ 1406941 h 3204819"/>
                    <a:gd name="connsiteX8" fmla="*/ 5942502 w 5942502"/>
                    <a:gd name="connsiteY8" fmla="*/ 32856 h 3204819"/>
                    <a:gd name="connsiteX9" fmla="*/ 4169464 w 5942502"/>
                    <a:gd name="connsiteY9" fmla="*/ 0 h 3204819"/>
                    <a:gd name="connsiteX10" fmla="*/ 2531165 w 5942502"/>
                    <a:gd name="connsiteY10" fmla="*/ 161236 h 3204819"/>
                    <a:gd name="connsiteX11" fmla="*/ 812800 w 5942502"/>
                    <a:gd name="connsiteY11" fmla="*/ 311428 h 3204819"/>
                    <a:gd name="connsiteX12" fmla="*/ 0 w 5942502"/>
                    <a:gd name="connsiteY12" fmla="*/ 563219 h 3204819"/>
                    <a:gd name="connsiteX13" fmla="*/ 874643 w 5942502"/>
                    <a:gd name="connsiteY13" fmla="*/ 996123 h 3204819"/>
                    <a:gd name="connsiteX0" fmla="*/ 874643 w 5932010"/>
                    <a:gd name="connsiteY0" fmla="*/ 996123 h 3204819"/>
                    <a:gd name="connsiteX1" fmla="*/ 2341217 w 5932010"/>
                    <a:gd name="connsiteY1" fmla="*/ 2073967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605944 w 5932010"/>
                    <a:gd name="connsiteY5" fmla="*/ 2346464 h 3204819"/>
                    <a:gd name="connsiteX6" fmla="*/ 5382584 w 5932010"/>
                    <a:gd name="connsiteY6" fmla="*/ 1601858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74643 w 5932010"/>
                    <a:gd name="connsiteY13" fmla="*/ 996123 h 3204819"/>
                    <a:gd name="connsiteX0" fmla="*/ 874643 w 5932010"/>
                    <a:gd name="connsiteY0" fmla="*/ 996123 h 3204819"/>
                    <a:gd name="connsiteX1" fmla="*/ 2341217 w 5932010"/>
                    <a:gd name="connsiteY1" fmla="*/ 2073967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605944 w 5932010"/>
                    <a:gd name="connsiteY5" fmla="*/ 2346464 h 3204819"/>
                    <a:gd name="connsiteX6" fmla="*/ 5503232 w 5932010"/>
                    <a:gd name="connsiteY6" fmla="*/ 1575630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74643 w 5932010"/>
                    <a:gd name="connsiteY13" fmla="*/ 996123 h 3204819"/>
                    <a:gd name="connsiteX0" fmla="*/ 874643 w 5932010"/>
                    <a:gd name="connsiteY0" fmla="*/ 996123 h 3204819"/>
                    <a:gd name="connsiteX1" fmla="*/ 2341217 w 5932010"/>
                    <a:gd name="connsiteY1" fmla="*/ 2073967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443331 w 5932010"/>
                    <a:gd name="connsiteY5" fmla="*/ 2346464 h 3204819"/>
                    <a:gd name="connsiteX6" fmla="*/ 5503232 w 5932010"/>
                    <a:gd name="connsiteY6" fmla="*/ 1575630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74643 w 5932010"/>
                    <a:gd name="connsiteY13" fmla="*/ 996123 h 3204819"/>
                    <a:gd name="connsiteX0" fmla="*/ 874643 w 5932010"/>
                    <a:gd name="connsiteY0" fmla="*/ 996123 h 3204819"/>
                    <a:gd name="connsiteX1" fmla="*/ 2341217 w 5932010"/>
                    <a:gd name="connsiteY1" fmla="*/ 2073967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527261 w 5932010"/>
                    <a:gd name="connsiteY5" fmla="*/ 2346464 h 3204819"/>
                    <a:gd name="connsiteX6" fmla="*/ 5503232 w 5932010"/>
                    <a:gd name="connsiteY6" fmla="*/ 1575630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74643 w 5932010"/>
                    <a:gd name="connsiteY13" fmla="*/ 996123 h 3204819"/>
                    <a:gd name="connsiteX0" fmla="*/ 874643 w 5932010"/>
                    <a:gd name="connsiteY0" fmla="*/ 996123 h 3204819"/>
                    <a:gd name="connsiteX1" fmla="*/ 2341217 w 5932010"/>
                    <a:gd name="connsiteY1" fmla="*/ 2073967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527261 w 5932010"/>
                    <a:gd name="connsiteY5" fmla="*/ 2346464 h 3204819"/>
                    <a:gd name="connsiteX6" fmla="*/ 5414057 w 5932010"/>
                    <a:gd name="connsiteY6" fmla="*/ 1591367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74643 w 5932010"/>
                    <a:gd name="connsiteY13" fmla="*/ 996123 h 3204819"/>
                    <a:gd name="connsiteX0" fmla="*/ 837924 w 5932010"/>
                    <a:gd name="connsiteY0" fmla="*/ 1300366 h 3204819"/>
                    <a:gd name="connsiteX1" fmla="*/ 2341217 w 5932010"/>
                    <a:gd name="connsiteY1" fmla="*/ 2073967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527261 w 5932010"/>
                    <a:gd name="connsiteY5" fmla="*/ 2346464 h 3204819"/>
                    <a:gd name="connsiteX6" fmla="*/ 5414057 w 5932010"/>
                    <a:gd name="connsiteY6" fmla="*/ 1591367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37924 w 5932010"/>
                    <a:gd name="connsiteY13" fmla="*/ 1300366 h 3204819"/>
                    <a:gd name="connsiteX0" fmla="*/ 837924 w 5932010"/>
                    <a:gd name="connsiteY0" fmla="*/ 1300366 h 3204819"/>
                    <a:gd name="connsiteX1" fmla="*/ 2236306 w 5932010"/>
                    <a:gd name="connsiteY1" fmla="*/ 2094949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527261 w 5932010"/>
                    <a:gd name="connsiteY5" fmla="*/ 2346464 h 3204819"/>
                    <a:gd name="connsiteX6" fmla="*/ 5414057 w 5932010"/>
                    <a:gd name="connsiteY6" fmla="*/ 1591367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37924 w 5932010"/>
                    <a:gd name="connsiteY13" fmla="*/ 1300366 h 3204819"/>
                    <a:gd name="connsiteX0" fmla="*/ 837924 w 5932010"/>
                    <a:gd name="connsiteY0" fmla="*/ 1300366 h 3204819"/>
                    <a:gd name="connsiteX1" fmla="*/ 1661915 w 5932010"/>
                    <a:gd name="connsiteY1" fmla="*/ 2449025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527261 w 5932010"/>
                    <a:gd name="connsiteY5" fmla="*/ 2346464 h 3204819"/>
                    <a:gd name="connsiteX6" fmla="*/ 5414057 w 5932010"/>
                    <a:gd name="connsiteY6" fmla="*/ 1591367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37924 w 5932010"/>
                    <a:gd name="connsiteY13" fmla="*/ 1300366 h 3204819"/>
                    <a:gd name="connsiteX0" fmla="*/ 837924 w 5932010"/>
                    <a:gd name="connsiteY0" fmla="*/ 1300366 h 3204819"/>
                    <a:gd name="connsiteX1" fmla="*/ 1543890 w 5932010"/>
                    <a:gd name="connsiteY1" fmla="*/ 2449025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527261 w 5932010"/>
                    <a:gd name="connsiteY5" fmla="*/ 2346464 h 3204819"/>
                    <a:gd name="connsiteX6" fmla="*/ 5414057 w 5932010"/>
                    <a:gd name="connsiteY6" fmla="*/ 1591367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37924 w 5932010"/>
                    <a:gd name="connsiteY13" fmla="*/ 1300366 h 3204819"/>
                    <a:gd name="connsiteX0" fmla="*/ 837924 w 5932010"/>
                    <a:gd name="connsiteY0" fmla="*/ 1300366 h 3204819"/>
                    <a:gd name="connsiteX1" fmla="*/ 1543890 w 5932010"/>
                    <a:gd name="connsiteY1" fmla="*/ 2449025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527261 w 5932010"/>
                    <a:gd name="connsiteY5" fmla="*/ 2346464 h 3204819"/>
                    <a:gd name="connsiteX6" fmla="*/ 5547819 w 5932010"/>
                    <a:gd name="connsiteY6" fmla="*/ 1591367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37924 w 5932010"/>
                    <a:gd name="connsiteY13" fmla="*/ 1300366 h 3204819"/>
                    <a:gd name="connsiteX0" fmla="*/ 837924 w 6031257"/>
                    <a:gd name="connsiteY0" fmla="*/ 1300366 h 3204819"/>
                    <a:gd name="connsiteX1" fmla="*/ 1543890 w 6031257"/>
                    <a:gd name="connsiteY1" fmla="*/ 2449025 h 3204819"/>
                    <a:gd name="connsiteX2" fmla="*/ 2898637 w 6031257"/>
                    <a:gd name="connsiteY2" fmla="*/ 2965451 h 3204819"/>
                    <a:gd name="connsiteX3" fmla="*/ 3953565 w 6031257"/>
                    <a:gd name="connsiteY3" fmla="*/ 3204819 h 3204819"/>
                    <a:gd name="connsiteX4" fmla="*/ 5106504 w 6031257"/>
                    <a:gd name="connsiteY4" fmla="*/ 2957445 h 3204819"/>
                    <a:gd name="connsiteX5" fmla="*/ 5527261 w 6031257"/>
                    <a:gd name="connsiteY5" fmla="*/ 2346464 h 3204819"/>
                    <a:gd name="connsiteX6" fmla="*/ 5547819 w 6031257"/>
                    <a:gd name="connsiteY6" fmla="*/ 1591367 h 3204819"/>
                    <a:gd name="connsiteX7" fmla="*/ 6031257 w 6031257"/>
                    <a:gd name="connsiteY7" fmla="*/ 1367599 h 3204819"/>
                    <a:gd name="connsiteX8" fmla="*/ 5932010 w 6031257"/>
                    <a:gd name="connsiteY8" fmla="*/ 410537 h 3204819"/>
                    <a:gd name="connsiteX9" fmla="*/ 4169464 w 6031257"/>
                    <a:gd name="connsiteY9" fmla="*/ 0 h 3204819"/>
                    <a:gd name="connsiteX10" fmla="*/ 2531165 w 6031257"/>
                    <a:gd name="connsiteY10" fmla="*/ 161236 h 3204819"/>
                    <a:gd name="connsiteX11" fmla="*/ 812800 w 6031257"/>
                    <a:gd name="connsiteY11" fmla="*/ 311428 h 3204819"/>
                    <a:gd name="connsiteX12" fmla="*/ 0 w 6031257"/>
                    <a:gd name="connsiteY12" fmla="*/ 563219 h 3204819"/>
                    <a:gd name="connsiteX13" fmla="*/ 837924 w 6031257"/>
                    <a:gd name="connsiteY13" fmla="*/ 1300366 h 3204819"/>
                    <a:gd name="connsiteX0" fmla="*/ 837924 w 6031257"/>
                    <a:gd name="connsiteY0" fmla="*/ 1300366 h 3204819"/>
                    <a:gd name="connsiteX1" fmla="*/ 1543890 w 6031257"/>
                    <a:gd name="connsiteY1" fmla="*/ 2449025 h 3204819"/>
                    <a:gd name="connsiteX2" fmla="*/ 2898637 w 6031257"/>
                    <a:gd name="connsiteY2" fmla="*/ 2965451 h 3204819"/>
                    <a:gd name="connsiteX3" fmla="*/ 3953565 w 6031257"/>
                    <a:gd name="connsiteY3" fmla="*/ 3204819 h 3204819"/>
                    <a:gd name="connsiteX4" fmla="*/ 5106504 w 6031257"/>
                    <a:gd name="connsiteY4" fmla="*/ 2957445 h 3204819"/>
                    <a:gd name="connsiteX5" fmla="*/ 5527261 w 6031257"/>
                    <a:gd name="connsiteY5" fmla="*/ 2346464 h 3204819"/>
                    <a:gd name="connsiteX6" fmla="*/ 5547819 w 6031257"/>
                    <a:gd name="connsiteY6" fmla="*/ 1591367 h 3204819"/>
                    <a:gd name="connsiteX7" fmla="*/ 6031257 w 6031257"/>
                    <a:gd name="connsiteY7" fmla="*/ 1367599 h 3204819"/>
                    <a:gd name="connsiteX8" fmla="*/ 5994957 w 6031257"/>
                    <a:gd name="connsiteY8" fmla="*/ 166618 h 3204819"/>
                    <a:gd name="connsiteX9" fmla="*/ 4169464 w 6031257"/>
                    <a:gd name="connsiteY9" fmla="*/ 0 h 3204819"/>
                    <a:gd name="connsiteX10" fmla="*/ 2531165 w 6031257"/>
                    <a:gd name="connsiteY10" fmla="*/ 161236 h 3204819"/>
                    <a:gd name="connsiteX11" fmla="*/ 812800 w 6031257"/>
                    <a:gd name="connsiteY11" fmla="*/ 311428 h 3204819"/>
                    <a:gd name="connsiteX12" fmla="*/ 0 w 6031257"/>
                    <a:gd name="connsiteY12" fmla="*/ 563219 h 3204819"/>
                    <a:gd name="connsiteX13" fmla="*/ 837924 w 6031257"/>
                    <a:gd name="connsiteY13" fmla="*/ 1300366 h 3204819"/>
                    <a:gd name="connsiteX0" fmla="*/ 837924 w 6031257"/>
                    <a:gd name="connsiteY0" fmla="*/ 1379050 h 3283503"/>
                    <a:gd name="connsiteX1" fmla="*/ 1543890 w 6031257"/>
                    <a:gd name="connsiteY1" fmla="*/ 2527709 h 3283503"/>
                    <a:gd name="connsiteX2" fmla="*/ 2898637 w 6031257"/>
                    <a:gd name="connsiteY2" fmla="*/ 3044135 h 3283503"/>
                    <a:gd name="connsiteX3" fmla="*/ 3953565 w 6031257"/>
                    <a:gd name="connsiteY3" fmla="*/ 3283503 h 3283503"/>
                    <a:gd name="connsiteX4" fmla="*/ 5106504 w 6031257"/>
                    <a:gd name="connsiteY4" fmla="*/ 3036129 h 3283503"/>
                    <a:gd name="connsiteX5" fmla="*/ 5527261 w 6031257"/>
                    <a:gd name="connsiteY5" fmla="*/ 2425148 h 3283503"/>
                    <a:gd name="connsiteX6" fmla="*/ 5547819 w 6031257"/>
                    <a:gd name="connsiteY6" fmla="*/ 1670051 h 3283503"/>
                    <a:gd name="connsiteX7" fmla="*/ 6031257 w 6031257"/>
                    <a:gd name="connsiteY7" fmla="*/ 1446283 h 3283503"/>
                    <a:gd name="connsiteX8" fmla="*/ 5994957 w 6031257"/>
                    <a:gd name="connsiteY8" fmla="*/ 245302 h 3283503"/>
                    <a:gd name="connsiteX9" fmla="*/ 4169464 w 6031257"/>
                    <a:gd name="connsiteY9" fmla="*/ 0 h 3283503"/>
                    <a:gd name="connsiteX10" fmla="*/ 2531165 w 6031257"/>
                    <a:gd name="connsiteY10" fmla="*/ 239920 h 3283503"/>
                    <a:gd name="connsiteX11" fmla="*/ 812800 w 6031257"/>
                    <a:gd name="connsiteY11" fmla="*/ 390112 h 3283503"/>
                    <a:gd name="connsiteX12" fmla="*/ 0 w 6031257"/>
                    <a:gd name="connsiteY12" fmla="*/ 641903 h 3283503"/>
                    <a:gd name="connsiteX13" fmla="*/ 837924 w 6031257"/>
                    <a:gd name="connsiteY13" fmla="*/ 1379050 h 3283503"/>
                    <a:gd name="connsiteX0" fmla="*/ 837924 w 6031257"/>
                    <a:gd name="connsiteY0" fmla="*/ 1379050 h 3283503"/>
                    <a:gd name="connsiteX1" fmla="*/ 1543890 w 6031257"/>
                    <a:gd name="connsiteY1" fmla="*/ 2527709 h 3283503"/>
                    <a:gd name="connsiteX2" fmla="*/ 2898637 w 6031257"/>
                    <a:gd name="connsiteY2" fmla="*/ 3044135 h 3283503"/>
                    <a:gd name="connsiteX3" fmla="*/ 3953565 w 6031257"/>
                    <a:gd name="connsiteY3" fmla="*/ 3283503 h 3283503"/>
                    <a:gd name="connsiteX4" fmla="*/ 5106504 w 6031257"/>
                    <a:gd name="connsiteY4" fmla="*/ 3036129 h 3283503"/>
                    <a:gd name="connsiteX5" fmla="*/ 5527261 w 6031257"/>
                    <a:gd name="connsiteY5" fmla="*/ 2425148 h 3283503"/>
                    <a:gd name="connsiteX6" fmla="*/ 5547819 w 6031257"/>
                    <a:gd name="connsiteY6" fmla="*/ 1670051 h 3283503"/>
                    <a:gd name="connsiteX7" fmla="*/ 6031257 w 6031257"/>
                    <a:gd name="connsiteY7" fmla="*/ 1446283 h 3283503"/>
                    <a:gd name="connsiteX8" fmla="*/ 5994957 w 6031257"/>
                    <a:gd name="connsiteY8" fmla="*/ 245302 h 3283503"/>
                    <a:gd name="connsiteX9" fmla="*/ 4169464 w 6031257"/>
                    <a:gd name="connsiteY9" fmla="*/ 0 h 3283503"/>
                    <a:gd name="connsiteX10" fmla="*/ 2578375 w 6031257"/>
                    <a:gd name="connsiteY10" fmla="*/ 184842 h 3283503"/>
                    <a:gd name="connsiteX11" fmla="*/ 812800 w 6031257"/>
                    <a:gd name="connsiteY11" fmla="*/ 390112 h 3283503"/>
                    <a:gd name="connsiteX12" fmla="*/ 0 w 6031257"/>
                    <a:gd name="connsiteY12" fmla="*/ 641903 h 3283503"/>
                    <a:gd name="connsiteX13" fmla="*/ 837924 w 6031257"/>
                    <a:gd name="connsiteY13" fmla="*/ 1379050 h 3283503"/>
                    <a:gd name="connsiteX0" fmla="*/ 25124 w 5218457"/>
                    <a:gd name="connsiteY0" fmla="*/ 1379050 h 3283503"/>
                    <a:gd name="connsiteX1" fmla="*/ 731090 w 5218457"/>
                    <a:gd name="connsiteY1" fmla="*/ 2527709 h 3283503"/>
                    <a:gd name="connsiteX2" fmla="*/ 2085837 w 5218457"/>
                    <a:gd name="connsiteY2" fmla="*/ 3044135 h 3283503"/>
                    <a:gd name="connsiteX3" fmla="*/ 3140765 w 5218457"/>
                    <a:gd name="connsiteY3" fmla="*/ 3283503 h 3283503"/>
                    <a:gd name="connsiteX4" fmla="*/ 4293704 w 5218457"/>
                    <a:gd name="connsiteY4" fmla="*/ 3036129 h 3283503"/>
                    <a:gd name="connsiteX5" fmla="*/ 4714461 w 5218457"/>
                    <a:gd name="connsiteY5" fmla="*/ 2425148 h 3283503"/>
                    <a:gd name="connsiteX6" fmla="*/ 4735019 w 5218457"/>
                    <a:gd name="connsiteY6" fmla="*/ 1670051 h 3283503"/>
                    <a:gd name="connsiteX7" fmla="*/ 5218457 w 5218457"/>
                    <a:gd name="connsiteY7" fmla="*/ 1446283 h 3283503"/>
                    <a:gd name="connsiteX8" fmla="*/ 5182157 w 5218457"/>
                    <a:gd name="connsiteY8" fmla="*/ 245302 h 3283503"/>
                    <a:gd name="connsiteX9" fmla="*/ 3356664 w 5218457"/>
                    <a:gd name="connsiteY9" fmla="*/ 0 h 3283503"/>
                    <a:gd name="connsiteX10" fmla="*/ 1765575 w 5218457"/>
                    <a:gd name="connsiteY10" fmla="*/ 184842 h 3283503"/>
                    <a:gd name="connsiteX11" fmla="*/ 0 w 5218457"/>
                    <a:gd name="connsiteY11" fmla="*/ 390112 h 3283503"/>
                    <a:gd name="connsiteX12" fmla="*/ 25124 w 5218457"/>
                    <a:gd name="connsiteY12" fmla="*/ 1379050 h 3283503"/>
                    <a:gd name="connsiteX0" fmla="*/ 0 w 5193333"/>
                    <a:gd name="connsiteY0" fmla="*/ 1379050 h 3283503"/>
                    <a:gd name="connsiteX1" fmla="*/ 705966 w 5193333"/>
                    <a:gd name="connsiteY1" fmla="*/ 2527709 h 3283503"/>
                    <a:gd name="connsiteX2" fmla="*/ 2060713 w 5193333"/>
                    <a:gd name="connsiteY2" fmla="*/ 3044135 h 3283503"/>
                    <a:gd name="connsiteX3" fmla="*/ 3115641 w 5193333"/>
                    <a:gd name="connsiteY3" fmla="*/ 3283503 h 3283503"/>
                    <a:gd name="connsiteX4" fmla="*/ 4268580 w 5193333"/>
                    <a:gd name="connsiteY4" fmla="*/ 3036129 h 3283503"/>
                    <a:gd name="connsiteX5" fmla="*/ 4689337 w 5193333"/>
                    <a:gd name="connsiteY5" fmla="*/ 2425148 h 3283503"/>
                    <a:gd name="connsiteX6" fmla="*/ 4709895 w 5193333"/>
                    <a:gd name="connsiteY6" fmla="*/ 1670051 h 3283503"/>
                    <a:gd name="connsiteX7" fmla="*/ 5193333 w 5193333"/>
                    <a:gd name="connsiteY7" fmla="*/ 1446283 h 3283503"/>
                    <a:gd name="connsiteX8" fmla="*/ 5157033 w 5193333"/>
                    <a:gd name="connsiteY8" fmla="*/ 245302 h 3283503"/>
                    <a:gd name="connsiteX9" fmla="*/ 3331540 w 5193333"/>
                    <a:gd name="connsiteY9" fmla="*/ 0 h 3283503"/>
                    <a:gd name="connsiteX10" fmla="*/ 1740451 w 5193333"/>
                    <a:gd name="connsiteY10" fmla="*/ 184842 h 3283503"/>
                    <a:gd name="connsiteX11" fmla="*/ 0 w 5193333"/>
                    <a:gd name="connsiteY11" fmla="*/ 1379050 h 3283503"/>
                    <a:gd name="connsiteX0" fmla="*/ 0 w 4752704"/>
                    <a:gd name="connsiteY0" fmla="*/ 1342331 h 3283503"/>
                    <a:gd name="connsiteX1" fmla="*/ 265337 w 4752704"/>
                    <a:gd name="connsiteY1" fmla="*/ 2527709 h 3283503"/>
                    <a:gd name="connsiteX2" fmla="*/ 1620084 w 4752704"/>
                    <a:gd name="connsiteY2" fmla="*/ 3044135 h 3283503"/>
                    <a:gd name="connsiteX3" fmla="*/ 2675012 w 4752704"/>
                    <a:gd name="connsiteY3" fmla="*/ 3283503 h 3283503"/>
                    <a:gd name="connsiteX4" fmla="*/ 3827951 w 4752704"/>
                    <a:gd name="connsiteY4" fmla="*/ 3036129 h 3283503"/>
                    <a:gd name="connsiteX5" fmla="*/ 4248708 w 4752704"/>
                    <a:gd name="connsiteY5" fmla="*/ 2425148 h 3283503"/>
                    <a:gd name="connsiteX6" fmla="*/ 4269266 w 4752704"/>
                    <a:gd name="connsiteY6" fmla="*/ 1670051 h 3283503"/>
                    <a:gd name="connsiteX7" fmla="*/ 4752704 w 4752704"/>
                    <a:gd name="connsiteY7" fmla="*/ 1446283 h 3283503"/>
                    <a:gd name="connsiteX8" fmla="*/ 4716404 w 4752704"/>
                    <a:gd name="connsiteY8" fmla="*/ 245302 h 3283503"/>
                    <a:gd name="connsiteX9" fmla="*/ 2890911 w 4752704"/>
                    <a:gd name="connsiteY9" fmla="*/ 0 h 3283503"/>
                    <a:gd name="connsiteX10" fmla="*/ 1299822 w 4752704"/>
                    <a:gd name="connsiteY10" fmla="*/ 184842 h 3283503"/>
                    <a:gd name="connsiteX11" fmla="*/ 0 w 4752704"/>
                    <a:gd name="connsiteY11" fmla="*/ 1342331 h 3283503"/>
                    <a:gd name="connsiteX0" fmla="*/ 0 w 4752704"/>
                    <a:gd name="connsiteY0" fmla="*/ 1342331 h 3283503"/>
                    <a:gd name="connsiteX1" fmla="*/ 265337 w 4752704"/>
                    <a:gd name="connsiteY1" fmla="*/ 2527709 h 3283503"/>
                    <a:gd name="connsiteX2" fmla="*/ 1620084 w 4752704"/>
                    <a:gd name="connsiteY2" fmla="*/ 3044135 h 3283503"/>
                    <a:gd name="connsiteX3" fmla="*/ 2675012 w 4752704"/>
                    <a:gd name="connsiteY3" fmla="*/ 3283503 h 3283503"/>
                    <a:gd name="connsiteX4" fmla="*/ 3827951 w 4752704"/>
                    <a:gd name="connsiteY4" fmla="*/ 3036129 h 3283503"/>
                    <a:gd name="connsiteX5" fmla="*/ 4248708 w 4752704"/>
                    <a:gd name="connsiteY5" fmla="*/ 2425148 h 3283503"/>
                    <a:gd name="connsiteX6" fmla="*/ 4269266 w 4752704"/>
                    <a:gd name="connsiteY6" fmla="*/ 1670051 h 3283503"/>
                    <a:gd name="connsiteX7" fmla="*/ 4752704 w 4752704"/>
                    <a:gd name="connsiteY7" fmla="*/ 1446283 h 3283503"/>
                    <a:gd name="connsiteX8" fmla="*/ 4716404 w 4752704"/>
                    <a:gd name="connsiteY8" fmla="*/ 245302 h 3283503"/>
                    <a:gd name="connsiteX9" fmla="*/ 2890911 w 4752704"/>
                    <a:gd name="connsiteY9" fmla="*/ 0 h 3283503"/>
                    <a:gd name="connsiteX10" fmla="*/ 1252612 w 4752704"/>
                    <a:gd name="connsiteY10" fmla="*/ 410402 h 3283503"/>
                    <a:gd name="connsiteX11" fmla="*/ 0 w 4752704"/>
                    <a:gd name="connsiteY11" fmla="*/ 1342331 h 3283503"/>
                    <a:gd name="connsiteX0" fmla="*/ 0 w 4752704"/>
                    <a:gd name="connsiteY0" fmla="*/ 1097029 h 3038201"/>
                    <a:gd name="connsiteX1" fmla="*/ 265337 w 4752704"/>
                    <a:gd name="connsiteY1" fmla="*/ 2282407 h 3038201"/>
                    <a:gd name="connsiteX2" fmla="*/ 1620084 w 4752704"/>
                    <a:gd name="connsiteY2" fmla="*/ 2798833 h 3038201"/>
                    <a:gd name="connsiteX3" fmla="*/ 2675012 w 4752704"/>
                    <a:gd name="connsiteY3" fmla="*/ 3038201 h 3038201"/>
                    <a:gd name="connsiteX4" fmla="*/ 3827951 w 4752704"/>
                    <a:gd name="connsiteY4" fmla="*/ 2790827 h 3038201"/>
                    <a:gd name="connsiteX5" fmla="*/ 4248708 w 4752704"/>
                    <a:gd name="connsiteY5" fmla="*/ 2179846 h 3038201"/>
                    <a:gd name="connsiteX6" fmla="*/ 4269266 w 4752704"/>
                    <a:gd name="connsiteY6" fmla="*/ 1424749 h 3038201"/>
                    <a:gd name="connsiteX7" fmla="*/ 4752704 w 4752704"/>
                    <a:gd name="connsiteY7" fmla="*/ 1200981 h 3038201"/>
                    <a:gd name="connsiteX8" fmla="*/ 4716404 w 4752704"/>
                    <a:gd name="connsiteY8" fmla="*/ 0 h 3038201"/>
                    <a:gd name="connsiteX9" fmla="*/ 2770262 w 4752704"/>
                    <a:gd name="connsiteY9" fmla="*/ 389412 h 3038201"/>
                    <a:gd name="connsiteX10" fmla="*/ 1252612 w 4752704"/>
                    <a:gd name="connsiteY10" fmla="*/ 165100 h 3038201"/>
                    <a:gd name="connsiteX11" fmla="*/ 0 w 4752704"/>
                    <a:gd name="connsiteY11" fmla="*/ 1097029 h 3038201"/>
                    <a:gd name="connsiteX0" fmla="*/ 0 w 4752704"/>
                    <a:gd name="connsiteY0" fmla="*/ 931929 h 2873101"/>
                    <a:gd name="connsiteX1" fmla="*/ 265337 w 4752704"/>
                    <a:gd name="connsiteY1" fmla="*/ 2117307 h 2873101"/>
                    <a:gd name="connsiteX2" fmla="*/ 1620084 w 4752704"/>
                    <a:gd name="connsiteY2" fmla="*/ 2633733 h 2873101"/>
                    <a:gd name="connsiteX3" fmla="*/ 2675012 w 4752704"/>
                    <a:gd name="connsiteY3" fmla="*/ 2873101 h 2873101"/>
                    <a:gd name="connsiteX4" fmla="*/ 3827951 w 4752704"/>
                    <a:gd name="connsiteY4" fmla="*/ 2625727 h 2873101"/>
                    <a:gd name="connsiteX5" fmla="*/ 4248708 w 4752704"/>
                    <a:gd name="connsiteY5" fmla="*/ 2014746 h 2873101"/>
                    <a:gd name="connsiteX6" fmla="*/ 4269266 w 4752704"/>
                    <a:gd name="connsiteY6" fmla="*/ 1259649 h 2873101"/>
                    <a:gd name="connsiteX7" fmla="*/ 4752704 w 4752704"/>
                    <a:gd name="connsiteY7" fmla="*/ 1035881 h 2873101"/>
                    <a:gd name="connsiteX8" fmla="*/ 2770262 w 4752704"/>
                    <a:gd name="connsiteY8" fmla="*/ 224312 h 2873101"/>
                    <a:gd name="connsiteX9" fmla="*/ 1252612 w 4752704"/>
                    <a:gd name="connsiteY9" fmla="*/ 0 h 2873101"/>
                    <a:gd name="connsiteX10" fmla="*/ 0 w 4752704"/>
                    <a:gd name="connsiteY10" fmla="*/ 931929 h 2873101"/>
                    <a:gd name="connsiteX0" fmla="*/ 0 w 4752704"/>
                    <a:gd name="connsiteY0" fmla="*/ 931929 h 2873101"/>
                    <a:gd name="connsiteX1" fmla="*/ 265337 w 4752704"/>
                    <a:gd name="connsiteY1" fmla="*/ 2117307 h 2873101"/>
                    <a:gd name="connsiteX2" fmla="*/ 1620084 w 4752704"/>
                    <a:gd name="connsiteY2" fmla="*/ 2633733 h 2873101"/>
                    <a:gd name="connsiteX3" fmla="*/ 2675012 w 4752704"/>
                    <a:gd name="connsiteY3" fmla="*/ 2873101 h 2873101"/>
                    <a:gd name="connsiteX4" fmla="*/ 3827951 w 4752704"/>
                    <a:gd name="connsiteY4" fmla="*/ 2625727 h 2873101"/>
                    <a:gd name="connsiteX5" fmla="*/ 4248708 w 4752704"/>
                    <a:gd name="connsiteY5" fmla="*/ 2014746 h 2873101"/>
                    <a:gd name="connsiteX6" fmla="*/ 4646948 w 4752704"/>
                    <a:gd name="connsiteY6" fmla="*/ 1317350 h 2873101"/>
                    <a:gd name="connsiteX7" fmla="*/ 4752704 w 4752704"/>
                    <a:gd name="connsiteY7" fmla="*/ 1035881 h 2873101"/>
                    <a:gd name="connsiteX8" fmla="*/ 2770262 w 4752704"/>
                    <a:gd name="connsiteY8" fmla="*/ 224312 h 2873101"/>
                    <a:gd name="connsiteX9" fmla="*/ 1252612 w 4752704"/>
                    <a:gd name="connsiteY9" fmla="*/ 0 h 2873101"/>
                    <a:gd name="connsiteX10" fmla="*/ 0 w 4752704"/>
                    <a:gd name="connsiteY10" fmla="*/ 931929 h 2873101"/>
                    <a:gd name="connsiteX0" fmla="*/ 0 w 4752704"/>
                    <a:gd name="connsiteY0" fmla="*/ 931929 h 2873101"/>
                    <a:gd name="connsiteX1" fmla="*/ 265337 w 4752704"/>
                    <a:gd name="connsiteY1" fmla="*/ 2117307 h 2873101"/>
                    <a:gd name="connsiteX2" fmla="*/ 1620084 w 4752704"/>
                    <a:gd name="connsiteY2" fmla="*/ 2633733 h 2873101"/>
                    <a:gd name="connsiteX3" fmla="*/ 2675012 w 4752704"/>
                    <a:gd name="connsiteY3" fmla="*/ 2873101 h 2873101"/>
                    <a:gd name="connsiteX4" fmla="*/ 3827951 w 4752704"/>
                    <a:gd name="connsiteY4" fmla="*/ 2625727 h 2873101"/>
                    <a:gd name="connsiteX5" fmla="*/ 4699827 w 4752704"/>
                    <a:gd name="connsiteY5" fmla="*/ 2172113 h 2873101"/>
                    <a:gd name="connsiteX6" fmla="*/ 4646948 w 4752704"/>
                    <a:gd name="connsiteY6" fmla="*/ 1317350 h 2873101"/>
                    <a:gd name="connsiteX7" fmla="*/ 4752704 w 4752704"/>
                    <a:gd name="connsiteY7" fmla="*/ 1035881 h 2873101"/>
                    <a:gd name="connsiteX8" fmla="*/ 2770262 w 4752704"/>
                    <a:gd name="connsiteY8" fmla="*/ 224312 h 2873101"/>
                    <a:gd name="connsiteX9" fmla="*/ 1252612 w 4752704"/>
                    <a:gd name="connsiteY9" fmla="*/ 0 h 2873101"/>
                    <a:gd name="connsiteX10" fmla="*/ 0 w 4752704"/>
                    <a:gd name="connsiteY10" fmla="*/ 931929 h 2873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52704" h="2873101">
                      <a:moveTo>
                        <a:pt x="0" y="931929"/>
                      </a:moveTo>
                      <a:lnTo>
                        <a:pt x="265337" y="2117307"/>
                      </a:lnTo>
                      <a:lnTo>
                        <a:pt x="1620084" y="2633733"/>
                      </a:lnTo>
                      <a:lnTo>
                        <a:pt x="2675012" y="2873101"/>
                      </a:lnTo>
                      <a:lnTo>
                        <a:pt x="3827951" y="2625727"/>
                      </a:lnTo>
                      <a:lnTo>
                        <a:pt x="4699827" y="2172113"/>
                      </a:lnTo>
                      <a:lnTo>
                        <a:pt x="4646948" y="1317350"/>
                      </a:lnTo>
                      <a:lnTo>
                        <a:pt x="4752704" y="1035881"/>
                      </a:lnTo>
                      <a:lnTo>
                        <a:pt x="2770262" y="224312"/>
                      </a:lnTo>
                      <a:lnTo>
                        <a:pt x="1252612" y="0"/>
                      </a:lnTo>
                      <a:lnTo>
                        <a:pt x="0" y="931929"/>
                      </a:lnTo>
                      <a:close/>
                    </a:path>
                  </a:pathLst>
                </a:custGeom>
                <a:gradFill flip="none" rotWithShape="1">
                  <a:gsLst>
                    <a:gs pos="0">
                      <a:srgbClr val="F1D6D6">
                        <a:alpha val="0"/>
                      </a:srgbClr>
                    </a:gs>
                    <a:gs pos="100000">
                      <a:srgbClr val="F1D6D6">
                        <a:alpha val="0"/>
                      </a:srgbClr>
                    </a:gs>
                    <a:gs pos="54000">
                      <a:srgbClr val="F1D6D6">
                        <a:alpha val="55000"/>
                      </a:srgbClr>
                    </a:gs>
                  </a:gsLst>
                  <a:path path="circle">
                    <a:fillToRect l="50000" t="130000" r="50000" b="-30000"/>
                  </a:path>
                  <a:tileRect/>
                </a:gradFill>
                <a:ln>
                  <a:noFill/>
                </a:ln>
                <a:effectLst>
                  <a:softEdge rad="6350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GB"/>
                </a:p>
              </p:txBody>
            </p:sp>
          </p:grpSp>
          <p:sp>
            <p:nvSpPr>
              <p:cNvPr id="5" name="Rectangle 4">
                <a:extLst>
                  <a:ext uri="{FF2B5EF4-FFF2-40B4-BE49-F238E27FC236}">
                    <a16:creationId xmlns:a16="http://schemas.microsoft.com/office/drawing/2014/main" id="{797F67A1-F5CD-BF6C-1A72-D83E5719105A}"/>
                  </a:ext>
                </a:extLst>
              </p:cNvPr>
              <p:cNvSpPr/>
              <p:nvPr userDrawn="1"/>
            </p:nvSpPr>
            <p:spPr>
              <a:xfrm>
                <a:off x="-1429311" y="-803988"/>
                <a:ext cx="13621312" cy="7661988"/>
              </a:xfrm>
              <a:prstGeom prst="rect">
                <a:avLst/>
              </a:prstGeom>
              <a:gradFill flip="none" rotWithShape="1">
                <a:gsLst>
                  <a:gs pos="23000">
                    <a:srgbClr val="FFFFFF">
                      <a:alpha val="0"/>
                    </a:srgbClr>
                  </a:gs>
                  <a:gs pos="0">
                    <a:schemeClr val="bg1">
                      <a:alpha val="65000"/>
                    </a:schemeClr>
                  </a:gs>
                  <a:gs pos="72000">
                    <a:schemeClr val="bg1">
                      <a:alpha val="0"/>
                    </a:schemeClr>
                  </a:gs>
                  <a:gs pos="90000">
                    <a:schemeClr val="bg1">
                      <a:alpha val="43000"/>
                    </a:schemeClr>
                  </a:gs>
                </a:gsLst>
                <a:lin ang="18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8" name="Freeform: Shape 17">
              <a:extLst>
                <a:ext uri="{FF2B5EF4-FFF2-40B4-BE49-F238E27FC236}">
                  <a16:creationId xmlns:a16="http://schemas.microsoft.com/office/drawing/2014/main" id="{5A73905D-C760-0B30-1D0A-1F585AFE2DAF}"/>
                </a:ext>
              </a:extLst>
            </p:cNvPr>
            <p:cNvSpPr/>
            <p:nvPr userDrawn="1"/>
          </p:nvSpPr>
          <p:spPr>
            <a:xfrm flipH="1" flipV="1">
              <a:off x="-1429311" y="-803988"/>
              <a:ext cx="15050623" cy="8465976"/>
            </a:xfrm>
            <a:custGeom>
              <a:avLst/>
              <a:gdLst>
                <a:gd name="connsiteX0" fmla="*/ 13621312 w 15050623"/>
                <a:gd name="connsiteY0" fmla="*/ 7661988 h 8465976"/>
                <a:gd name="connsiteX1" fmla="*/ 13621312 w 15050623"/>
                <a:gd name="connsiteY1" fmla="*/ 803988 h 8465976"/>
                <a:gd name="connsiteX2" fmla="*/ 1428112 w 15050623"/>
                <a:gd name="connsiteY2" fmla="*/ 803988 h 8465976"/>
                <a:gd name="connsiteX3" fmla="*/ 1428112 w 15050623"/>
                <a:gd name="connsiteY3" fmla="*/ 7661988 h 8465976"/>
                <a:gd name="connsiteX4" fmla="*/ 15050623 w 15050623"/>
                <a:gd name="connsiteY4" fmla="*/ 8465976 h 8465976"/>
                <a:gd name="connsiteX5" fmla="*/ 0 w 15050623"/>
                <a:gd name="connsiteY5" fmla="*/ 8465976 h 8465976"/>
                <a:gd name="connsiteX6" fmla="*/ 0 w 15050623"/>
                <a:gd name="connsiteY6" fmla="*/ 0 h 8465976"/>
                <a:gd name="connsiteX7" fmla="*/ 15050623 w 15050623"/>
                <a:gd name="connsiteY7" fmla="*/ 0 h 8465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050623" h="8465976">
                  <a:moveTo>
                    <a:pt x="13621312" y="7661988"/>
                  </a:moveTo>
                  <a:lnTo>
                    <a:pt x="13621312" y="803988"/>
                  </a:lnTo>
                  <a:lnTo>
                    <a:pt x="1428112" y="803988"/>
                  </a:lnTo>
                  <a:lnTo>
                    <a:pt x="1428112" y="7661988"/>
                  </a:lnTo>
                  <a:close/>
                  <a:moveTo>
                    <a:pt x="15050623" y="8465976"/>
                  </a:moveTo>
                  <a:lnTo>
                    <a:pt x="0" y="8465976"/>
                  </a:lnTo>
                  <a:lnTo>
                    <a:pt x="0" y="0"/>
                  </a:lnTo>
                  <a:lnTo>
                    <a:pt x="15050623" y="0"/>
                  </a:lnTo>
                  <a:close/>
                </a:path>
              </a:pathLst>
            </a:custGeom>
            <a:solidFill>
              <a:srgbClr val="53555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grpSp>
      <p:sp>
        <p:nvSpPr>
          <p:cNvPr id="16" name="Text Placeholder 15">
            <a:extLst>
              <a:ext uri="{FF2B5EF4-FFF2-40B4-BE49-F238E27FC236}">
                <a16:creationId xmlns:a16="http://schemas.microsoft.com/office/drawing/2014/main" id="{CB697F4D-81AF-DC47-B418-242005A8E318}"/>
              </a:ext>
            </a:extLst>
          </p:cNvPr>
          <p:cNvSpPr>
            <a:spLocks noGrp="1"/>
          </p:cNvSpPr>
          <p:nvPr>
            <p:ph type="body" sz="quarter" idx="10" hasCustomPrompt="1"/>
          </p:nvPr>
        </p:nvSpPr>
        <p:spPr>
          <a:xfrm>
            <a:off x="1400400" y="2358000"/>
            <a:ext cx="7416000" cy="1435100"/>
          </a:xfrm>
          <a:prstGeom prst="rect">
            <a:avLst/>
          </a:prstGeom>
        </p:spPr>
        <p:txBody>
          <a:bodyPr anchor="ctr" anchorCtr="0">
            <a:noAutofit/>
          </a:bodyPr>
          <a:lstStyle>
            <a:lvl1pPr marL="0" indent="0">
              <a:buNone/>
              <a:defRPr sz="4000" b="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GB"/>
              <a:t>Enter section intro text here</a:t>
            </a:r>
          </a:p>
        </p:txBody>
      </p:sp>
      <p:sp>
        <p:nvSpPr>
          <p:cNvPr id="8" name="Date Placeholder 5">
            <a:extLst>
              <a:ext uri="{FF2B5EF4-FFF2-40B4-BE49-F238E27FC236}">
                <a16:creationId xmlns:a16="http://schemas.microsoft.com/office/drawing/2014/main" id="{12835BAE-902D-CD0F-B69E-056494184770}"/>
              </a:ext>
            </a:extLst>
          </p:cNvPr>
          <p:cNvSpPr>
            <a:spLocks noGrp="1"/>
          </p:cNvSpPr>
          <p:nvPr>
            <p:ph type="dt" sz="half" idx="11"/>
          </p:nvPr>
        </p:nvSpPr>
        <p:spPr>
          <a:xfrm>
            <a:off x="9055100" y="6950967"/>
            <a:ext cx="1676400" cy="365125"/>
          </a:xfrm>
        </p:spPr>
        <p:txBody>
          <a:bodyPr/>
          <a:lstStyle/>
          <a:p>
            <a:fld id="{65949B19-D2B9-4223-97C2-0BECBFDCF9F7}" type="datetime1">
              <a:rPr lang="en-GB" smtClean="0"/>
              <a:t>27/01/2026</a:t>
            </a:fld>
            <a:endParaRPr lang="en-GB"/>
          </a:p>
        </p:txBody>
      </p:sp>
      <p:sp>
        <p:nvSpPr>
          <p:cNvPr id="10" name="Footer Placeholder 6">
            <a:extLst>
              <a:ext uri="{FF2B5EF4-FFF2-40B4-BE49-F238E27FC236}">
                <a16:creationId xmlns:a16="http://schemas.microsoft.com/office/drawing/2014/main" id="{B6F49D0C-1DF0-CFF4-3DF2-47E309674904}"/>
              </a:ext>
            </a:extLst>
          </p:cNvPr>
          <p:cNvSpPr>
            <a:spLocks noGrp="1"/>
          </p:cNvSpPr>
          <p:nvPr>
            <p:ph type="ftr" sz="quarter" idx="12"/>
          </p:nvPr>
        </p:nvSpPr>
        <p:spPr>
          <a:xfrm>
            <a:off x="4038600" y="6950967"/>
            <a:ext cx="4114800" cy="365125"/>
          </a:xfrm>
        </p:spPr>
        <p:txBody>
          <a:bodyPr/>
          <a:lstStyle/>
          <a:p>
            <a:endParaRPr lang="en-GB"/>
          </a:p>
        </p:txBody>
      </p:sp>
      <p:sp>
        <p:nvSpPr>
          <p:cNvPr id="11" name="Slide Number Placeholder 7">
            <a:extLst>
              <a:ext uri="{FF2B5EF4-FFF2-40B4-BE49-F238E27FC236}">
                <a16:creationId xmlns:a16="http://schemas.microsoft.com/office/drawing/2014/main" id="{437FEACA-1AC9-84C1-ED56-6A6BB2B6AA74}"/>
              </a:ext>
            </a:extLst>
          </p:cNvPr>
          <p:cNvSpPr>
            <a:spLocks noGrp="1"/>
          </p:cNvSpPr>
          <p:nvPr>
            <p:ph type="sldNum" sz="quarter" idx="13"/>
          </p:nvPr>
        </p:nvSpPr>
        <p:spPr>
          <a:xfrm>
            <a:off x="11017249" y="6950967"/>
            <a:ext cx="715341" cy="365125"/>
          </a:xfrm>
        </p:spPr>
        <p:txBody>
          <a:bodyPr/>
          <a:lstStyle/>
          <a:p>
            <a:fld id="{D030B88A-A586-41E9-87F5-B66E06292F0C}" type="slidenum">
              <a:rPr lang="en-GB" smtClean="0"/>
              <a:pPr/>
              <a:t>‹#›</a:t>
            </a:fld>
            <a:endParaRPr lang="en-GB"/>
          </a:p>
        </p:txBody>
      </p:sp>
    </p:spTree>
    <p:extLst>
      <p:ext uri="{BB962C8B-B14F-4D97-AF65-F5344CB8AC3E}">
        <p14:creationId xmlns:p14="http://schemas.microsoft.com/office/powerpoint/2010/main" val="25873125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Regular text slide 2 colum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F8AF79A-76FD-044F-9132-71FA1A7001CE}"/>
              </a:ext>
            </a:extLst>
          </p:cNvPr>
          <p:cNvSpPr>
            <a:spLocks noGrp="1"/>
          </p:cNvSpPr>
          <p:nvPr>
            <p:ph idx="1" hasCustomPrompt="1"/>
          </p:nvPr>
        </p:nvSpPr>
        <p:spPr>
          <a:xfrm>
            <a:off x="459409" y="1768475"/>
            <a:ext cx="5521920" cy="4422775"/>
          </a:xfrm>
          <a:prstGeom prst="rect">
            <a:avLst/>
          </a:prstGeom>
        </p:spPr>
        <p:txBody>
          <a:bodyPr/>
          <a:lstStyle/>
          <a:p>
            <a:pPr lvl="0"/>
            <a:r>
              <a:rPr lang="en-GB"/>
              <a:t>Enter your text here</a:t>
            </a:r>
          </a:p>
          <a:p>
            <a:pPr lvl="1"/>
            <a:r>
              <a:rPr lang="en-GB"/>
              <a:t>Second level</a:t>
            </a:r>
          </a:p>
          <a:p>
            <a:pPr lvl="2"/>
            <a:r>
              <a:rPr lang="en-GB"/>
              <a:t>Third level</a:t>
            </a:r>
          </a:p>
          <a:p>
            <a:pPr lvl="3"/>
            <a:r>
              <a:rPr lang="en-GB"/>
              <a:t>Fourth level</a:t>
            </a:r>
          </a:p>
          <a:p>
            <a:pPr lvl="4"/>
            <a:r>
              <a:rPr lang="en-GB"/>
              <a:t>Fifth level</a:t>
            </a:r>
          </a:p>
        </p:txBody>
      </p:sp>
      <p:sp>
        <p:nvSpPr>
          <p:cNvPr id="13" name="Content Placeholder 2">
            <a:extLst>
              <a:ext uri="{FF2B5EF4-FFF2-40B4-BE49-F238E27FC236}">
                <a16:creationId xmlns:a16="http://schemas.microsoft.com/office/drawing/2014/main" id="{29CF9B02-CD26-ED45-B594-88D60ACF9E45}"/>
              </a:ext>
            </a:extLst>
          </p:cNvPr>
          <p:cNvSpPr>
            <a:spLocks noGrp="1"/>
          </p:cNvSpPr>
          <p:nvPr>
            <p:ph idx="13" hasCustomPrompt="1"/>
          </p:nvPr>
        </p:nvSpPr>
        <p:spPr>
          <a:xfrm>
            <a:off x="6210671" y="1768475"/>
            <a:ext cx="5521920" cy="4422775"/>
          </a:xfrm>
          <a:prstGeom prst="rect">
            <a:avLst/>
          </a:prstGeom>
        </p:spPr>
        <p:txBody>
          <a:bodyPr/>
          <a:lstStyle>
            <a:lvl1pPr>
              <a:defRPr/>
            </a:lvl1pPr>
          </a:lstStyle>
          <a:p>
            <a:pPr lvl="0"/>
            <a:r>
              <a:rPr lang="en-GB"/>
              <a:t>Enter your text here</a:t>
            </a:r>
          </a:p>
          <a:p>
            <a:pPr lvl="1"/>
            <a:r>
              <a:rPr lang="en-GB"/>
              <a:t>Second level</a:t>
            </a:r>
          </a:p>
          <a:p>
            <a:pPr lvl="2"/>
            <a:r>
              <a:rPr lang="en-GB"/>
              <a:t>Third level</a:t>
            </a:r>
          </a:p>
          <a:p>
            <a:pPr lvl="3"/>
            <a:r>
              <a:rPr lang="en-GB"/>
              <a:t>Fourth level</a:t>
            </a:r>
          </a:p>
          <a:p>
            <a:pPr lvl="4"/>
            <a:r>
              <a:rPr lang="en-GB"/>
              <a:t>Fifth level</a:t>
            </a:r>
          </a:p>
        </p:txBody>
      </p:sp>
      <p:sp>
        <p:nvSpPr>
          <p:cNvPr id="7" name="Title 6">
            <a:extLst>
              <a:ext uri="{FF2B5EF4-FFF2-40B4-BE49-F238E27FC236}">
                <a16:creationId xmlns:a16="http://schemas.microsoft.com/office/drawing/2014/main" id="{2D8B881F-5D9D-7E84-0827-2D086EECF82D}"/>
              </a:ext>
            </a:extLst>
          </p:cNvPr>
          <p:cNvSpPr>
            <a:spLocks noGrp="1"/>
          </p:cNvSpPr>
          <p:nvPr>
            <p:ph type="title"/>
          </p:nvPr>
        </p:nvSpPr>
        <p:spPr>
          <a:xfrm>
            <a:off x="459409" y="503583"/>
            <a:ext cx="11273182" cy="969617"/>
          </a:xfrm>
        </p:spPr>
        <p:txBody>
          <a:bodyPr/>
          <a:lstStyle/>
          <a:p>
            <a:r>
              <a:rPr lang="en-US"/>
              <a:t>Click to edit Master title style</a:t>
            </a:r>
            <a:endParaRPr lang="en-GB"/>
          </a:p>
        </p:txBody>
      </p:sp>
      <p:sp>
        <p:nvSpPr>
          <p:cNvPr id="2" name="Date Placeholder 1">
            <a:extLst>
              <a:ext uri="{FF2B5EF4-FFF2-40B4-BE49-F238E27FC236}">
                <a16:creationId xmlns:a16="http://schemas.microsoft.com/office/drawing/2014/main" id="{8A26DEA6-6E87-8D2E-AB57-80A06931618D}"/>
              </a:ext>
            </a:extLst>
          </p:cNvPr>
          <p:cNvSpPr>
            <a:spLocks noGrp="1"/>
          </p:cNvSpPr>
          <p:nvPr>
            <p:ph type="dt" sz="half" idx="14"/>
          </p:nvPr>
        </p:nvSpPr>
        <p:spPr/>
        <p:txBody>
          <a:bodyPr/>
          <a:lstStyle/>
          <a:p>
            <a:fld id="{264FF4F2-D0A8-4BAB-86DC-3CD563B63448}" type="datetime1">
              <a:rPr lang="en-GB" smtClean="0"/>
              <a:t>27/01/2026</a:t>
            </a:fld>
            <a:endParaRPr lang="en-GB"/>
          </a:p>
        </p:txBody>
      </p:sp>
      <p:sp>
        <p:nvSpPr>
          <p:cNvPr id="8" name="Footer Placeholder 7">
            <a:extLst>
              <a:ext uri="{FF2B5EF4-FFF2-40B4-BE49-F238E27FC236}">
                <a16:creationId xmlns:a16="http://schemas.microsoft.com/office/drawing/2014/main" id="{69B3E460-EE5B-CDCC-7BC5-4103261AAE12}"/>
              </a:ext>
            </a:extLst>
          </p:cNvPr>
          <p:cNvSpPr>
            <a:spLocks noGrp="1"/>
          </p:cNvSpPr>
          <p:nvPr>
            <p:ph type="ftr" sz="quarter" idx="15"/>
          </p:nvPr>
        </p:nvSpPr>
        <p:spPr/>
        <p:txBody>
          <a:bodyPr/>
          <a:lstStyle/>
          <a:p>
            <a:endParaRPr lang="en-GB"/>
          </a:p>
        </p:txBody>
      </p:sp>
      <p:sp>
        <p:nvSpPr>
          <p:cNvPr id="9" name="Slide Number Placeholder 8">
            <a:extLst>
              <a:ext uri="{FF2B5EF4-FFF2-40B4-BE49-F238E27FC236}">
                <a16:creationId xmlns:a16="http://schemas.microsoft.com/office/drawing/2014/main" id="{53197B03-5841-ECFE-9DEF-76C6792C1CB1}"/>
              </a:ext>
            </a:extLst>
          </p:cNvPr>
          <p:cNvSpPr>
            <a:spLocks noGrp="1"/>
          </p:cNvSpPr>
          <p:nvPr>
            <p:ph type="sldNum" sz="quarter" idx="16"/>
          </p:nvPr>
        </p:nvSpPr>
        <p:spPr/>
        <p:txBody>
          <a:bodyPr/>
          <a:lstStyle/>
          <a:p>
            <a:fld id="{D030B88A-A586-41E9-87F5-B66E06292F0C}" type="slidenum">
              <a:rPr lang="en-GB" smtClean="0"/>
              <a:pPr/>
              <a:t>‹#›</a:t>
            </a:fld>
            <a:endParaRPr lang="en-GB"/>
          </a:p>
        </p:txBody>
      </p:sp>
    </p:spTree>
    <p:extLst>
      <p:ext uri="{BB962C8B-B14F-4D97-AF65-F5344CB8AC3E}">
        <p14:creationId xmlns:p14="http://schemas.microsoft.com/office/powerpoint/2010/main" val="274751132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1_Section into slide 4">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A453BE2D-5DB1-A570-0945-D419163498A7}"/>
              </a:ext>
            </a:extLst>
          </p:cNvPr>
          <p:cNvGrpSpPr/>
          <p:nvPr userDrawn="1"/>
        </p:nvGrpSpPr>
        <p:grpSpPr>
          <a:xfrm>
            <a:off x="-1705193" y="-803988"/>
            <a:ext cx="15326505" cy="8465976"/>
            <a:chOff x="-1705193" y="-803988"/>
            <a:chExt cx="15326505" cy="8465976"/>
          </a:xfrm>
        </p:grpSpPr>
        <p:grpSp>
          <p:nvGrpSpPr>
            <p:cNvPr id="11" name="Group 10">
              <a:extLst>
                <a:ext uri="{FF2B5EF4-FFF2-40B4-BE49-F238E27FC236}">
                  <a16:creationId xmlns:a16="http://schemas.microsoft.com/office/drawing/2014/main" id="{990E6C8C-A809-AAFC-F0DF-9F1B38B87450}"/>
                </a:ext>
              </a:extLst>
            </p:cNvPr>
            <p:cNvGrpSpPr/>
            <p:nvPr userDrawn="1"/>
          </p:nvGrpSpPr>
          <p:grpSpPr>
            <a:xfrm flipH="1">
              <a:off x="-1705193" y="-782614"/>
              <a:ext cx="14958242" cy="8423229"/>
              <a:chOff x="13077671" y="-782614"/>
              <a:chExt cx="14958242" cy="8423229"/>
            </a:xfrm>
          </p:grpSpPr>
          <p:sp>
            <p:nvSpPr>
              <p:cNvPr id="14" name="Rectangle 13">
                <a:extLst>
                  <a:ext uri="{FF2B5EF4-FFF2-40B4-BE49-F238E27FC236}">
                    <a16:creationId xmlns:a16="http://schemas.microsoft.com/office/drawing/2014/main" id="{A4C4E262-947E-F6DB-163A-75BFC912B85B}"/>
                  </a:ext>
                </a:extLst>
              </p:cNvPr>
              <p:cNvSpPr/>
              <p:nvPr userDrawn="1"/>
            </p:nvSpPr>
            <p:spPr>
              <a:xfrm>
                <a:off x="14138720" y="0"/>
                <a:ext cx="12192000" cy="6858000"/>
              </a:xfrm>
              <a:prstGeom prst="rect">
                <a:avLst/>
              </a:prstGeom>
              <a:solidFill>
                <a:srgbClr val="F6EF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Freeform: Shape 14">
                <a:extLst>
                  <a:ext uri="{FF2B5EF4-FFF2-40B4-BE49-F238E27FC236}">
                    <a16:creationId xmlns:a16="http://schemas.microsoft.com/office/drawing/2014/main" id="{743E5C89-892A-FA76-71DE-871361B84416}"/>
                  </a:ext>
                </a:extLst>
              </p:cNvPr>
              <p:cNvSpPr/>
              <p:nvPr userDrawn="1"/>
            </p:nvSpPr>
            <p:spPr>
              <a:xfrm>
                <a:off x="15107666" y="2236601"/>
                <a:ext cx="12928247" cy="5404014"/>
              </a:xfrm>
              <a:custGeom>
                <a:avLst/>
                <a:gdLst>
                  <a:gd name="connsiteX0" fmla="*/ 874643 w 6383130"/>
                  <a:gd name="connsiteY0" fmla="*/ 1122017 h 3330713"/>
                  <a:gd name="connsiteX1" fmla="*/ 2341217 w 6383130"/>
                  <a:gd name="connsiteY1" fmla="*/ 2199861 h 3330713"/>
                  <a:gd name="connsiteX2" fmla="*/ 2893391 w 6383130"/>
                  <a:gd name="connsiteY2" fmla="*/ 3012661 h 3330713"/>
                  <a:gd name="connsiteX3" fmla="*/ 3953565 w 6383130"/>
                  <a:gd name="connsiteY3" fmla="*/ 3330713 h 3330713"/>
                  <a:gd name="connsiteX4" fmla="*/ 5106504 w 6383130"/>
                  <a:gd name="connsiteY4" fmla="*/ 3083339 h 3330713"/>
                  <a:gd name="connsiteX5" fmla="*/ 5464313 w 6383130"/>
                  <a:gd name="connsiteY5" fmla="*/ 2425148 h 3330713"/>
                  <a:gd name="connsiteX6" fmla="*/ 4753113 w 6383130"/>
                  <a:gd name="connsiteY6" fmla="*/ 1696278 h 3330713"/>
                  <a:gd name="connsiteX7" fmla="*/ 6007652 w 6383130"/>
                  <a:gd name="connsiteY7" fmla="*/ 1532835 h 3330713"/>
                  <a:gd name="connsiteX8" fmla="*/ 6383130 w 6383130"/>
                  <a:gd name="connsiteY8" fmla="*/ 1334052 h 3330713"/>
                  <a:gd name="connsiteX9" fmla="*/ 6383130 w 6383130"/>
                  <a:gd name="connsiteY9" fmla="*/ 216452 h 3330713"/>
                  <a:gd name="connsiteX10" fmla="*/ 4117008 w 6383130"/>
                  <a:gd name="connsiteY10" fmla="*/ 0 h 3330713"/>
                  <a:gd name="connsiteX11" fmla="*/ 2531165 w 6383130"/>
                  <a:gd name="connsiteY11" fmla="*/ 287130 h 3330713"/>
                  <a:gd name="connsiteX12" fmla="*/ 812800 w 6383130"/>
                  <a:gd name="connsiteY12" fmla="*/ 437322 h 3330713"/>
                  <a:gd name="connsiteX13" fmla="*/ 0 w 6383130"/>
                  <a:gd name="connsiteY13" fmla="*/ 689113 h 3330713"/>
                  <a:gd name="connsiteX14" fmla="*/ 874643 w 6383130"/>
                  <a:gd name="connsiteY14" fmla="*/ 1122017 h 3330713"/>
                  <a:gd name="connsiteX0" fmla="*/ 874643 w 6383130"/>
                  <a:gd name="connsiteY0" fmla="*/ 1122017 h 3330713"/>
                  <a:gd name="connsiteX1" fmla="*/ 2341217 w 6383130"/>
                  <a:gd name="connsiteY1" fmla="*/ 2199861 h 3330713"/>
                  <a:gd name="connsiteX2" fmla="*/ 2893391 w 6383130"/>
                  <a:gd name="connsiteY2" fmla="*/ 3012661 h 3330713"/>
                  <a:gd name="connsiteX3" fmla="*/ 3953565 w 6383130"/>
                  <a:gd name="connsiteY3" fmla="*/ 3330713 h 3330713"/>
                  <a:gd name="connsiteX4" fmla="*/ 5106504 w 6383130"/>
                  <a:gd name="connsiteY4" fmla="*/ 3083339 h 3330713"/>
                  <a:gd name="connsiteX5" fmla="*/ 5464313 w 6383130"/>
                  <a:gd name="connsiteY5" fmla="*/ 2425148 h 3330713"/>
                  <a:gd name="connsiteX6" fmla="*/ 4753113 w 6383130"/>
                  <a:gd name="connsiteY6" fmla="*/ 1696278 h 3330713"/>
                  <a:gd name="connsiteX7" fmla="*/ 6007652 w 6383130"/>
                  <a:gd name="connsiteY7" fmla="*/ 1532835 h 3330713"/>
                  <a:gd name="connsiteX8" fmla="*/ 6383130 w 6383130"/>
                  <a:gd name="connsiteY8" fmla="*/ 216452 h 3330713"/>
                  <a:gd name="connsiteX9" fmla="*/ 4117008 w 6383130"/>
                  <a:gd name="connsiteY9" fmla="*/ 0 h 3330713"/>
                  <a:gd name="connsiteX10" fmla="*/ 2531165 w 6383130"/>
                  <a:gd name="connsiteY10" fmla="*/ 287130 h 3330713"/>
                  <a:gd name="connsiteX11" fmla="*/ 812800 w 6383130"/>
                  <a:gd name="connsiteY11" fmla="*/ 437322 h 3330713"/>
                  <a:gd name="connsiteX12" fmla="*/ 0 w 6383130"/>
                  <a:gd name="connsiteY12" fmla="*/ 689113 h 3330713"/>
                  <a:gd name="connsiteX13" fmla="*/ 874643 w 6383130"/>
                  <a:gd name="connsiteY13" fmla="*/ 1122017 h 3330713"/>
                  <a:gd name="connsiteX0" fmla="*/ 874643 w 6007652"/>
                  <a:gd name="connsiteY0" fmla="*/ 1122017 h 3330713"/>
                  <a:gd name="connsiteX1" fmla="*/ 2341217 w 6007652"/>
                  <a:gd name="connsiteY1" fmla="*/ 2199861 h 3330713"/>
                  <a:gd name="connsiteX2" fmla="*/ 2893391 w 6007652"/>
                  <a:gd name="connsiteY2" fmla="*/ 3012661 h 3330713"/>
                  <a:gd name="connsiteX3" fmla="*/ 3953565 w 6007652"/>
                  <a:gd name="connsiteY3" fmla="*/ 3330713 h 3330713"/>
                  <a:gd name="connsiteX4" fmla="*/ 5106504 w 6007652"/>
                  <a:gd name="connsiteY4" fmla="*/ 3083339 h 3330713"/>
                  <a:gd name="connsiteX5" fmla="*/ 5464313 w 6007652"/>
                  <a:gd name="connsiteY5" fmla="*/ 2425148 h 3330713"/>
                  <a:gd name="connsiteX6" fmla="*/ 4753113 w 6007652"/>
                  <a:gd name="connsiteY6" fmla="*/ 1696278 h 3330713"/>
                  <a:gd name="connsiteX7" fmla="*/ 6007652 w 6007652"/>
                  <a:gd name="connsiteY7" fmla="*/ 1532835 h 3330713"/>
                  <a:gd name="connsiteX8" fmla="*/ 5942502 w 6007652"/>
                  <a:gd name="connsiteY8" fmla="*/ 158750 h 3330713"/>
                  <a:gd name="connsiteX9" fmla="*/ 4117008 w 6007652"/>
                  <a:gd name="connsiteY9" fmla="*/ 0 h 3330713"/>
                  <a:gd name="connsiteX10" fmla="*/ 2531165 w 6007652"/>
                  <a:gd name="connsiteY10" fmla="*/ 287130 h 3330713"/>
                  <a:gd name="connsiteX11" fmla="*/ 812800 w 6007652"/>
                  <a:gd name="connsiteY11" fmla="*/ 437322 h 3330713"/>
                  <a:gd name="connsiteX12" fmla="*/ 0 w 6007652"/>
                  <a:gd name="connsiteY12" fmla="*/ 689113 h 3330713"/>
                  <a:gd name="connsiteX13" fmla="*/ 874643 w 6007652"/>
                  <a:gd name="connsiteY13" fmla="*/ 1122017 h 3330713"/>
                  <a:gd name="connsiteX0" fmla="*/ 874643 w 5942502"/>
                  <a:gd name="connsiteY0" fmla="*/ 1122017 h 3330713"/>
                  <a:gd name="connsiteX1" fmla="*/ 2341217 w 5942502"/>
                  <a:gd name="connsiteY1" fmla="*/ 2199861 h 3330713"/>
                  <a:gd name="connsiteX2" fmla="*/ 2893391 w 5942502"/>
                  <a:gd name="connsiteY2" fmla="*/ 3012661 h 3330713"/>
                  <a:gd name="connsiteX3" fmla="*/ 3953565 w 5942502"/>
                  <a:gd name="connsiteY3" fmla="*/ 3330713 h 3330713"/>
                  <a:gd name="connsiteX4" fmla="*/ 5106504 w 5942502"/>
                  <a:gd name="connsiteY4" fmla="*/ 3083339 h 3330713"/>
                  <a:gd name="connsiteX5" fmla="*/ 5464313 w 5942502"/>
                  <a:gd name="connsiteY5" fmla="*/ 2425148 h 3330713"/>
                  <a:gd name="connsiteX6" fmla="*/ 4753113 w 5942502"/>
                  <a:gd name="connsiteY6" fmla="*/ 1696278 h 3330713"/>
                  <a:gd name="connsiteX7" fmla="*/ 5881758 w 5942502"/>
                  <a:gd name="connsiteY7" fmla="*/ 1532835 h 3330713"/>
                  <a:gd name="connsiteX8" fmla="*/ 5942502 w 5942502"/>
                  <a:gd name="connsiteY8" fmla="*/ 158750 h 3330713"/>
                  <a:gd name="connsiteX9" fmla="*/ 4117008 w 5942502"/>
                  <a:gd name="connsiteY9" fmla="*/ 0 h 3330713"/>
                  <a:gd name="connsiteX10" fmla="*/ 2531165 w 5942502"/>
                  <a:gd name="connsiteY10" fmla="*/ 287130 h 3330713"/>
                  <a:gd name="connsiteX11" fmla="*/ 812800 w 5942502"/>
                  <a:gd name="connsiteY11" fmla="*/ 437322 h 3330713"/>
                  <a:gd name="connsiteX12" fmla="*/ 0 w 5942502"/>
                  <a:gd name="connsiteY12" fmla="*/ 689113 h 3330713"/>
                  <a:gd name="connsiteX13" fmla="*/ 874643 w 5942502"/>
                  <a:gd name="connsiteY13" fmla="*/ 1122017 h 3330713"/>
                  <a:gd name="connsiteX0" fmla="*/ 874643 w 5942502"/>
                  <a:gd name="connsiteY0" fmla="*/ 1122017 h 3330713"/>
                  <a:gd name="connsiteX1" fmla="*/ 2341217 w 5942502"/>
                  <a:gd name="connsiteY1" fmla="*/ 2199861 h 3330713"/>
                  <a:gd name="connsiteX2" fmla="*/ 2893391 w 5942502"/>
                  <a:gd name="connsiteY2" fmla="*/ 3012661 h 3330713"/>
                  <a:gd name="connsiteX3" fmla="*/ 3953565 w 5942502"/>
                  <a:gd name="connsiteY3" fmla="*/ 3330713 h 3330713"/>
                  <a:gd name="connsiteX4" fmla="*/ 5106504 w 5942502"/>
                  <a:gd name="connsiteY4" fmla="*/ 3083339 h 3330713"/>
                  <a:gd name="connsiteX5" fmla="*/ 5464313 w 5942502"/>
                  <a:gd name="connsiteY5" fmla="*/ 2425148 h 3330713"/>
                  <a:gd name="connsiteX6" fmla="*/ 5109813 w 5942502"/>
                  <a:gd name="connsiteY6" fmla="*/ 1712015 h 3330713"/>
                  <a:gd name="connsiteX7" fmla="*/ 5881758 w 5942502"/>
                  <a:gd name="connsiteY7" fmla="*/ 1532835 h 3330713"/>
                  <a:gd name="connsiteX8" fmla="*/ 5942502 w 5942502"/>
                  <a:gd name="connsiteY8" fmla="*/ 158750 h 3330713"/>
                  <a:gd name="connsiteX9" fmla="*/ 4117008 w 5942502"/>
                  <a:gd name="connsiteY9" fmla="*/ 0 h 3330713"/>
                  <a:gd name="connsiteX10" fmla="*/ 2531165 w 5942502"/>
                  <a:gd name="connsiteY10" fmla="*/ 287130 h 3330713"/>
                  <a:gd name="connsiteX11" fmla="*/ 812800 w 5942502"/>
                  <a:gd name="connsiteY11" fmla="*/ 437322 h 3330713"/>
                  <a:gd name="connsiteX12" fmla="*/ 0 w 5942502"/>
                  <a:gd name="connsiteY12" fmla="*/ 689113 h 3330713"/>
                  <a:gd name="connsiteX13" fmla="*/ 874643 w 5942502"/>
                  <a:gd name="connsiteY13" fmla="*/ 1122017 h 3330713"/>
                  <a:gd name="connsiteX0" fmla="*/ 874643 w 5942502"/>
                  <a:gd name="connsiteY0" fmla="*/ 1122017 h 3330713"/>
                  <a:gd name="connsiteX1" fmla="*/ 2341217 w 5942502"/>
                  <a:gd name="connsiteY1" fmla="*/ 2199861 h 3330713"/>
                  <a:gd name="connsiteX2" fmla="*/ 2893391 w 5942502"/>
                  <a:gd name="connsiteY2" fmla="*/ 3012661 h 3330713"/>
                  <a:gd name="connsiteX3" fmla="*/ 3953565 w 5942502"/>
                  <a:gd name="connsiteY3" fmla="*/ 3330713 h 3330713"/>
                  <a:gd name="connsiteX4" fmla="*/ 5106504 w 5942502"/>
                  <a:gd name="connsiteY4" fmla="*/ 3083339 h 3330713"/>
                  <a:gd name="connsiteX5" fmla="*/ 5464313 w 5942502"/>
                  <a:gd name="connsiteY5" fmla="*/ 2425148 h 3330713"/>
                  <a:gd name="connsiteX6" fmla="*/ 5235707 w 5942502"/>
                  <a:gd name="connsiteY6" fmla="*/ 1727752 h 3330713"/>
                  <a:gd name="connsiteX7" fmla="*/ 5881758 w 5942502"/>
                  <a:gd name="connsiteY7" fmla="*/ 1532835 h 3330713"/>
                  <a:gd name="connsiteX8" fmla="*/ 5942502 w 5942502"/>
                  <a:gd name="connsiteY8" fmla="*/ 158750 h 3330713"/>
                  <a:gd name="connsiteX9" fmla="*/ 4117008 w 5942502"/>
                  <a:gd name="connsiteY9" fmla="*/ 0 h 3330713"/>
                  <a:gd name="connsiteX10" fmla="*/ 2531165 w 5942502"/>
                  <a:gd name="connsiteY10" fmla="*/ 287130 h 3330713"/>
                  <a:gd name="connsiteX11" fmla="*/ 812800 w 5942502"/>
                  <a:gd name="connsiteY11" fmla="*/ 437322 h 3330713"/>
                  <a:gd name="connsiteX12" fmla="*/ 0 w 5942502"/>
                  <a:gd name="connsiteY12" fmla="*/ 689113 h 3330713"/>
                  <a:gd name="connsiteX13" fmla="*/ 874643 w 5942502"/>
                  <a:gd name="connsiteY13" fmla="*/ 1122017 h 3330713"/>
                  <a:gd name="connsiteX0" fmla="*/ 874643 w 5942502"/>
                  <a:gd name="connsiteY0" fmla="*/ 1122017 h 3330713"/>
                  <a:gd name="connsiteX1" fmla="*/ 2341217 w 5942502"/>
                  <a:gd name="connsiteY1" fmla="*/ 2199861 h 3330713"/>
                  <a:gd name="connsiteX2" fmla="*/ 2893391 w 5942502"/>
                  <a:gd name="connsiteY2" fmla="*/ 3012661 h 3330713"/>
                  <a:gd name="connsiteX3" fmla="*/ 3953565 w 5942502"/>
                  <a:gd name="connsiteY3" fmla="*/ 3330713 h 3330713"/>
                  <a:gd name="connsiteX4" fmla="*/ 5106504 w 5942502"/>
                  <a:gd name="connsiteY4" fmla="*/ 3083339 h 3330713"/>
                  <a:gd name="connsiteX5" fmla="*/ 5605944 w 5942502"/>
                  <a:gd name="connsiteY5" fmla="*/ 2472358 h 3330713"/>
                  <a:gd name="connsiteX6" fmla="*/ 5235707 w 5942502"/>
                  <a:gd name="connsiteY6" fmla="*/ 1727752 h 3330713"/>
                  <a:gd name="connsiteX7" fmla="*/ 5881758 w 5942502"/>
                  <a:gd name="connsiteY7" fmla="*/ 1532835 h 3330713"/>
                  <a:gd name="connsiteX8" fmla="*/ 5942502 w 5942502"/>
                  <a:gd name="connsiteY8" fmla="*/ 158750 h 3330713"/>
                  <a:gd name="connsiteX9" fmla="*/ 4117008 w 5942502"/>
                  <a:gd name="connsiteY9" fmla="*/ 0 h 3330713"/>
                  <a:gd name="connsiteX10" fmla="*/ 2531165 w 5942502"/>
                  <a:gd name="connsiteY10" fmla="*/ 287130 h 3330713"/>
                  <a:gd name="connsiteX11" fmla="*/ 812800 w 5942502"/>
                  <a:gd name="connsiteY11" fmla="*/ 437322 h 3330713"/>
                  <a:gd name="connsiteX12" fmla="*/ 0 w 5942502"/>
                  <a:gd name="connsiteY12" fmla="*/ 689113 h 3330713"/>
                  <a:gd name="connsiteX13" fmla="*/ 874643 w 5942502"/>
                  <a:gd name="connsiteY13" fmla="*/ 1122017 h 3330713"/>
                  <a:gd name="connsiteX0" fmla="*/ 874643 w 5942502"/>
                  <a:gd name="connsiteY0" fmla="*/ 1122017 h 3330713"/>
                  <a:gd name="connsiteX1" fmla="*/ 2341217 w 5942502"/>
                  <a:gd name="connsiteY1" fmla="*/ 2199861 h 3330713"/>
                  <a:gd name="connsiteX2" fmla="*/ 2893391 w 5942502"/>
                  <a:gd name="connsiteY2" fmla="*/ 3012661 h 3330713"/>
                  <a:gd name="connsiteX3" fmla="*/ 3953565 w 5942502"/>
                  <a:gd name="connsiteY3" fmla="*/ 3330713 h 3330713"/>
                  <a:gd name="connsiteX4" fmla="*/ 5106504 w 5942502"/>
                  <a:gd name="connsiteY4" fmla="*/ 3083339 h 3330713"/>
                  <a:gd name="connsiteX5" fmla="*/ 5605944 w 5942502"/>
                  <a:gd name="connsiteY5" fmla="*/ 2472358 h 3330713"/>
                  <a:gd name="connsiteX6" fmla="*/ 5382584 w 5942502"/>
                  <a:gd name="connsiteY6" fmla="*/ 1727752 h 3330713"/>
                  <a:gd name="connsiteX7" fmla="*/ 5881758 w 5942502"/>
                  <a:gd name="connsiteY7" fmla="*/ 1532835 h 3330713"/>
                  <a:gd name="connsiteX8" fmla="*/ 5942502 w 5942502"/>
                  <a:gd name="connsiteY8" fmla="*/ 158750 h 3330713"/>
                  <a:gd name="connsiteX9" fmla="*/ 4117008 w 5942502"/>
                  <a:gd name="connsiteY9" fmla="*/ 0 h 3330713"/>
                  <a:gd name="connsiteX10" fmla="*/ 2531165 w 5942502"/>
                  <a:gd name="connsiteY10" fmla="*/ 287130 h 3330713"/>
                  <a:gd name="connsiteX11" fmla="*/ 812800 w 5942502"/>
                  <a:gd name="connsiteY11" fmla="*/ 437322 h 3330713"/>
                  <a:gd name="connsiteX12" fmla="*/ 0 w 5942502"/>
                  <a:gd name="connsiteY12" fmla="*/ 689113 h 3330713"/>
                  <a:gd name="connsiteX13" fmla="*/ 874643 w 5942502"/>
                  <a:gd name="connsiteY13" fmla="*/ 1122017 h 3330713"/>
                  <a:gd name="connsiteX0" fmla="*/ 874643 w 5942502"/>
                  <a:gd name="connsiteY0" fmla="*/ 1122017 h 3330713"/>
                  <a:gd name="connsiteX1" fmla="*/ 2341217 w 5942502"/>
                  <a:gd name="connsiteY1" fmla="*/ 2199861 h 3330713"/>
                  <a:gd name="connsiteX2" fmla="*/ 2898637 w 5942502"/>
                  <a:gd name="connsiteY2" fmla="*/ 3091345 h 3330713"/>
                  <a:gd name="connsiteX3" fmla="*/ 3953565 w 5942502"/>
                  <a:gd name="connsiteY3" fmla="*/ 3330713 h 3330713"/>
                  <a:gd name="connsiteX4" fmla="*/ 5106504 w 5942502"/>
                  <a:gd name="connsiteY4" fmla="*/ 3083339 h 3330713"/>
                  <a:gd name="connsiteX5" fmla="*/ 5605944 w 5942502"/>
                  <a:gd name="connsiteY5" fmla="*/ 2472358 h 3330713"/>
                  <a:gd name="connsiteX6" fmla="*/ 5382584 w 5942502"/>
                  <a:gd name="connsiteY6" fmla="*/ 1727752 h 3330713"/>
                  <a:gd name="connsiteX7" fmla="*/ 5881758 w 5942502"/>
                  <a:gd name="connsiteY7" fmla="*/ 1532835 h 3330713"/>
                  <a:gd name="connsiteX8" fmla="*/ 5942502 w 5942502"/>
                  <a:gd name="connsiteY8" fmla="*/ 158750 h 3330713"/>
                  <a:gd name="connsiteX9" fmla="*/ 4117008 w 5942502"/>
                  <a:gd name="connsiteY9" fmla="*/ 0 h 3330713"/>
                  <a:gd name="connsiteX10" fmla="*/ 2531165 w 5942502"/>
                  <a:gd name="connsiteY10" fmla="*/ 287130 h 3330713"/>
                  <a:gd name="connsiteX11" fmla="*/ 812800 w 5942502"/>
                  <a:gd name="connsiteY11" fmla="*/ 437322 h 3330713"/>
                  <a:gd name="connsiteX12" fmla="*/ 0 w 5942502"/>
                  <a:gd name="connsiteY12" fmla="*/ 689113 h 3330713"/>
                  <a:gd name="connsiteX13" fmla="*/ 874643 w 5942502"/>
                  <a:gd name="connsiteY13" fmla="*/ 1122017 h 3330713"/>
                  <a:gd name="connsiteX0" fmla="*/ 874643 w 5942502"/>
                  <a:gd name="connsiteY0" fmla="*/ 996123 h 3204819"/>
                  <a:gd name="connsiteX1" fmla="*/ 2341217 w 5942502"/>
                  <a:gd name="connsiteY1" fmla="*/ 2073967 h 3204819"/>
                  <a:gd name="connsiteX2" fmla="*/ 2898637 w 5942502"/>
                  <a:gd name="connsiteY2" fmla="*/ 2965451 h 3204819"/>
                  <a:gd name="connsiteX3" fmla="*/ 3953565 w 5942502"/>
                  <a:gd name="connsiteY3" fmla="*/ 3204819 h 3204819"/>
                  <a:gd name="connsiteX4" fmla="*/ 5106504 w 5942502"/>
                  <a:gd name="connsiteY4" fmla="*/ 2957445 h 3204819"/>
                  <a:gd name="connsiteX5" fmla="*/ 5605944 w 5942502"/>
                  <a:gd name="connsiteY5" fmla="*/ 2346464 h 3204819"/>
                  <a:gd name="connsiteX6" fmla="*/ 5382584 w 5942502"/>
                  <a:gd name="connsiteY6" fmla="*/ 1601858 h 3204819"/>
                  <a:gd name="connsiteX7" fmla="*/ 5881758 w 5942502"/>
                  <a:gd name="connsiteY7" fmla="*/ 1406941 h 3204819"/>
                  <a:gd name="connsiteX8" fmla="*/ 5942502 w 5942502"/>
                  <a:gd name="connsiteY8" fmla="*/ 32856 h 3204819"/>
                  <a:gd name="connsiteX9" fmla="*/ 4169464 w 5942502"/>
                  <a:gd name="connsiteY9" fmla="*/ 0 h 3204819"/>
                  <a:gd name="connsiteX10" fmla="*/ 2531165 w 5942502"/>
                  <a:gd name="connsiteY10" fmla="*/ 161236 h 3204819"/>
                  <a:gd name="connsiteX11" fmla="*/ 812800 w 5942502"/>
                  <a:gd name="connsiteY11" fmla="*/ 311428 h 3204819"/>
                  <a:gd name="connsiteX12" fmla="*/ 0 w 5942502"/>
                  <a:gd name="connsiteY12" fmla="*/ 563219 h 3204819"/>
                  <a:gd name="connsiteX13" fmla="*/ 874643 w 5942502"/>
                  <a:gd name="connsiteY13" fmla="*/ 996123 h 3204819"/>
                  <a:gd name="connsiteX0" fmla="*/ 874643 w 5932010"/>
                  <a:gd name="connsiteY0" fmla="*/ 996123 h 3204819"/>
                  <a:gd name="connsiteX1" fmla="*/ 2341217 w 5932010"/>
                  <a:gd name="connsiteY1" fmla="*/ 2073967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605944 w 5932010"/>
                  <a:gd name="connsiteY5" fmla="*/ 2346464 h 3204819"/>
                  <a:gd name="connsiteX6" fmla="*/ 5382584 w 5932010"/>
                  <a:gd name="connsiteY6" fmla="*/ 1601858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74643 w 5932010"/>
                  <a:gd name="connsiteY13" fmla="*/ 996123 h 3204819"/>
                  <a:gd name="connsiteX0" fmla="*/ 874643 w 5932010"/>
                  <a:gd name="connsiteY0" fmla="*/ 996123 h 3204819"/>
                  <a:gd name="connsiteX1" fmla="*/ 2341217 w 5932010"/>
                  <a:gd name="connsiteY1" fmla="*/ 2073967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605944 w 5932010"/>
                  <a:gd name="connsiteY5" fmla="*/ 2346464 h 3204819"/>
                  <a:gd name="connsiteX6" fmla="*/ 5503232 w 5932010"/>
                  <a:gd name="connsiteY6" fmla="*/ 1575630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74643 w 5932010"/>
                  <a:gd name="connsiteY13" fmla="*/ 996123 h 3204819"/>
                  <a:gd name="connsiteX0" fmla="*/ 874643 w 5932010"/>
                  <a:gd name="connsiteY0" fmla="*/ 996123 h 3204819"/>
                  <a:gd name="connsiteX1" fmla="*/ 2341217 w 5932010"/>
                  <a:gd name="connsiteY1" fmla="*/ 2073967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443331 w 5932010"/>
                  <a:gd name="connsiteY5" fmla="*/ 2346464 h 3204819"/>
                  <a:gd name="connsiteX6" fmla="*/ 5503232 w 5932010"/>
                  <a:gd name="connsiteY6" fmla="*/ 1575630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74643 w 5932010"/>
                  <a:gd name="connsiteY13" fmla="*/ 996123 h 3204819"/>
                  <a:gd name="connsiteX0" fmla="*/ 874643 w 5932010"/>
                  <a:gd name="connsiteY0" fmla="*/ 996123 h 3204819"/>
                  <a:gd name="connsiteX1" fmla="*/ 2341217 w 5932010"/>
                  <a:gd name="connsiteY1" fmla="*/ 2073967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527261 w 5932010"/>
                  <a:gd name="connsiteY5" fmla="*/ 2346464 h 3204819"/>
                  <a:gd name="connsiteX6" fmla="*/ 5503232 w 5932010"/>
                  <a:gd name="connsiteY6" fmla="*/ 1575630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74643 w 5932010"/>
                  <a:gd name="connsiteY13" fmla="*/ 996123 h 3204819"/>
                  <a:gd name="connsiteX0" fmla="*/ 874643 w 5932010"/>
                  <a:gd name="connsiteY0" fmla="*/ 996123 h 3204819"/>
                  <a:gd name="connsiteX1" fmla="*/ 2341217 w 5932010"/>
                  <a:gd name="connsiteY1" fmla="*/ 2073967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527261 w 5932010"/>
                  <a:gd name="connsiteY5" fmla="*/ 2346464 h 3204819"/>
                  <a:gd name="connsiteX6" fmla="*/ 5414057 w 5932010"/>
                  <a:gd name="connsiteY6" fmla="*/ 1591367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74643 w 5932010"/>
                  <a:gd name="connsiteY13" fmla="*/ 996123 h 3204819"/>
                  <a:gd name="connsiteX0" fmla="*/ 837924 w 5932010"/>
                  <a:gd name="connsiteY0" fmla="*/ 1300366 h 3204819"/>
                  <a:gd name="connsiteX1" fmla="*/ 2341217 w 5932010"/>
                  <a:gd name="connsiteY1" fmla="*/ 2073967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527261 w 5932010"/>
                  <a:gd name="connsiteY5" fmla="*/ 2346464 h 3204819"/>
                  <a:gd name="connsiteX6" fmla="*/ 5414057 w 5932010"/>
                  <a:gd name="connsiteY6" fmla="*/ 1591367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37924 w 5932010"/>
                  <a:gd name="connsiteY13" fmla="*/ 1300366 h 3204819"/>
                  <a:gd name="connsiteX0" fmla="*/ 837924 w 5932010"/>
                  <a:gd name="connsiteY0" fmla="*/ 1300366 h 3204819"/>
                  <a:gd name="connsiteX1" fmla="*/ 2236306 w 5932010"/>
                  <a:gd name="connsiteY1" fmla="*/ 2094949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527261 w 5932010"/>
                  <a:gd name="connsiteY5" fmla="*/ 2346464 h 3204819"/>
                  <a:gd name="connsiteX6" fmla="*/ 5414057 w 5932010"/>
                  <a:gd name="connsiteY6" fmla="*/ 1591367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37924 w 5932010"/>
                  <a:gd name="connsiteY13" fmla="*/ 1300366 h 3204819"/>
                  <a:gd name="connsiteX0" fmla="*/ 25124 w 5119210"/>
                  <a:gd name="connsiteY0" fmla="*/ 1300366 h 3204819"/>
                  <a:gd name="connsiteX1" fmla="*/ 1423506 w 5119210"/>
                  <a:gd name="connsiteY1" fmla="*/ 2094949 h 3204819"/>
                  <a:gd name="connsiteX2" fmla="*/ 2085837 w 5119210"/>
                  <a:gd name="connsiteY2" fmla="*/ 2965451 h 3204819"/>
                  <a:gd name="connsiteX3" fmla="*/ 3140765 w 5119210"/>
                  <a:gd name="connsiteY3" fmla="*/ 3204819 h 3204819"/>
                  <a:gd name="connsiteX4" fmla="*/ 4293704 w 5119210"/>
                  <a:gd name="connsiteY4" fmla="*/ 2957445 h 3204819"/>
                  <a:gd name="connsiteX5" fmla="*/ 4714461 w 5119210"/>
                  <a:gd name="connsiteY5" fmla="*/ 2346464 h 3204819"/>
                  <a:gd name="connsiteX6" fmla="*/ 4601257 w 5119210"/>
                  <a:gd name="connsiteY6" fmla="*/ 1591367 h 3204819"/>
                  <a:gd name="connsiteX7" fmla="*/ 5068958 w 5119210"/>
                  <a:gd name="connsiteY7" fmla="*/ 1406941 h 3204819"/>
                  <a:gd name="connsiteX8" fmla="*/ 5119210 w 5119210"/>
                  <a:gd name="connsiteY8" fmla="*/ 410537 h 3204819"/>
                  <a:gd name="connsiteX9" fmla="*/ 3356664 w 5119210"/>
                  <a:gd name="connsiteY9" fmla="*/ 0 h 3204819"/>
                  <a:gd name="connsiteX10" fmla="*/ 1718365 w 5119210"/>
                  <a:gd name="connsiteY10" fmla="*/ 161236 h 3204819"/>
                  <a:gd name="connsiteX11" fmla="*/ 0 w 5119210"/>
                  <a:gd name="connsiteY11" fmla="*/ 311428 h 3204819"/>
                  <a:gd name="connsiteX12" fmla="*/ 68715 w 5119210"/>
                  <a:gd name="connsiteY12" fmla="*/ 579863 h 3204819"/>
                  <a:gd name="connsiteX13" fmla="*/ 25124 w 5119210"/>
                  <a:gd name="connsiteY13" fmla="*/ 1300366 h 3204819"/>
                  <a:gd name="connsiteX0" fmla="*/ 25124 w 5119210"/>
                  <a:gd name="connsiteY0" fmla="*/ 1300366 h 3204819"/>
                  <a:gd name="connsiteX1" fmla="*/ 1423506 w 5119210"/>
                  <a:gd name="connsiteY1" fmla="*/ 2094949 h 3204819"/>
                  <a:gd name="connsiteX2" fmla="*/ 2085837 w 5119210"/>
                  <a:gd name="connsiteY2" fmla="*/ 2965451 h 3204819"/>
                  <a:gd name="connsiteX3" fmla="*/ 3140765 w 5119210"/>
                  <a:gd name="connsiteY3" fmla="*/ 3204819 h 3204819"/>
                  <a:gd name="connsiteX4" fmla="*/ 4293704 w 5119210"/>
                  <a:gd name="connsiteY4" fmla="*/ 2957445 h 3204819"/>
                  <a:gd name="connsiteX5" fmla="*/ 4714461 w 5119210"/>
                  <a:gd name="connsiteY5" fmla="*/ 2346464 h 3204819"/>
                  <a:gd name="connsiteX6" fmla="*/ 4601257 w 5119210"/>
                  <a:gd name="connsiteY6" fmla="*/ 1591367 h 3204819"/>
                  <a:gd name="connsiteX7" fmla="*/ 5068958 w 5119210"/>
                  <a:gd name="connsiteY7" fmla="*/ 1406941 h 3204819"/>
                  <a:gd name="connsiteX8" fmla="*/ 5119210 w 5119210"/>
                  <a:gd name="connsiteY8" fmla="*/ 410537 h 3204819"/>
                  <a:gd name="connsiteX9" fmla="*/ 3356664 w 5119210"/>
                  <a:gd name="connsiteY9" fmla="*/ 0 h 3204819"/>
                  <a:gd name="connsiteX10" fmla="*/ 1718365 w 5119210"/>
                  <a:gd name="connsiteY10" fmla="*/ 161236 h 3204819"/>
                  <a:gd name="connsiteX11" fmla="*/ 0 w 5119210"/>
                  <a:gd name="connsiteY11" fmla="*/ 311428 h 3204819"/>
                  <a:gd name="connsiteX12" fmla="*/ 586126 w 5119210"/>
                  <a:gd name="connsiteY12" fmla="*/ 918292 h 3204819"/>
                  <a:gd name="connsiteX13" fmla="*/ 25124 w 5119210"/>
                  <a:gd name="connsiteY13" fmla="*/ 1300366 h 3204819"/>
                  <a:gd name="connsiteX0" fmla="*/ 0 w 6103356"/>
                  <a:gd name="connsiteY0" fmla="*/ 1411326 h 3204819"/>
                  <a:gd name="connsiteX1" fmla="*/ 2407652 w 6103356"/>
                  <a:gd name="connsiteY1" fmla="*/ 2094949 h 3204819"/>
                  <a:gd name="connsiteX2" fmla="*/ 3069983 w 6103356"/>
                  <a:gd name="connsiteY2" fmla="*/ 2965451 h 3204819"/>
                  <a:gd name="connsiteX3" fmla="*/ 4124911 w 6103356"/>
                  <a:gd name="connsiteY3" fmla="*/ 3204819 h 3204819"/>
                  <a:gd name="connsiteX4" fmla="*/ 5277850 w 6103356"/>
                  <a:gd name="connsiteY4" fmla="*/ 2957445 h 3204819"/>
                  <a:gd name="connsiteX5" fmla="*/ 5698607 w 6103356"/>
                  <a:gd name="connsiteY5" fmla="*/ 2346464 h 3204819"/>
                  <a:gd name="connsiteX6" fmla="*/ 5585403 w 6103356"/>
                  <a:gd name="connsiteY6" fmla="*/ 1591367 h 3204819"/>
                  <a:gd name="connsiteX7" fmla="*/ 6053104 w 6103356"/>
                  <a:gd name="connsiteY7" fmla="*/ 1406941 h 3204819"/>
                  <a:gd name="connsiteX8" fmla="*/ 6103356 w 6103356"/>
                  <a:gd name="connsiteY8" fmla="*/ 410537 h 3204819"/>
                  <a:gd name="connsiteX9" fmla="*/ 4340810 w 6103356"/>
                  <a:gd name="connsiteY9" fmla="*/ 0 h 3204819"/>
                  <a:gd name="connsiteX10" fmla="*/ 2702511 w 6103356"/>
                  <a:gd name="connsiteY10" fmla="*/ 161236 h 3204819"/>
                  <a:gd name="connsiteX11" fmla="*/ 984146 w 6103356"/>
                  <a:gd name="connsiteY11" fmla="*/ 311428 h 3204819"/>
                  <a:gd name="connsiteX12" fmla="*/ 1570272 w 6103356"/>
                  <a:gd name="connsiteY12" fmla="*/ 918292 h 3204819"/>
                  <a:gd name="connsiteX13" fmla="*/ 0 w 6103356"/>
                  <a:gd name="connsiteY13" fmla="*/ 1411326 h 3204819"/>
                  <a:gd name="connsiteX0" fmla="*/ 0 w 6103356"/>
                  <a:gd name="connsiteY0" fmla="*/ 1411326 h 3204819"/>
                  <a:gd name="connsiteX1" fmla="*/ 900135 w 6103356"/>
                  <a:gd name="connsiteY1" fmla="*/ 2122689 h 3204819"/>
                  <a:gd name="connsiteX2" fmla="*/ 3069983 w 6103356"/>
                  <a:gd name="connsiteY2" fmla="*/ 2965451 h 3204819"/>
                  <a:gd name="connsiteX3" fmla="*/ 4124911 w 6103356"/>
                  <a:gd name="connsiteY3" fmla="*/ 3204819 h 3204819"/>
                  <a:gd name="connsiteX4" fmla="*/ 5277850 w 6103356"/>
                  <a:gd name="connsiteY4" fmla="*/ 2957445 h 3204819"/>
                  <a:gd name="connsiteX5" fmla="*/ 5698607 w 6103356"/>
                  <a:gd name="connsiteY5" fmla="*/ 2346464 h 3204819"/>
                  <a:gd name="connsiteX6" fmla="*/ 5585403 w 6103356"/>
                  <a:gd name="connsiteY6" fmla="*/ 1591367 h 3204819"/>
                  <a:gd name="connsiteX7" fmla="*/ 6053104 w 6103356"/>
                  <a:gd name="connsiteY7" fmla="*/ 1406941 h 3204819"/>
                  <a:gd name="connsiteX8" fmla="*/ 6103356 w 6103356"/>
                  <a:gd name="connsiteY8" fmla="*/ 410537 h 3204819"/>
                  <a:gd name="connsiteX9" fmla="*/ 4340810 w 6103356"/>
                  <a:gd name="connsiteY9" fmla="*/ 0 h 3204819"/>
                  <a:gd name="connsiteX10" fmla="*/ 2702511 w 6103356"/>
                  <a:gd name="connsiteY10" fmla="*/ 161236 h 3204819"/>
                  <a:gd name="connsiteX11" fmla="*/ 984146 w 6103356"/>
                  <a:gd name="connsiteY11" fmla="*/ 311428 h 3204819"/>
                  <a:gd name="connsiteX12" fmla="*/ 1570272 w 6103356"/>
                  <a:gd name="connsiteY12" fmla="*/ 918292 h 3204819"/>
                  <a:gd name="connsiteX13" fmla="*/ 0 w 6103356"/>
                  <a:gd name="connsiteY13" fmla="*/ 1411326 h 3204819"/>
                  <a:gd name="connsiteX0" fmla="*/ 0 w 5918110"/>
                  <a:gd name="connsiteY0" fmla="*/ 1244886 h 3204819"/>
                  <a:gd name="connsiteX1" fmla="*/ 714889 w 5918110"/>
                  <a:gd name="connsiteY1" fmla="*/ 2122689 h 3204819"/>
                  <a:gd name="connsiteX2" fmla="*/ 2884737 w 5918110"/>
                  <a:gd name="connsiteY2" fmla="*/ 2965451 h 3204819"/>
                  <a:gd name="connsiteX3" fmla="*/ 3939665 w 5918110"/>
                  <a:gd name="connsiteY3" fmla="*/ 3204819 h 3204819"/>
                  <a:gd name="connsiteX4" fmla="*/ 5092604 w 5918110"/>
                  <a:gd name="connsiteY4" fmla="*/ 2957445 h 3204819"/>
                  <a:gd name="connsiteX5" fmla="*/ 5513361 w 5918110"/>
                  <a:gd name="connsiteY5" fmla="*/ 2346464 h 3204819"/>
                  <a:gd name="connsiteX6" fmla="*/ 5400157 w 5918110"/>
                  <a:gd name="connsiteY6" fmla="*/ 1591367 h 3204819"/>
                  <a:gd name="connsiteX7" fmla="*/ 5867858 w 5918110"/>
                  <a:gd name="connsiteY7" fmla="*/ 1406941 h 3204819"/>
                  <a:gd name="connsiteX8" fmla="*/ 5918110 w 5918110"/>
                  <a:gd name="connsiteY8" fmla="*/ 410537 h 3204819"/>
                  <a:gd name="connsiteX9" fmla="*/ 4155564 w 5918110"/>
                  <a:gd name="connsiteY9" fmla="*/ 0 h 3204819"/>
                  <a:gd name="connsiteX10" fmla="*/ 2517265 w 5918110"/>
                  <a:gd name="connsiteY10" fmla="*/ 161236 h 3204819"/>
                  <a:gd name="connsiteX11" fmla="*/ 798900 w 5918110"/>
                  <a:gd name="connsiteY11" fmla="*/ 311428 h 3204819"/>
                  <a:gd name="connsiteX12" fmla="*/ 1385026 w 5918110"/>
                  <a:gd name="connsiteY12" fmla="*/ 918292 h 3204819"/>
                  <a:gd name="connsiteX13" fmla="*/ 0 w 5918110"/>
                  <a:gd name="connsiteY13" fmla="*/ 1244886 h 3204819"/>
                  <a:gd name="connsiteX0" fmla="*/ 0 w 5918110"/>
                  <a:gd name="connsiteY0" fmla="*/ 1244886 h 3204819"/>
                  <a:gd name="connsiteX1" fmla="*/ 548806 w 5918110"/>
                  <a:gd name="connsiteY1" fmla="*/ 2461118 h 3204819"/>
                  <a:gd name="connsiteX2" fmla="*/ 2884737 w 5918110"/>
                  <a:gd name="connsiteY2" fmla="*/ 2965451 h 3204819"/>
                  <a:gd name="connsiteX3" fmla="*/ 3939665 w 5918110"/>
                  <a:gd name="connsiteY3" fmla="*/ 3204819 h 3204819"/>
                  <a:gd name="connsiteX4" fmla="*/ 5092604 w 5918110"/>
                  <a:gd name="connsiteY4" fmla="*/ 2957445 h 3204819"/>
                  <a:gd name="connsiteX5" fmla="*/ 5513361 w 5918110"/>
                  <a:gd name="connsiteY5" fmla="*/ 2346464 h 3204819"/>
                  <a:gd name="connsiteX6" fmla="*/ 5400157 w 5918110"/>
                  <a:gd name="connsiteY6" fmla="*/ 1591367 h 3204819"/>
                  <a:gd name="connsiteX7" fmla="*/ 5867858 w 5918110"/>
                  <a:gd name="connsiteY7" fmla="*/ 1406941 h 3204819"/>
                  <a:gd name="connsiteX8" fmla="*/ 5918110 w 5918110"/>
                  <a:gd name="connsiteY8" fmla="*/ 410537 h 3204819"/>
                  <a:gd name="connsiteX9" fmla="*/ 4155564 w 5918110"/>
                  <a:gd name="connsiteY9" fmla="*/ 0 h 3204819"/>
                  <a:gd name="connsiteX10" fmla="*/ 2517265 w 5918110"/>
                  <a:gd name="connsiteY10" fmla="*/ 161236 h 3204819"/>
                  <a:gd name="connsiteX11" fmla="*/ 798900 w 5918110"/>
                  <a:gd name="connsiteY11" fmla="*/ 311428 h 3204819"/>
                  <a:gd name="connsiteX12" fmla="*/ 1385026 w 5918110"/>
                  <a:gd name="connsiteY12" fmla="*/ 918292 h 3204819"/>
                  <a:gd name="connsiteX13" fmla="*/ 0 w 5918110"/>
                  <a:gd name="connsiteY13" fmla="*/ 1244886 h 3204819"/>
                  <a:gd name="connsiteX0" fmla="*/ 0 w 5918110"/>
                  <a:gd name="connsiteY0" fmla="*/ 1244886 h 3204819"/>
                  <a:gd name="connsiteX1" fmla="*/ 727664 w 5918110"/>
                  <a:gd name="connsiteY1" fmla="*/ 2810643 h 3204819"/>
                  <a:gd name="connsiteX2" fmla="*/ 2884737 w 5918110"/>
                  <a:gd name="connsiteY2" fmla="*/ 2965451 h 3204819"/>
                  <a:gd name="connsiteX3" fmla="*/ 3939665 w 5918110"/>
                  <a:gd name="connsiteY3" fmla="*/ 3204819 h 3204819"/>
                  <a:gd name="connsiteX4" fmla="*/ 5092604 w 5918110"/>
                  <a:gd name="connsiteY4" fmla="*/ 2957445 h 3204819"/>
                  <a:gd name="connsiteX5" fmla="*/ 5513361 w 5918110"/>
                  <a:gd name="connsiteY5" fmla="*/ 2346464 h 3204819"/>
                  <a:gd name="connsiteX6" fmla="*/ 5400157 w 5918110"/>
                  <a:gd name="connsiteY6" fmla="*/ 1591367 h 3204819"/>
                  <a:gd name="connsiteX7" fmla="*/ 5867858 w 5918110"/>
                  <a:gd name="connsiteY7" fmla="*/ 1406941 h 3204819"/>
                  <a:gd name="connsiteX8" fmla="*/ 5918110 w 5918110"/>
                  <a:gd name="connsiteY8" fmla="*/ 410537 h 3204819"/>
                  <a:gd name="connsiteX9" fmla="*/ 4155564 w 5918110"/>
                  <a:gd name="connsiteY9" fmla="*/ 0 h 3204819"/>
                  <a:gd name="connsiteX10" fmla="*/ 2517265 w 5918110"/>
                  <a:gd name="connsiteY10" fmla="*/ 161236 h 3204819"/>
                  <a:gd name="connsiteX11" fmla="*/ 798900 w 5918110"/>
                  <a:gd name="connsiteY11" fmla="*/ 311428 h 3204819"/>
                  <a:gd name="connsiteX12" fmla="*/ 1385026 w 5918110"/>
                  <a:gd name="connsiteY12" fmla="*/ 918292 h 3204819"/>
                  <a:gd name="connsiteX13" fmla="*/ 0 w 5918110"/>
                  <a:gd name="connsiteY13" fmla="*/ 1244886 h 3204819"/>
                  <a:gd name="connsiteX0" fmla="*/ 1067304 w 6985414"/>
                  <a:gd name="connsiteY0" fmla="*/ 1244886 h 3204819"/>
                  <a:gd name="connsiteX1" fmla="*/ 0 w 6985414"/>
                  <a:gd name="connsiteY1" fmla="*/ 2921603 h 3204819"/>
                  <a:gd name="connsiteX2" fmla="*/ 3952041 w 6985414"/>
                  <a:gd name="connsiteY2" fmla="*/ 2965451 h 3204819"/>
                  <a:gd name="connsiteX3" fmla="*/ 5006969 w 6985414"/>
                  <a:gd name="connsiteY3" fmla="*/ 3204819 h 3204819"/>
                  <a:gd name="connsiteX4" fmla="*/ 6159908 w 6985414"/>
                  <a:gd name="connsiteY4" fmla="*/ 2957445 h 3204819"/>
                  <a:gd name="connsiteX5" fmla="*/ 6580665 w 6985414"/>
                  <a:gd name="connsiteY5" fmla="*/ 2346464 h 3204819"/>
                  <a:gd name="connsiteX6" fmla="*/ 6467461 w 6985414"/>
                  <a:gd name="connsiteY6" fmla="*/ 1591367 h 3204819"/>
                  <a:gd name="connsiteX7" fmla="*/ 6935162 w 6985414"/>
                  <a:gd name="connsiteY7" fmla="*/ 1406941 h 3204819"/>
                  <a:gd name="connsiteX8" fmla="*/ 6985414 w 6985414"/>
                  <a:gd name="connsiteY8" fmla="*/ 410537 h 3204819"/>
                  <a:gd name="connsiteX9" fmla="*/ 5222868 w 6985414"/>
                  <a:gd name="connsiteY9" fmla="*/ 0 h 3204819"/>
                  <a:gd name="connsiteX10" fmla="*/ 3584569 w 6985414"/>
                  <a:gd name="connsiteY10" fmla="*/ 161236 h 3204819"/>
                  <a:gd name="connsiteX11" fmla="*/ 1866204 w 6985414"/>
                  <a:gd name="connsiteY11" fmla="*/ 311428 h 3204819"/>
                  <a:gd name="connsiteX12" fmla="*/ 2452330 w 6985414"/>
                  <a:gd name="connsiteY12" fmla="*/ 918292 h 3204819"/>
                  <a:gd name="connsiteX13" fmla="*/ 1067304 w 6985414"/>
                  <a:gd name="connsiteY13" fmla="*/ 1244886 h 3204819"/>
                  <a:gd name="connsiteX0" fmla="*/ 1182284 w 7100394"/>
                  <a:gd name="connsiteY0" fmla="*/ 1244886 h 3204819"/>
                  <a:gd name="connsiteX1" fmla="*/ 0 w 7100394"/>
                  <a:gd name="connsiteY1" fmla="*/ 2904959 h 3204819"/>
                  <a:gd name="connsiteX2" fmla="*/ 4067021 w 7100394"/>
                  <a:gd name="connsiteY2" fmla="*/ 2965451 h 3204819"/>
                  <a:gd name="connsiteX3" fmla="*/ 5121949 w 7100394"/>
                  <a:gd name="connsiteY3" fmla="*/ 3204819 h 3204819"/>
                  <a:gd name="connsiteX4" fmla="*/ 6274888 w 7100394"/>
                  <a:gd name="connsiteY4" fmla="*/ 2957445 h 3204819"/>
                  <a:gd name="connsiteX5" fmla="*/ 6695645 w 7100394"/>
                  <a:gd name="connsiteY5" fmla="*/ 2346464 h 3204819"/>
                  <a:gd name="connsiteX6" fmla="*/ 6582441 w 7100394"/>
                  <a:gd name="connsiteY6" fmla="*/ 1591367 h 3204819"/>
                  <a:gd name="connsiteX7" fmla="*/ 7050142 w 7100394"/>
                  <a:gd name="connsiteY7" fmla="*/ 1406941 h 3204819"/>
                  <a:gd name="connsiteX8" fmla="*/ 7100394 w 7100394"/>
                  <a:gd name="connsiteY8" fmla="*/ 410537 h 3204819"/>
                  <a:gd name="connsiteX9" fmla="*/ 5337848 w 7100394"/>
                  <a:gd name="connsiteY9" fmla="*/ 0 h 3204819"/>
                  <a:gd name="connsiteX10" fmla="*/ 3699549 w 7100394"/>
                  <a:gd name="connsiteY10" fmla="*/ 161236 h 3204819"/>
                  <a:gd name="connsiteX11" fmla="*/ 1981184 w 7100394"/>
                  <a:gd name="connsiteY11" fmla="*/ 311428 h 3204819"/>
                  <a:gd name="connsiteX12" fmla="*/ 2567310 w 7100394"/>
                  <a:gd name="connsiteY12" fmla="*/ 918292 h 3204819"/>
                  <a:gd name="connsiteX13" fmla="*/ 1182284 w 7100394"/>
                  <a:gd name="connsiteY13" fmla="*/ 1244886 h 3204819"/>
                  <a:gd name="connsiteX0" fmla="*/ 1182284 w 7100394"/>
                  <a:gd name="connsiteY0" fmla="*/ 1244886 h 2965451"/>
                  <a:gd name="connsiteX1" fmla="*/ 0 w 7100394"/>
                  <a:gd name="connsiteY1" fmla="*/ 2904959 h 2965451"/>
                  <a:gd name="connsiteX2" fmla="*/ 4067021 w 7100394"/>
                  <a:gd name="connsiteY2" fmla="*/ 2965451 h 2965451"/>
                  <a:gd name="connsiteX3" fmla="*/ 4553436 w 7100394"/>
                  <a:gd name="connsiteY3" fmla="*/ 2478030 h 2965451"/>
                  <a:gd name="connsiteX4" fmla="*/ 6274888 w 7100394"/>
                  <a:gd name="connsiteY4" fmla="*/ 2957445 h 2965451"/>
                  <a:gd name="connsiteX5" fmla="*/ 6695645 w 7100394"/>
                  <a:gd name="connsiteY5" fmla="*/ 2346464 h 2965451"/>
                  <a:gd name="connsiteX6" fmla="*/ 6582441 w 7100394"/>
                  <a:gd name="connsiteY6" fmla="*/ 1591367 h 2965451"/>
                  <a:gd name="connsiteX7" fmla="*/ 7050142 w 7100394"/>
                  <a:gd name="connsiteY7" fmla="*/ 1406941 h 2965451"/>
                  <a:gd name="connsiteX8" fmla="*/ 7100394 w 7100394"/>
                  <a:gd name="connsiteY8" fmla="*/ 410537 h 2965451"/>
                  <a:gd name="connsiteX9" fmla="*/ 5337848 w 7100394"/>
                  <a:gd name="connsiteY9" fmla="*/ 0 h 2965451"/>
                  <a:gd name="connsiteX10" fmla="*/ 3699549 w 7100394"/>
                  <a:gd name="connsiteY10" fmla="*/ 161236 h 2965451"/>
                  <a:gd name="connsiteX11" fmla="*/ 1981184 w 7100394"/>
                  <a:gd name="connsiteY11" fmla="*/ 311428 h 2965451"/>
                  <a:gd name="connsiteX12" fmla="*/ 2567310 w 7100394"/>
                  <a:gd name="connsiteY12" fmla="*/ 918292 h 2965451"/>
                  <a:gd name="connsiteX13" fmla="*/ 1182284 w 7100394"/>
                  <a:gd name="connsiteY13" fmla="*/ 1244886 h 2965451"/>
                  <a:gd name="connsiteX0" fmla="*/ 1182284 w 7100394"/>
                  <a:gd name="connsiteY0" fmla="*/ 1244886 h 2965451"/>
                  <a:gd name="connsiteX1" fmla="*/ 0 w 7100394"/>
                  <a:gd name="connsiteY1" fmla="*/ 2904959 h 2965451"/>
                  <a:gd name="connsiteX2" fmla="*/ 4067021 w 7100394"/>
                  <a:gd name="connsiteY2" fmla="*/ 2965451 h 2965451"/>
                  <a:gd name="connsiteX3" fmla="*/ 4553436 w 7100394"/>
                  <a:gd name="connsiteY3" fmla="*/ 2478030 h 2965451"/>
                  <a:gd name="connsiteX4" fmla="*/ 5738314 w 7100394"/>
                  <a:gd name="connsiteY4" fmla="*/ 2164080 h 2965451"/>
                  <a:gd name="connsiteX5" fmla="*/ 6695645 w 7100394"/>
                  <a:gd name="connsiteY5" fmla="*/ 2346464 h 2965451"/>
                  <a:gd name="connsiteX6" fmla="*/ 6582441 w 7100394"/>
                  <a:gd name="connsiteY6" fmla="*/ 1591367 h 2965451"/>
                  <a:gd name="connsiteX7" fmla="*/ 7050142 w 7100394"/>
                  <a:gd name="connsiteY7" fmla="*/ 1406941 h 2965451"/>
                  <a:gd name="connsiteX8" fmla="*/ 7100394 w 7100394"/>
                  <a:gd name="connsiteY8" fmla="*/ 410537 h 2965451"/>
                  <a:gd name="connsiteX9" fmla="*/ 5337848 w 7100394"/>
                  <a:gd name="connsiteY9" fmla="*/ 0 h 2965451"/>
                  <a:gd name="connsiteX10" fmla="*/ 3699549 w 7100394"/>
                  <a:gd name="connsiteY10" fmla="*/ 161236 h 2965451"/>
                  <a:gd name="connsiteX11" fmla="*/ 1981184 w 7100394"/>
                  <a:gd name="connsiteY11" fmla="*/ 311428 h 2965451"/>
                  <a:gd name="connsiteX12" fmla="*/ 2567310 w 7100394"/>
                  <a:gd name="connsiteY12" fmla="*/ 918292 h 2965451"/>
                  <a:gd name="connsiteX13" fmla="*/ 1182284 w 7100394"/>
                  <a:gd name="connsiteY13" fmla="*/ 1244886 h 2965451"/>
                  <a:gd name="connsiteX0" fmla="*/ 1182284 w 7100394"/>
                  <a:gd name="connsiteY0" fmla="*/ 1244886 h 2965451"/>
                  <a:gd name="connsiteX1" fmla="*/ 0 w 7100394"/>
                  <a:gd name="connsiteY1" fmla="*/ 2904959 h 2965451"/>
                  <a:gd name="connsiteX2" fmla="*/ 4067021 w 7100394"/>
                  <a:gd name="connsiteY2" fmla="*/ 2965451 h 2965451"/>
                  <a:gd name="connsiteX3" fmla="*/ 5038908 w 7100394"/>
                  <a:gd name="connsiteY3" fmla="*/ 2516866 h 2965451"/>
                  <a:gd name="connsiteX4" fmla="*/ 5738314 w 7100394"/>
                  <a:gd name="connsiteY4" fmla="*/ 2164080 h 2965451"/>
                  <a:gd name="connsiteX5" fmla="*/ 6695645 w 7100394"/>
                  <a:gd name="connsiteY5" fmla="*/ 2346464 h 2965451"/>
                  <a:gd name="connsiteX6" fmla="*/ 6582441 w 7100394"/>
                  <a:gd name="connsiteY6" fmla="*/ 1591367 h 2965451"/>
                  <a:gd name="connsiteX7" fmla="*/ 7050142 w 7100394"/>
                  <a:gd name="connsiteY7" fmla="*/ 1406941 h 2965451"/>
                  <a:gd name="connsiteX8" fmla="*/ 7100394 w 7100394"/>
                  <a:gd name="connsiteY8" fmla="*/ 410537 h 2965451"/>
                  <a:gd name="connsiteX9" fmla="*/ 5337848 w 7100394"/>
                  <a:gd name="connsiteY9" fmla="*/ 0 h 2965451"/>
                  <a:gd name="connsiteX10" fmla="*/ 3699549 w 7100394"/>
                  <a:gd name="connsiteY10" fmla="*/ 161236 h 2965451"/>
                  <a:gd name="connsiteX11" fmla="*/ 1981184 w 7100394"/>
                  <a:gd name="connsiteY11" fmla="*/ 311428 h 2965451"/>
                  <a:gd name="connsiteX12" fmla="*/ 2567310 w 7100394"/>
                  <a:gd name="connsiteY12" fmla="*/ 918292 h 2965451"/>
                  <a:gd name="connsiteX13" fmla="*/ 1182284 w 7100394"/>
                  <a:gd name="connsiteY13" fmla="*/ 1244886 h 2965451"/>
                  <a:gd name="connsiteX0" fmla="*/ 1182284 w 7100394"/>
                  <a:gd name="connsiteY0" fmla="*/ 1244886 h 2965451"/>
                  <a:gd name="connsiteX1" fmla="*/ 0 w 7100394"/>
                  <a:gd name="connsiteY1" fmla="*/ 2904959 h 2965451"/>
                  <a:gd name="connsiteX2" fmla="*/ 4067021 w 7100394"/>
                  <a:gd name="connsiteY2" fmla="*/ 2965451 h 2965451"/>
                  <a:gd name="connsiteX3" fmla="*/ 5038908 w 7100394"/>
                  <a:gd name="connsiteY3" fmla="*/ 2516866 h 2965451"/>
                  <a:gd name="connsiteX4" fmla="*/ 5738314 w 7100394"/>
                  <a:gd name="connsiteY4" fmla="*/ 2164080 h 2965451"/>
                  <a:gd name="connsiteX5" fmla="*/ 6357092 w 7100394"/>
                  <a:gd name="connsiteY5" fmla="*/ 1830499 h 2965451"/>
                  <a:gd name="connsiteX6" fmla="*/ 6582441 w 7100394"/>
                  <a:gd name="connsiteY6" fmla="*/ 1591367 h 2965451"/>
                  <a:gd name="connsiteX7" fmla="*/ 7050142 w 7100394"/>
                  <a:gd name="connsiteY7" fmla="*/ 1406941 h 2965451"/>
                  <a:gd name="connsiteX8" fmla="*/ 7100394 w 7100394"/>
                  <a:gd name="connsiteY8" fmla="*/ 410537 h 2965451"/>
                  <a:gd name="connsiteX9" fmla="*/ 5337848 w 7100394"/>
                  <a:gd name="connsiteY9" fmla="*/ 0 h 2965451"/>
                  <a:gd name="connsiteX10" fmla="*/ 3699549 w 7100394"/>
                  <a:gd name="connsiteY10" fmla="*/ 161236 h 2965451"/>
                  <a:gd name="connsiteX11" fmla="*/ 1981184 w 7100394"/>
                  <a:gd name="connsiteY11" fmla="*/ 311428 h 2965451"/>
                  <a:gd name="connsiteX12" fmla="*/ 2567310 w 7100394"/>
                  <a:gd name="connsiteY12" fmla="*/ 918292 h 2965451"/>
                  <a:gd name="connsiteX13" fmla="*/ 1182284 w 7100394"/>
                  <a:gd name="connsiteY13" fmla="*/ 1244886 h 2965451"/>
                  <a:gd name="connsiteX0" fmla="*/ 1182284 w 7100394"/>
                  <a:gd name="connsiteY0" fmla="*/ 1244886 h 2965451"/>
                  <a:gd name="connsiteX1" fmla="*/ 0 w 7100394"/>
                  <a:gd name="connsiteY1" fmla="*/ 2904959 h 2965451"/>
                  <a:gd name="connsiteX2" fmla="*/ 4067021 w 7100394"/>
                  <a:gd name="connsiteY2" fmla="*/ 2965451 h 2965451"/>
                  <a:gd name="connsiteX3" fmla="*/ 5038908 w 7100394"/>
                  <a:gd name="connsiteY3" fmla="*/ 2516866 h 2965451"/>
                  <a:gd name="connsiteX4" fmla="*/ 5738314 w 7100394"/>
                  <a:gd name="connsiteY4" fmla="*/ 2164080 h 2965451"/>
                  <a:gd name="connsiteX5" fmla="*/ 6357092 w 7100394"/>
                  <a:gd name="connsiteY5" fmla="*/ 1830499 h 2965451"/>
                  <a:gd name="connsiteX6" fmla="*/ 5739253 w 7100394"/>
                  <a:gd name="connsiteY6" fmla="*/ 1080950 h 2965451"/>
                  <a:gd name="connsiteX7" fmla="*/ 7050142 w 7100394"/>
                  <a:gd name="connsiteY7" fmla="*/ 1406941 h 2965451"/>
                  <a:gd name="connsiteX8" fmla="*/ 7100394 w 7100394"/>
                  <a:gd name="connsiteY8" fmla="*/ 410537 h 2965451"/>
                  <a:gd name="connsiteX9" fmla="*/ 5337848 w 7100394"/>
                  <a:gd name="connsiteY9" fmla="*/ 0 h 2965451"/>
                  <a:gd name="connsiteX10" fmla="*/ 3699549 w 7100394"/>
                  <a:gd name="connsiteY10" fmla="*/ 161236 h 2965451"/>
                  <a:gd name="connsiteX11" fmla="*/ 1981184 w 7100394"/>
                  <a:gd name="connsiteY11" fmla="*/ 311428 h 2965451"/>
                  <a:gd name="connsiteX12" fmla="*/ 2567310 w 7100394"/>
                  <a:gd name="connsiteY12" fmla="*/ 918292 h 2965451"/>
                  <a:gd name="connsiteX13" fmla="*/ 1182284 w 7100394"/>
                  <a:gd name="connsiteY13" fmla="*/ 1244886 h 2965451"/>
                  <a:gd name="connsiteX0" fmla="*/ 1182284 w 7100394"/>
                  <a:gd name="connsiteY0" fmla="*/ 1244886 h 2965451"/>
                  <a:gd name="connsiteX1" fmla="*/ 0 w 7100394"/>
                  <a:gd name="connsiteY1" fmla="*/ 2904959 h 2965451"/>
                  <a:gd name="connsiteX2" fmla="*/ 4067021 w 7100394"/>
                  <a:gd name="connsiteY2" fmla="*/ 2965451 h 2965451"/>
                  <a:gd name="connsiteX3" fmla="*/ 5038908 w 7100394"/>
                  <a:gd name="connsiteY3" fmla="*/ 2516866 h 2965451"/>
                  <a:gd name="connsiteX4" fmla="*/ 5738314 w 7100394"/>
                  <a:gd name="connsiteY4" fmla="*/ 2164080 h 2965451"/>
                  <a:gd name="connsiteX5" fmla="*/ 6357092 w 7100394"/>
                  <a:gd name="connsiteY5" fmla="*/ 1830499 h 2965451"/>
                  <a:gd name="connsiteX6" fmla="*/ 5739253 w 7100394"/>
                  <a:gd name="connsiteY6" fmla="*/ 1080950 h 2965451"/>
                  <a:gd name="connsiteX7" fmla="*/ 5223235 w 7100394"/>
                  <a:gd name="connsiteY7" fmla="*/ 397203 h 2965451"/>
                  <a:gd name="connsiteX8" fmla="*/ 7100394 w 7100394"/>
                  <a:gd name="connsiteY8" fmla="*/ 410537 h 2965451"/>
                  <a:gd name="connsiteX9" fmla="*/ 5337848 w 7100394"/>
                  <a:gd name="connsiteY9" fmla="*/ 0 h 2965451"/>
                  <a:gd name="connsiteX10" fmla="*/ 3699549 w 7100394"/>
                  <a:gd name="connsiteY10" fmla="*/ 161236 h 2965451"/>
                  <a:gd name="connsiteX11" fmla="*/ 1981184 w 7100394"/>
                  <a:gd name="connsiteY11" fmla="*/ 311428 h 2965451"/>
                  <a:gd name="connsiteX12" fmla="*/ 2567310 w 7100394"/>
                  <a:gd name="connsiteY12" fmla="*/ 918292 h 2965451"/>
                  <a:gd name="connsiteX13" fmla="*/ 1182284 w 7100394"/>
                  <a:gd name="connsiteY13" fmla="*/ 1244886 h 2965451"/>
                  <a:gd name="connsiteX0" fmla="*/ 1182284 w 6357092"/>
                  <a:gd name="connsiteY0" fmla="*/ 1244886 h 2965451"/>
                  <a:gd name="connsiteX1" fmla="*/ 0 w 6357092"/>
                  <a:gd name="connsiteY1" fmla="*/ 2904959 h 2965451"/>
                  <a:gd name="connsiteX2" fmla="*/ 4067021 w 6357092"/>
                  <a:gd name="connsiteY2" fmla="*/ 2965451 h 2965451"/>
                  <a:gd name="connsiteX3" fmla="*/ 5038908 w 6357092"/>
                  <a:gd name="connsiteY3" fmla="*/ 2516866 h 2965451"/>
                  <a:gd name="connsiteX4" fmla="*/ 5738314 w 6357092"/>
                  <a:gd name="connsiteY4" fmla="*/ 2164080 h 2965451"/>
                  <a:gd name="connsiteX5" fmla="*/ 6357092 w 6357092"/>
                  <a:gd name="connsiteY5" fmla="*/ 1830499 h 2965451"/>
                  <a:gd name="connsiteX6" fmla="*/ 5739253 w 6357092"/>
                  <a:gd name="connsiteY6" fmla="*/ 1080950 h 2965451"/>
                  <a:gd name="connsiteX7" fmla="*/ 5223235 w 6357092"/>
                  <a:gd name="connsiteY7" fmla="*/ 397203 h 2965451"/>
                  <a:gd name="connsiteX8" fmla="*/ 5337848 w 6357092"/>
                  <a:gd name="connsiteY8" fmla="*/ 0 h 2965451"/>
                  <a:gd name="connsiteX9" fmla="*/ 3699549 w 6357092"/>
                  <a:gd name="connsiteY9" fmla="*/ 161236 h 2965451"/>
                  <a:gd name="connsiteX10" fmla="*/ 1981184 w 6357092"/>
                  <a:gd name="connsiteY10" fmla="*/ 311428 h 2965451"/>
                  <a:gd name="connsiteX11" fmla="*/ 2567310 w 6357092"/>
                  <a:gd name="connsiteY11" fmla="*/ 918292 h 2965451"/>
                  <a:gd name="connsiteX12" fmla="*/ 1182284 w 6357092"/>
                  <a:gd name="connsiteY12" fmla="*/ 1244886 h 2965451"/>
                  <a:gd name="connsiteX0" fmla="*/ 1182284 w 6357092"/>
                  <a:gd name="connsiteY0" fmla="*/ 1083650 h 2804215"/>
                  <a:gd name="connsiteX1" fmla="*/ 0 w 6357092"/>
                  <a:gd name="connsiteY1" fmla="*/ 2743723 h 2804215"/>
                  <a:gd name="connsiteX2" fmla="*/ 4067021 w 6357092"/>
                  <a:gd name="connsiteY2" fmla="*/ 2804215 h 2804215"/>
                  <a:gd name="connsiteX3" fmla="*/ 5038908 w 6357092"/>
                  <a:gd name="connsiteY3" fmla="*/ 2355630 h 2804215"/>
                  <a:gd name="connsiteX4" fmla="*/ 5738314 w 6357092"/>
                  <a:gd name="connsiteY4" fmla="*/ 2002844 h 2804215"/>
                  <a:gd name="connsiteX5" fmla="*/ 6357092 w 6357092"/>
                  <a:gd name="connsiteY5" fmla="*/ 1669263 h 2804215"/>
                  <a:gd name="connsiteX6" fmla="*/ 5739253 w 6357092"/>
                  <a:gd name="connsiteY6" fmla="*/ 919714 h 2804215"/>
                  <a:gd name="connsiteX7" fmla="*/ 5223235 w 6357092"/>
                  <a:gd name="connsiteY7" fmla="*/ 235967 h 2804215"/>
                  <a:gd name="connsiteX8" fmla="*/ 3699549 w 6357092"/>
                  <a:gd name="connsiteY8" fmla="*/ 0 h 2804215"/>
                  <a:gd name="connsiteX9" fmla="*/ 1981184 w 6357092"/>
                  <a:gd name="connsiteY9" fmla="*/ 150192 h 2804215"/>
                  <a:gd name="connsiteX10" fmla="*/ 2567310 w 6357092"/>
                  <a:gd name="connsiteY10" fmla="*/ 757056 h 2804215"/>
                  <a:gd name="connsiteX11" fmla="*/ 1182284 w 6357092"/>
                  <a:gd name="connsiteY11" fmla="*/ 1083650 h 2804215"/>
                  <a:gd name="connsiteX0" fmla="*/ 1182284 w 6357092"/>
                  <a:gd name="connsiteY0" fmla="*/ 1083650 h 2804215"/>
                  <a:gd name="connsiteX1" fmla="*/ 0 w 6357092"/>
                  <a:gd name="connsiteY1" fmla="*/ 2743723 h 2804215"/>
                  <a:gd name="connsiteX2" fmla="*/ 4067021 w 6357092"/>
                  <a:gd name="connsiteY2" fmla="*/ 2804215 h 2804215"/>
                  <a:gd name="connsiteX3" fmla="*/ 5038908 w 6357092"/>
                  <a:gd name="connsiteY3" fmla="*/ 2355630 h 2804215"/>
                  <a:gd name="connsiteX4" fmla="*/ 5738314 w 6357092"/>
                  <a:gd name="connsiteY4" fmla="*/ 2002844 h 2804215"/>
                  <a:gd name="connsiteX5" fmla="*/ 6357092 w 6357092"/>
                  <a:gd name="connsiteY5" fmla="*/ 1669263 h 2804215"/>
                  <a:gd name="connsiteX6" fmla="*/ 5739253 w 6357092"/>
                  <a:gd name="connsiteY6" fmla="*/ 919714 h 2804215"/>
                  <a:gd name="connsiteX7" fmla="*/ 5600114 w 6357092"/>
                  <a:gd name="connsiteY7" fmla="*/ 125007 h 2804215"/>
                  <a:gd name="connsiteX8" fmla="*/ 3699549 w 6357092"/>
                  <a:gd name="connsiteY8" fmla="*/ 0 h 2804215"/>
                  <a:gd name="connsiteX9" fmla="*/ 1981184 w 6357092"/>
                  <a:gd name="connsiteY9" fmla="*/ 150192 h 2804215"/>
                  <a:gd name="connsiteX10" fmla="*/ 2567310 w 6357092"/>
                  <a:gd name="connsiteY10" fmla="*/ 757056 h 2804215"/>
                  <a:gd name="connsiteX11" fmla="*/ 1182284 w 6357092"/>
                  <a:gd name="connsiteY11" fmla="*/ 1083650 h 2804215"/>
                  <a:gd name="connsiteX0" fmla="*/ 1182284 w 6357092"/>
                  <a:gd name="connsiteY0" fmla="*/ 1083650 h 2804215"/>
                  <a:gd name="connsiteX1" fmla="*/ 0 w 6357092"/>
                  <a:gd name="connsiteY1" fmla="*/ 2743723 h 2804215"/>
                  <a:gd name="connsiteX2" fmla="*/ 4067021 w 6357092"/>
                  <a:gd name="connsiteY2" fmla="*/ 2804215 h 2804215"/>
                  <a:gd name="connsiteX3" fmla="*/ 5038908 w 6357092"/>
                  <a:gd name="connsiteY3" fmla="*/ 2355630 h 2804215"/>
                  <a:gd name="connsiteX4" fmla="*/ 5738314 w 6357092"/>
                  <a:gd name="connsiteY4" fmla="*/ 2002844 h 2804215"/>
                  <a:gd name="connsiteX5" fmla="*/ 6357092 w 6357092"/>
                  <a:gd name="connsiteY5" fmla="*/ 1669263 h 2804215"/>
                  <a:gd name="connsiteX6" fmla="*/ 5739253 w 6357092"/>
                  <a:gd name="connsiteY6" fmla="*/ 919714 h 2804215"/>
                  <a:gd name="connsiteX7" fmla="*/ 5402093 w 6357092"/>
                  <a:gd name="connsiteY7" fmla="*/ 219323 h 2804215"/>
                  <a:gd name="connsiteX8" fmla="*/ 3699549 w 6357092"/>
                  <a:gd name="connsiteY8" fmla="*/ 0 h 2804215"/>
                  <a:gd name="connsiteX9" fmla="*/ 1981184 w 6357092"/>
                  <a:gd name="connsiteY9" fmla="*/ 150192 h 2804215"/>
                  <a:gd name="connsiteX10" fmla="*/ 2567310 w 6357092"/>
                  <a:gd name="connsiteY10" fmla="*/ 757056 h 2804215"/>
                  <a:gd name="connsiteX11" fmla="*/ 1182284 w 6357092"/>
                  <a:gd name="connsiteY11" fmla="*/ 1083650 h 2804215"/>
                  <a:gd name="connsiteX0" fmla="*/ 1182284 w 6357092"/>
                  <a:gd name="connsiteY0" fmla="*/ 1083650 h 2804215"/>
                  <a:gd name="connsiteX1" fmla="*/ 0 w 6357092"/>
                  <a:gd name="connsiteY1" fmla="*/ 2743723 h 2804215"/>
                  <a:gd name="connsiteX2" fmla="*/ 4067021 w 6357092"/>
                  <a:gd name="connsiteY2" fmla="*/ 2804215 h 2804215"/>
                  <a:gd name="connsiteX3" fmla="*/ 5038908 w 6357092"/>
                  <a:gd name="connsiteY3" fmla="*/ 2355630 h 2804215"/>
                  <a:gd name="connsiteX4" fmla="*/ 5738314 w 6357092"/>
                  <a:gd name="connsiteY4" fmla="*/ 2002844 h 2804215"/>
                  <a:gd name="connsiteX5" fmla="*/ 6357092 w 6357092"/>
                  <a:gd name="connsiteY5" fmla="*/ 1669263 h 2804215"/>
                  <a:gd name="connsiteX6" fmla="*/ 5892560 w 6357092"/>
                  <a:gd name="connsiteY6" fmla="*/ 919714 h 2804215"/>
                  <a:gd name="connsiteX7" fmla="*/ 5402093 w 6357092"/>
                  <a:gd name="connsiteY7" fmla="*/ 219323 h 2804215"/>
                  <a:gd name="connsiteX8" fmla="*/ 3699549 w 6357092"/>
                  <a:gd name="connsiteY8" fmla="*/ 0 h 2804215"/>
                  <a:gd name="connsiteX9" fmla="*/ 1981184 w 6357092"/>
                  <a:gd name="connsiteY9" fmla="*/ 150192 h 2804215"/>
                  <a:gd name="connsiteX10" fmla="*/ 2567310 w 6357092"/>
                  <a:gd name="connsiteY10" fmla="*/ 757056 h 2804215"/>
                  <a:gd name="connsiteX11" fmla="*/ 1182284 w 6357092"/>
                  <a:gd name="connsiteY11" fmla="*/ 1083650 h 2804215"/>
                  <a:gd name="connsiteX0" fmla="*/ 1182284 w 6357092"/>
                  <a:gd name="connsiteY0" fmla="*/ 933458 h 2654023"/>
                  <a:gd name="connsiteX1" fmla="*/ 0 w 6357092"/>
                  <a:gd name="connsiteY1" fmla="*/ 2593531 h 2654023"/>
                  <a:gd name="connsiteX2" fmla="*/ 4067021 w 6357092"/>
                  <a:gd name="connsiteY2" fmla="*/ 2654023 h 2654023"/>
                  <a:gd name="connsiteX3" fmla="*/ 5038908 w 6357092"/>
                  <a:gd name="connsiteY3" fmla="*/ 2205438 h 2654023"/>
                  <a:gd name="connsiteX4" fmla="*/ 5738314 w 6357092"/>
                  <a:gd name="connsiteY4" fmla="*/ 1852652 h 2654023"/>
                  <a:gd name="connsiteX5" fmla="*/ 6357092 w 6357092"/>
                  <a:gd name="connsiteY5" fmla="*/ 1519071 h 2654023"/>
                  <a:gd name="connsiteX6" fmla="*/ 5892560 w 6357092"/>
                  <a:gd name="connsiteY6" fmla="*/ 769522 h 2654023"/>
                  <a:gd name="connsiteX7" fmla="*/ 5402093 w 6357092"/>
                  <a:gd name="connsiteY7" fmla="*/ 69131 h 2654023"/>
                  <a:gd name="connsiteX8" fmla="*/ 3712325 w 6357092"/>
                  <a:gd name="connsiteY8" fmla="*/ 171593 h 2654023"/>
                  <a:gd name="connsiteX9" fmla="*/ 1981184 w 6357092"/>
                  <a:gd name="connsiteY9" fmla="*/ 0 h 2654023"/>
                  <a:gd name="connsiteX10" fmla="*/ 2567310 w 6357092"/>
                  <a:gd name="connsiteY10" fmla="*/ 606864 h 2654023"/>
                  <a:gd name="connsiteX11" fmla="*/ 1182284 w 6357092"/>
                  <a:gd name="connsiteY11" fmla="*/ 933458 h 2654023"/>
                  <a:gd name="connsiteX0" fmla="*/ 1182284 w 6357092"/>
                  <a:gd name="connsiteY0" fmla="*/ 933458 h 2654023"/>
                  <a:gd name="connsiteX1" fmla="*/ 0 w 6357092"/>
                  <a:gd name="connsiteY1" fmla="*/ 2593531 h 2654023"/>
                  <a:gd name="connsiteX2" fmla="*/ 4067021 w 6357092"/>
                  <a:gd name="connsiteY2" fmla="*/ 2654023 h 2654023"/>
                  <a:gd name="connsiteX3" fmla="*/ 5038908 w 6357092"/>
                  <a:gd name="connsiteY3" fmla="*/ 2205438 h 2654023"/>
                  <a:gd name="connsiteX4" fmla="*/ 5738314 w 6357092"/>
                  <a:gd name="connsiteY4" fmla="*/ 1852652 h 2654023"/>
                  <a:gd name="connsiteX5" fmla="*/ 6357092 w 6357092"/>
                  <a:gd name="connsiteY5" fmla="*/ 1519071 h 2654023"/>
                  <a:gd name="connsiteX6" fmla="*/ 5892560 w 6357092"/>
                  <a:gd name="connsiteY6" fmla="*/ 769522 h 2654023"/>
                  <a:gd name="connsiteX7" fmla="*/ 5402093 w 6357092"/>
                  <a:gd name="connsiteY7" fmla="*/ 69131 h 2654023"/>
                  <a:gd name="connsiteX8" fmla="*/ 3699550 w 6357092"/>
                  <a:gd name="connsiteY8" fmla="*/ 154949 h 2654023"/>
                  <a:gd name="connsiteX9" fmla="*/ 1981184 w 6357092"/>
                  <a:gd name="connsiteY9" fmla="*/ 0 h 2654023"/>
                  <a:gd name="connsiteX10" fmla="*/ 2567310 w 6357092"/>
                  <a:gd name="connsiteY10" fmla="*/ 606864 h 2654023"/>
                  <a:gd name="connsiteX11" fmla="*/ 1182284 w 6357092"/>
                  <a:gd name="connsiteY11" fmla="*/ 933458 h 2654023"/>
                  <a:gd name="connsiteX0" fmla="*/ 1182284 w 6357092"/>
                  <a:gd name="connsiteY0" fmla="*/ 1086248 h 2806813"/>
                  <a:gd name="connsiteX1" fmla="*/ 0 w 6357092"/>
                  <a:gd name="connsiteY1" fmla="*/ 2746321 h 2806813"/>
                  <a:gd name="connsiteX2" fmla="*/ 4067021 w 6357092"/>
                  <a:gd name="connsiteY2" fmla="*/ 2806813 h 2806813"/>
                  <a:gd name="connsiteX3" fmla="*/ 5038908 w 6357092"/>
                  <a:gd name="connsiteY3" fmla="*/ 2358228 h 2806813"/>
                  <a:gd name="connsiteX4" fmla="*/ 5738314 w 6357092"/>
                  <a:gd name="connsiteY4" fmla="*/ 2005442 h 2806813"/>
                  <a:gd name="connsiteX5" fmla="*/ 6357092 w 6357092"/>
                  <a:gd name="connsiteY5" fmla="*/ 1671861 h 2806813"/>
                  <a:gd name="connsiteX6" fmla="*/ 5892560 w 6357092"/>
                  <a:gd name="connsiteY6" fmla="*/ 922312 h 2806813"/>
                  <a:gd name="connsiteX7" fmla="*/ 5402093 w 6357092"/>
                  <a:gd name="connsiteY7" fmla="*/ 0 h 2806813"/>
                  <a:gd name="connsiteX8" fmla="*/ 3699550 w 6357092"/>
                  <a:gd name="connsiteY8" fmla="*/ 307739 h 2806813"/>
                  <a:gd name="connsiteX9" fmla="*/ 1981184 w 6357092"/>
                  <a:gd name="connsiteY9" fmla="*/ 152790 h 2806813"/>
                  <a:gd name="connsiteX10" fmla="*/ 2567310 w 6357092"/>
                  <a:gd name="connsiteY10" fmla="*/ 759654 h 2806813"/>
                  <a:gd name="connsiteX11" fmla="*/ 1182284 w 6357092"/>
                  <a:gd name="connsiteY11" fmla="*/ 1086248 h 2806813"/>
                  <a:gd name="connsiteX0" fmla="*/ 1182284 w 6357092"/>
                  <a:gd name="connsiteY0" fmla="*/ 1086248 h 2806813"/>
                  <a:gd name="connsiteX1" fmla="*/ 0 w 6357092"/>
                  <a:gd name="connsiteY1" fmla="*/ 2746321 h 2806813"/>
                  <a:gd name="connsiteX2" fmla="*/ 4067021 w 6357092"/>
                  <a:gd name="connsiteY2" fmla="*/ 2806813 h 2806813"/>
                  <a:gd name="connsiteX3" fmla="*/ 5038908 w 6357092"/>
                  <a:gd name="connsiteY3" fmla="*/ 2358228 h 2806813"/>
                  <a:gd name="connsiteX4" fmla="*/ 5738314 w 6357092"/>
                  <a:gd name="connsiteY4" fmla="*/ 2005442 h 2806813"/>
                  <a:gd name="connsiteX5" fmla="*/ 6357092 w 6357092"/>
                  <a:gd name="connsiteY5" fmla="*/ 1671861 h 2806813"/>
                  <a:gd name="connsiteX6" fmla="*/ 5892560 w 6357092"/>
                  <a:gd name="connsiteY6" fmla="*/ 922312 h 2806813"/>
                  <a:gd name="connsiteX7" fmla="*/ 5402093 w 6357092"/>
                  <a:gd name="connsiteY7" fmla="*/ 0 h 2806813"/>
                  <a:gd name="connsiteX8" fmla="*/ 3642060 w 6357092"/>
                  <a:gd name="connsiteY8" fmla="*/ 69175 h 2806813"/>
                  <a:gd name="connsiteX9" fmla="*/ 1981184 w 6357092"/>
                  <a:gd name="connsiteY9" fmla="*/ 152790 h 2806813"/>
                  <a:gd name="connsiteX10" fmla="*/ 2567310 w 6357092"/>
                  <a:gd name="connsiteY10" fmla="*/ 759654 h 2806813"/>
                  <a:gd name="connsiteX11" fmla="*/ 1182284 w 6357092"/>
                  <a:gd name="connsiteY11" fmla="*/ 1086248 h 2806813"/>
                  <a:gd name="connsiteX0" fmla="*/ 1182284 w 6357092"/>
                  <a:gd name="connsiteY0" fmla="*/ 1086248 h 2806813"/>
                  <a:gd name="connsiteX1" fmla="*/ 0 w 6357092"/>
                  <a:gd name="connsiteY1" fmla="*/ 2746321 h 2806813"/>
                  <a:gd name="connsiteX2" fmla="*/ 4067021 w 6357092"/>
                  <a:gd name="connsiteY2" fmla="*/ 2806813 h 2806813"/>
                  <a:gd name="connsiteX3" fmla="*/ 5038908 w 6357092"/>
                  <a:gd name="connsiteY3" fmla="*/ 2358228 h 2806813"/>
                  <a:gd name="connsiteX4" fmla="*/ 5738314 w 6357092"/>
                  <a:gd name="connsiteY4" fmla="*/ 2005442 h 2806813"/>
                  <a:gd name="connsiteX5" fmla="*/ 6357092 w 6357092"/>
                  <a:gd name="connsiteY5" fmla="*/ 1671861 h 2806813"/>
                  <a:gd name="connsiteX6" fmla="*/ 5892560 w 6357092"/>
                  <a:gd name="connsiteY6" fmla="*/ 922312 h 2806813"/>
                  <a:gd name="connsiteX7" fmla="*/ 5402093 w 6357092"/>
                  <a:gd name="connsiteY7" fmla="*/ 0 h 2806813"/>
                  <a:gd name="connsiteX8" fmla="*/ 3475978 w 6357092"/>
                  <a:gd name="connsiteY8" fmla="*/ 224519 h 2806813"/>
                  <a:gd name="connsiteX9" fmla="*/ 1981184 w 6357092"/>
                  <a:gd name="connsiteY9" fmla="*/ 152790 h 2806813"/>
                  <a:gd name="connsiteX10" fmla="*/ 2567310 w 6357092"/>
                  <a:gd name="connsiteY10" fmla="*/ 759654 h 2806813"/>
                  <a:gd name="connsiteX11" fmla="*/ 1182284 w 6357092"/>
                  <a:gd name="connsiteY11" fmla="*/ 1086248 h 2806813"/>
                  <a:gd name="connsiteX0" fmla="*/ 1182284 w 6357092"/>
                  <a:gd name="connsiteY0" fmla="*/ 1086248 h 2806813"/>
                  <a:gd name="connsiteX1" fmla="*/ 0 w 6357092"/>
                  <a:gd name="connsiteY1" fmla="*/ 2746321 h 2806813"/>
                  <a:gd name="connsiteX2" fmla="*/ 4067021 w 6357092"/>
                  <a:gd name="connsiteY2" fmla="*/ 2806813 h 2806813"/>
                  <a:gd name="connsiteX3" fmla="*/ 5038908 w 6357092"/>
                  <a:gd name="connsiteY3" fmla="*/ 2358228 h 2806813"/>
                  <a:gd name="connsiteX4" fmla="*/ 5738314 w 6357092"/>
                  <a:gd name="connsiteY4" fmla="*/ 2005442 h 2806813"/>
                  <a:gd name="connsiteX5" fmla="*/ 6357092 w 6357092"/>
                  <a:gd name="connsiteY5" fmla="*/ 1671861 h 2806813"/>
                  <a:gd name="connsiteX6" fmla="*/ 5892560 w 6357092"/>
                  <a:gd name="connsiteY6" fmla="*/ 922312 h 2806813"/>
                  <a:gd name="connsiteX7" fmla="*/ 5402093 w 6357092"/>
                  <a:gd name="connsiteY7" fmla="*/ 0 h 2806813"/>
                  <a:gd name="connsiteX8" fmla="*/ 3475978 w 6357092"/>
                  <a:gd name="connsiteY8" fmla="*/ 224519 h 2806813"/>
                  <a:gd name="connsiteX9" fmla="*/ 1859816 w 6357092"/>
                  <a:gd name="connsiteY9" fmla="*/ 14090 h 2806813"/>
                  <a:gd name="connsiteX10" fmla="*/ 2567310 w 6357092"/>
                  <a:gd name="connsiteY10" fmla="*/ 759654 h 2806813"/>
                  <a:gd name="connsiteX11" fmla="*/ 1182284 w 6357092"/>
                  <a:gd name="connsiteY11" fmla="*/ 1086248 h 2806813"/>
                  <a:gd name="connsiteX0" fmla="*/ 1182284 w 6357092"/>
                  <a:gd name="connsiteY0" fmla="*/ 1160926 h 2881491"/>
                  <a:gd name="connsiteX1" fmla="*/ 0 w 6357092"/>
                  <a:gd name="connsiteY1" fmla="*/ 2820999 h 2881491"/>
                  <a:gd name="connsiteX2" fmla="*/ 4067021 w 6357092"/>
                  <a:gd name="connsiteY2" fmla="*/ 2881491 h 2881491"/>
                  <a:gd name="connsiteX3" fmla="*/ 5038908 w 6357092"/>
                  <a:gd name="connsiteY3" fmla="*/ 2432906 h 2881491"/>
                  <a:gd name="connsiteX4" fmla="*/ 5738314 w 6357092"/>
                  <a:gd name="connsiteY4" fmla="*/ 2080120 h 2881491"/>
                  <a:gd name="connsiteX5" fmla="*/ 6357092 w 6357092"/>
                  <a:gd name="connsiteY5" fmla="*/ 1746539 h 2881491"/>
                  <a:gd name="connsiteX6" fmla="*/ 5892560 w 6357092"/>
                  <a:gd name="connsiteY6" fmla="*/ 996990 h 2881491"/>
                  <a:gd name="connsiteX7" fmla="*/ 5402093 w 6357092"/>
                  <a:gd name="connsiteY7" fmla="*/ 74678 h 2881491"/>
                  <a:gd name="connsiteX8" fmla="*/ 3475978 w 6357092"/>
                  <a:gd name="connsiteY8" fmla="*/ 299197 h 2881491"/>
                  <a:gd name="connsiteX9" fmla="*/ 1808714 w 6357092"/>
                  <a:gd name="connsiteY9" fmla="*/ 0 h 2881491"/>
                  <a:gd name="connsiteX10" fmla="*/ 2567310 w 6357092"/>
                  <a:gd name="connsiteY10" fmla="*/ 834332 h 2881491"/>
                  <a:gd name="connsiteX11" fmla="*/ 1182284 w 6357092"/>
                  <a:gd name="connsiteY11" fmla="*/ 1160926 h 2881491"/>
                  <a:gd name="connsiteX0" fmla="*/ 1182284 w 6357092"/>
                  <a:gd name="connsiteY0" fmla="*/ 1160926 h 2881491"/>
                  <a:gd name="connsiteX1" fmla="*/ 0 w 6357092"/>
                  <a:gd name="connsiteY1" fmla="*/ 2820999 h 2881491"/>
                  <a:gd name="connsiteX2" fmla="*/ 4067021 w 6357092"/>
                  <a:gd name="connsiteY2" fmla="*/ 2881491 h 2881491"/>
                  <a:gd name="connsiteX3" fmla="*/ 5038908 w 6357092"/>
                  <a:gd name="connsiteY3" fmla="*/ 2432906 h 2881491"/>
                  <a:gd name="connsiteX4" fmla="*/ 5738314 w 6357092"/>
                  <a:gd name="connsiteY4" fmla="*/ 2080120 h 2881491"/>
                  <a:gd name="connsiteX5" fmla="*/ 6357092 w 6357092"/>
                  <a:gd name="connsiteY5" fmla="*/ 1746539 h 2881491"/>
                  <a:gd name="connsiteX6" fmla="*/ 5892560 w 6357092"/>
                  <a:gd name="connsiteY6" fmla="*/ 996990 h 2881491"/>
                  <a:gd name="connsiteX7" fmla="*/ 5402093 w 6357092"/>
                  <a:gd name="connsiteY7" fmla="*/ 74678 h 2881491"/>
                  <a:gd name="connsiteX8" fmla="*/ 3475978 w 6357092"/>
                  <a:gd name="connsiteY8" fmla="*/ 299197 h 2881491"/>
                  <a:gd name="connsiteX9" fmla="*/ 1808714 w 6357092"/>
                  <a:gd name="connsiteY9" fmla="*/ 0 h 2881491"/>
                  <a:gd name="connsiteX10" fmla="*/ 2420391 w 6357092"/>
                  <a:gd name="connsiteY10" fmla="*/ 801044 h 2881491"/>
                  <a:gd name="connsiteX11" fmla="*/ 1182284 w 6357092"/>
                  <a:gd name="connsiteY11" fmla="*/ 1160926 h 2881491"/>
                  <a:gd name="connsiteX0" fmla="*/ 1182284 w 6357092"/>
                  <a:gd name="connsiteY0" fmla="*/ 1160926 h 2881491"/>
                  <a:gd name="connsiteX1" fmla="*/ 0 w 6357092"/>
                  <a:gd name="connsiteY1" fmla="*/ 2820999 h 2881491"/>
                  <a:gd name="connsiteX2" fmla="*/ 4067021 w 6357092"/>
                  <a:gd name="connsiteY2" fmla="*/ 2881491 h 2881491"/>
                  <a:gd name="connsiteX3" fmla="*/ 5038908 w 6357092"/>
                  <a:gd name="connsiteY3" fmla="*/ 2432906 h 2881491"/>
                  <a:gd name="connsiteX4" fmla="*/ 5738314 w 6357092"/>
                  <a:gd name="connsiteY4" fmla="*/ 2080120 h 2881491"/>
                  <a:gd name="connsiteX5" fmla="*/ 6357092 w 6357092"/>
                  <a:gd name="connsiteY5" fmla="*/ 1746539 h 2881491"/>
                  <a:gd name="connsiteX6" fmla="*/ 5892560 w 6357092"/>
                  <a:gd name="connsiteY6" fmla="*/ 996990 h 2881491"/>
                  <a:gd name="connsiteX7" fmla="*/ 5402093 w 6357092"/>
                  <a:gd name="connsiteY7" fmla="*/ 74678 h 2881491"/>
                  <a:gd name="connsiteX8" fmla="*/ 3475978 w 6357092"/>
                  <a:gd name="connsiteY8" fmla="*/ 299197 h 2881491"/>
                  <a:gd name="connsiteX9" fmla="*/ 1808714 w 6357092"/>
                  <a:gd name="connsiteY9" fmla="*/ 0 h 2881491"/>
                  <a:gd name="connsiteX10" fmla="*/ 2778107 w 6357092"/>
                  <a:gd name="connsiteY10" fmla="*/ 873168 h 2881491"/>
                  <a:gd name="connsiteX11" fmla="*/ 1182284 w 6357092"/>
                  <a:gd name="connsiteY11" fmla="*/ 1160926 h 2881491"/>
                  <a:gd name="connsiteX0" fmla="*/ 1182284 w 6357092"/>
                  <a:gd name="connsiteY0" fmla="*/ 1160926 h 2881491"/>
                  <a:gd name="connsiteX1" fmla="*/ 0 w 6357092"/>
                  <a:gd name="connsiteY1" fmla="*/ 2820999 h 2881491"/>
                  <a:gd name="connsiteX2" fmla="*/ 4067021 w 6357092"/>
                  <a:gd name="connsiteY2" fmla="*/ 2881491 h 2881491"/>
                  <a:gd name="connsiteX3" fmla="*/ 5038908 w 6357092"/>
                  <a:gd name="connsiteY3" fmla="*/ 2432906 h 2881491"/>
                  <a:gd name="connsiteX4" fmla="*/ 5926754 w 6357092"/>
                  <a:gd name="connsiteY4" fmla="*/ 2551701 h 2881491"/>
                  <a:gd name="connsiteX5" fmla="*/ 6357092 w 6357092"/>
                  <a:gd name="connsiteY5" fmla="*/ 1746539 h 2881491"/>
                  <a:gd name="connsiteX6" fmla="*/ 5892560 w 6357092"/>
                  <a:gd name="connsiteY6" fmla="*/ 996990 h 2881491"/>
                  <a:gd name="connsiteX7" fmla="*/ 5402093 w 6357092"/>
                  <a:gd name="connsiteY7" fmla="*/ 74678 h 2881491"/>
                  <a:gd name="connsiteX8" fmla="*/ 3475978 w 6357092"/>
                  <a:gd name="connsiteY8" fmla="*/ 299197 h 2881491"/>
                  <a:gd name="connsiteX9" fmla="*/ 1808714 w 6357092"/>
                  <a:gd name="connsiteY9" fmla="*/ 0 h 2881491"/>
                  <a:gd name="connsiteX10" fmla="*/ 2778107 w 6357092"/>
                  <a:gd name="connsiteY10" fmla="*/ 873168 h 2881491"/>
                  <a:gd name="connsiteX11" fmla="*/ 1182284 w 6357092"/>
                  <a:gd name="connsiteY11" fmla="*/ 1160926 h 2881491"/>
                  <a:gd name="connsiteX0" fmla="*/ 1182284 w 6357092"/>
                  <a:gd name="connsiteY0" fmla="*/ 1160926 h 2881491"/>
                  <a:gd name="connsiteX1" fmla="*/ 0 w 6357092"/>
                  <a:gd name="connsiteY1" fmla="*/ 2820999 h 2881491"/>
                  <a:gd name="connsiteX2" fmla="*/ 4067021 w 6357092"/>
                  <a:gd name="connsiteY2" fmla="*/ 2881491 h 2881491"/>
                  <a:gd name="connsiteX3" fmla="*/ 5201797 w 6357092"/>
                  <a:gd name="connsiteY3" fmla="*/ 2599346 h 2881491"/>
                  <a:gd name="connsiteX4" fmla="*/ 5926754 w 6357092"/>
                  <a:gd name="connsiteY4" fmla="*/ 2551701 h 2881491"/>
                  <a:gd name="connsiteX5" fmla="*/ 6357092 w 6357092"/>
                  <a:gd name="connsiteY5" fmla="*/ 1746539 h 2881491"/>
                  <a:gd name="connsiteX6" fmla="*/ 5892560 w 6357092"/>
                  <a:gd name="connsiteY6" fmla="*/ 996990 h 2881491"/>
                  <a:gd name="connsiteX7" fmla="*/ 5402093 w 6357092"/>
                  <a:gd name="connsiteY7" fmla="*/ 74678 h 2881491"/>
                  <a:gd name="connsiteX8" fmla="*/ 3475978 w 6357092"/>
                  <a:gd name="connsiteY8" fmla="*/ 299197 h 2881491"/>
                  <a:gd name="connsiteX9" fmla="*/ 1808714 w 6357092"/>
                  <a:gd name="connsiteY9" fmla="*/ 0 h 2881491"/>
                  <a:gd name="connsiteX10" fmla="*/ 2778107 w 6357092"/>
                  <a:gd name="connsiteY10" fmla="*/ 873168 h 2881491"/>
                  <a:gd name="connsiteX11" fmla="*/ 1182284 w 6357092"/>
                  <a:gd name="connsiteY11" fmla="*/ 1160926 h 2881491"/>
                  <a:gd name="connsiteX0" fmla="*/ 1500386 w 6675194"/>
                  <a:gd name="connsiteY0" fmla="*/ 1160926 h 2881491"/>
                  <a:gd name="connsiteX1" fmla="*/ 0 w 6675194"/>
                  <a:gd name="connsiteY1" fmla="*/ 2592487 h 2881491"/>
                  <a:gd name="connsiteX2" fmla="*/ 4385123 w 6675194"/>
                  <a:gd name="connsiteY2" fmla="*/ 2881491 h 2881491"/>
                  <a:gd name="connsiteX3" fmla="*/ 5519899 w 6675194"/>
                  <a:gd name="connsiteY3" fmla="*/ 2599346 h 2881491"/>
                  <a:gd name="connsiteX4" fmla="*/ 6244856 w 6675194"/>
                  <a:gd name="connsiteY4" fmla="*/ 2551701 h 2881491"/>
                  <a:gd name="connsiteX5" fmla="*/ 6675194 w 6675194"/>
                  <a:gd name="connsiteY5" fmla="*/ 1746539 h 2881491"/>
                  <a:gd name="connsiteX6" fmla="*/ 6210662 w 6675194"/>
                  <a:gd name="connsiteY6" fmla="*/ 996990 h 2881491"/>
                  <a:gd name="connsiteX7" fmla="*/ 5720195 w 6675194"/>
                  <a:gd name="connsiteY7" fmla="*/ 74678 h 2881491"/>
                  <a:gd name="connsiteX8" fmla="*/ 3794080 w 6675194"/>
                  <a:gd name="connsiteY8" fmla="*/ 299197 h 2881491"/>
                  <a:gd name="connsiteX9" fmla="*/ 2126816 w 6675194"/>
                  <a:gd name="connsiteY9" fmla="*/ 0 h 2881491"/>
                  <a:gd name="connsiteX10" fmla="*/ 3096209 w 6675194"/>
                  <a:gd name="connsiteY10" fmla="*/ 873168 h 2881491"/>
                  <a:gd name="connsiteX11" fmla="*/ 1500386 w 6675194"/>
                  <a:gd name="connsiteY11" fmla="*/ 1160926 h 2881491"/>
                  <a:gd name="connsiteX0" fmla="*/ 1871506 w 7046314"/>
                  <a:gd name="connsiteY0" fmla="*/ 1160926 h 2881491"/>
                  <a:gd name="connsiteX1" fmla="*/ 0 w 7046314"/>
                  <a:gd name="connsiteY1" fmla="*/ 2592487 h 2881491"/>
                  <a:gd name="connsiteX2" fmla="*/ 4756243 w 7046314"/>
                  <a:gd name="connsiteY2" fmla="*/ 2881491 h 2881491"/>
                  <a:gd name="connsiteX3" fmla="*/ 5891019 w 7046314"/>
                  <a:gd name="connsiteY3" fmla="*/ 2599346 h 2881491"/>
                  <a:gd name="connsiteX4" fmla="*/ 6615976 w 7046314"/>
                  <a:gd name="connsiteY4" fmla="*/ 2551701 h 2881491"/>
                  <a:gd name="connsiteX5" fmla="*/ 7046314 w 7046314"/>
                  <a:gd name="connsiteY5" fmla="*/ 1746539 h 2881491"/>
                  <a:gd name="connsiteX6" fmla="*/ 6581782 w 7046314"/>
                  <a:gd name="connsiteY6" fmla="*/ 996990 h 2881491"/>
                  <a:gd name="connsiteX7" fmla="*/ 6091315 w 7046314"/>
                  <a:gd name="connsiteY7" fmla="*/ 74678 h 2881491"/>
                  <a:gd name="connsiteX8" fmla="*/ 4165200 w 7046314"/>
                  <a:gd name="connsiteY8" fmla="*/ 299197 h 2881491"/>
                  <a:gd name="connsiteX9" fmla="*/ 2497936 w 7046314"/>
                  <a:gd name="connsiteY9" fmla="*/ 0 h 2881491"/>
                  <a:gd name="connsiteX10" fmla="*/ 3467329 w 7046314"/>
                  <a:gd name="connsiteY10" fmla="*/ 873168 h 2881491"/>
                  <a:gd name="connsiteX11" fmla="*/ 1871506 w 7046314"/>
                  <a:gd name="connsiteY11" fmla="*/ 1160926 h 2881491"/>
                  <a:gd name="connsiteX0" fmla="*/ 2054120 w 7228928"/>
                  <a:gd name="connsiteY0" fmla="*/ 1160926 h 2881491"/>
                  <a:gd name="connsiteX1" fmla="*/ 0 w 7228928"/>
                  <a:gd name="connsiteY1" fmla="*/ 2856545 h 2881491"/>
                  <a:gd name="connsiteX2" fmla="*/ 4938857 w 7228928"/>
                  <a:gd name="connsiteY2" fmla="*/ 2881491 h 2881491"/>
                  <a:gd name="connsiteX3" fmla="*/ 6073633 w 7228928"/>
                  <a:gd name="connsiteY3" fmla="*/ 2599346 h 2881491"/>
                  <a:gd name="connsiteX4" fmla="*/ 6798590 w 7228928"/>
                  <a:gd name="connsiteY4" fmla="*/ 2551701 h 2881491"/>
                  <a:gd name="connsiteX5" fmla="*/ 7228928 w 7228928"/>
                  <a:gd name="connsiteY5" fmla="*/ 1746539 h 2881491"/>
                  <a:gd name="connsiteX6" fmla="*/ 6764396 w 7228928"/>
                  <a:gd name="connsiteY6" fmla="*/ 996990 h 2881491"/>
                  <a:gd name="connsiteX7" fmla="*/ 6273929 w 7228928"/>
                  <a:gd name="connsiteY7" fmla="*/ 74678 h 2881491"/>
                  <a:gd name="connsiteX8" fmla="*/ 4347814 w 7228928"/>
                  <a:gd name="connsiteY8" fmla="*/ 299197 h 2881491"/>
                  <a:gd name="connsiteX9" fmla="*/ 2680550 w 7228928"/>
                  <a:gd name="connsiteY9" fmla="*/ 0 h 2881491"/>
                  <a:gd name="connsiteX10" fmla="*/ 3649943 w 7228928"/>
                  <a:gd name="connsiteY10" fmla="*/ 873168 h 2881491"/>
                  <a:gd name="connsiteX11" fmla="*/ 2054120 w 7228928"/>
                  <a:gd name="connsiteY11" fmla="*/ 1160926 h 2881491"/>
                  <a:gd name="connsiteX0" fmla="*/ 2054120 w 7228928"/>
                  <a:gd name="connsiteY0" fmla="*/ 1130457 h 2851022"/>
                  <a:gd name="connsiteX1" fmla="*/ 0 w 7228928"/>
                  <a:gd name="connsiteY1" fmla="*/ 2826076 h 2851022"/>
                  <a:gd name="connsiteX2" fmla="*/ 4938857 w 7228928"/>
                  <a:gd name="connsiteY2" fmla="*/ 2851022 h 2851022"/>
                  <a:gd name="connsiteX3" fmla="*/ 6073633 w 7228928"/>
                  <a:gd name="connsiteY3" fmla="*/ 2568877 h 2851022"/>
                  <a:gd name="connsiteX4" fmla="*/ 6798590 w 7228928"/>
                  <a:gd name="connsiteY4" fmla="*/ 2521232 h 2851022"/>
                  <a:gd name="connsiteX5" fmla="*/ 7228928 w 7228928"/>
                  <a:gd name="connsiteY5" fmla="*/ 1716070 h 2851022"/>
                  <a:gd name="connsiteX6" fmla="*/ 6764396 w 7228928"/>
                  <a:gd name="connsiteY6" fmla="*/ 966521 h 2851022"/>
                  <a:gd name="connsiteX7" fmla="*/ 6273929 w 7228928"/>
                  <a:gd name="connsiteY7" fmla="*/ 44209 h 2851022"/>
                  <a:gd name="connsiteX8" fmla="*/ 4347814 w 7228928"/>
                  <a:gd name="connsiteY8" fmla="*/ 268728 h 2851022"/>
                  <a:gd name="connsiteX9" fmla="*/ 3670203 w 7228928"/>
                  <a:gd name="connsiteY9" fmla="*/ 0 h 2851022"/>
                  <a:gd name="connsiteX10" fmla="*/ 3649943 w 7228928"/>
                  <a:gd name="connsiteY10" fmla="*/ 842699 h 2851022"/>
                  <a:gd name="connsiteX11" fmla="*/ 2054120 w 7228928"/>
                  <a:gd name="connsiteY11" fmla="*/ 1130457 h 2851022"/>
                  <a:gd name="connsiteX0" fmla="*/ 2054120 w 7228928"/>
                  <a:gd name="connsiteY0" fmla="*/ 1130457 h 2851022"/>
                  <a:gd name="connsiteX1" fmla="*/ 1513931 w 7228928"/>
                  <a:gd name="connsiteY1" fmla="*/ 2024273 h 2851022"/>
                  <a:gd name="connsiteX2" fmla="*/ 0 w 7228928"/>
                  <a:gd name="connsiteY2" fmla="*/ 2826076 h 2851022"/>
                  <a:gd name="connsiteX3" fmla="*/ 4938857 w 7228928"/>
                  <a:gd name="connsiteY3" fmla="*/ 2851022 h 2851022"/>
                  <a:gd name="connsiteX4" fmla="*/ 6073633 w 7228928"/>
                  <a:gd name="connsiteY4" fmla="*/ 2568877 h 2851022"/>
                  <a:gd name="connsiteX5" fmla="*/ 6798590 w 7228928"/>
                  <a:gd name="connsiteY5" fmla="*/ 2521232 h 2851022"/>
                  <a:gd name="connsiteX6" fmla="*/ 7228928 w 7228928"/>
                  <a:gd name="connsiteY6" fmla="*/ 1716070 h 2851022"/>
                  <a:gd name="connsiteX7" fmla="*/ 6764396 w 7228928"/>
                  <a:gd name="connsiteY7" fmla="*/ 966521 h 2851022"/>
                  <a:gd name="connsiteX8" fmla="*/ 6273929 w 7228928"/>
                  <a:gd name="connsiteY8" fmla="*/ 44209 h 2851022"/>
                  <a:gd name="connsiteX9" fmla="*/ 4347814 w 7228928"/>
                  <a:gd name="connsiteY9" fmla="*/ 268728 h 2851022"/>
                  <a:gd name="connsiteX10" fmla="*/ 3670203 w 7228928"/>
                  <a:gd name="connsiteY10" fmla="*/ 0 h 2851022"/>
                  <a:gd name="connsiteX11" fmla="*/ 3649943 w 7228928"/>
                  <a:gd name="connsiteY11" fmla="*/ 842699 h 2851022"/>
                  <a:gd name="connsiteX12" fmla="*/ 2054120 w 7228928"/>
                  <a:gd name="connsiteY12" fmla="*/ 1130457 h 2851022"/>
                  <a:gd name="connsiteX0" fmla="*/ 2054120 w 7228928"/>
                  <a:gd name="connsiteY0" fmla="*/ 1130457 h 2851022"/>
                  <a:gd name="connsiteX1" fmla="*/ 1720109 w 7228928"/>
                  <a:gd name="connsiteY1" fmla="*/ 1826229 h 2851022"/>
                  <a:gd name="connsiteX2" fmla="*/ 0 w 7228928"/>
                  <a:gd name="connsiteY2" fmla="*/ 2826076 h 2851022"/>
                  <a:gd name="connsiteX3" fmla="*/ 4938857 w 7228928"/>
                  <a:gd name="connsiteY3" fmla="*/ 2851022 h 2851022"/>
                  <a:gd name="connsiteX4" fmla="*/ 6073633 w 7228928"/>
                  <a:gd name="connsiteY4" fmla="*/ 2568877 h 2851022"/>
                  <a:gd name="connsiteX5" fmla="*/ 6798590 w 7228928"/>
                  <a:gd name="connsiteY5" fmla="*/ 2521232 h 2851022"/>
                  <a:gd name="connsiteX6" fmla="*/ 7228928 w 7228928"/>
                  <a:gd name="connsiteY6" fmla="*/ 1716070 h 2851022"/>
                  <a:gd name="connsiteX7" fmla="*/ 6764396 w 7228928"/>
                  <a:gd name="connsiteY7" fmla="*/ 966521 h 2851022"/>
                  <a:gd name="connsiteX8" fmla="*/ 6273929 w 7228928"/>
                  <a:gd name="connsiteY8" fmla="*/ 44209 h 2851022"/>
                  <a:gd name="connsiteX9" fmla="*/ 4347814 w 7228928"/>
                  <a:gd name="connsiteY9" fmla="*/ 268728 h 2851022"/>
                  <a:gd name="connsiteX10" fmla="*/ 3670203 w 7228928"/>
                  <a:gd name="connsiteY10" fmla="*/ 0 h 2851022"/>
                  <a:gd name="connsiteX11" fmla="*/ 3649943 w 7228928"/>
                  <a:gd name="connsiteY11" fmla="*/ 842699 h 2851022"/>
                  <a:gd name="connsiteX12" fmla="*/ 2054120 w 7228928"/>
                  <a:gd name="connsiteY12" fmla="*/ 1130457 h 2851022"/>
                  <a:gd name="connsiteX0" fmla="*/ 2054120 w 7228928"/>
                  <a:gd name="connsiteY0" fmla="*/ 1130457 h 2851022"/>
                  <a:gd name="connsiteX1" fmla="*/ 1337208 w 7228928"/>
                  <a:gd name="connsiteY1" fmla="*/ 1887166 h 2851022"/>
                  <a:gd name="connsiteX2" fmla="*/ 0 w 7228928"/>
                  <a:gd name="connsiteY2" fmla="*/ 2826076 h 2851022"/>
                  <a:gd name="connsiteX3" fmla="*/ 4938857 w 7228928"/>
                  <a:gd name="connsiteY3" fmla="*/ 2851022 h 2851022"/>
                  <a:gd name="connsiteX4" fmla="*/ 6073633 w 7228928"/>
                  <a:gd name="connsiteY4" fmla="*/ 2568877 h 2851022"/>
                  <a:gd name="connsiteX5" fmla="*/ 6798590 w 7228928"/>
                  <a:gd name="connsiteY5" fmla="*/ 2521232 h 2851022"/>
                  <a:gd name="connsiteX6" fmla="*/ 7228928 w 7228928"/>
                  <a:gd name="connsiteY6" fmla="*/ 1716070 h 2851022"/>
                  <a:gd name="connsiteX7" fmla="*/ 6764396 w 7228928"/>
                  <a:gd name="connsiteY7" fmla="*/ 966521 h 2851022"/>
                  <a:gd name="connsiteX8" fmla="*/ 6273929 w 7228928"/>
                  <a:gd name="connsiteY8" fmla="*/ 44209 h 2851022"/>
                  <a:gd name="connsiteX9" fmla="*/ 4347814 w 7228928"/>
                  <a:gd name="connsiteY9" fmla="*/ 268728 h 2851022"/>
                  <a:gd name="connsiteX10" fmla="*/ 3670203 w 7228928"/>
                  <a:gd name="connsiteY10" fmla="*/ 0 h 2851022"/>
                  <a:gd name="connsiteX11" fmla="*/ 3649943 w 7228928"/>
                  <a:gd name="connsiteY11" fmla="*/ 842699 h 2851022"/>
                  <a:gd name="connsiteX12" fmla="*/ 2054120 w 7228928"/>
                  <a:gd name="connsiteY12" fmla="*/ 1130457 h 2851022"/>
                  <a:gd name="connsiteX0" fmla="*/ 2737451 w 7912259"/>
                  <a:gd name="connsiteY0" fmla="*/ 1130457 h 2851022"/>
                  <a:gd name="connsiteX1" fmla="*/ 2020539 w 7912259"/>
                  <a:gd name="connsiteY1" fmla="*/ 1887166 h 2851022"/>
                  <a:gd name="connsiteX2" fmla="*/ 0 w 7912259"/>
                  <a:gd name="connsiteY2" fmla="*/ 2795608 h 2851022"/>
                  <a:gd name="connsiteX3" fmla="*/ 5622188 w 7912259"/>
                  <a:gd name="connsiteY3" fmla="*/ 2851022 h 2851022"/>
                  <a:gd name="connsiteX4" fmla="*/ 6756964 w 7912259"/>
                  <a:gd name="connsiteY4" fmla="*/ 2568877 h 2851022"/>
                  <a:gd name="connsiteX5" fmla="*/ 7481921 w 7912259"/>
                  <a:gd name="connsiteY5" fmla="*/ 2521232 h 2851022"/>
                  <a:gd name="connsiteX6" fmla="*/ 7912259 w 7912259"/>
                  <a:gd name="connsiteY6" fmla="*/ 1716070 h 2851022"/>
                  <a:gd name="connsiteX7" fmla="*/ 7447727 w 7912259"/>
                  <a:gd name="connsiteY7" fmla="*/ 966521 h 2851022"/>
                  <a:gd name="connsiteX8" fmla="*/ 6957260 w 7912259"/>
                  <a:gd name="connsiteY8" fmla="*/ 44209 h 2851022"/>
                  <a:gd name="connsiteX9" fmla="*/ 5031145 w 7912259"/>
                  <a:gd name="connsiteY9" fmla="*/ 268728 h 2851022"/>
                  <a:gd name="connsiteX10" fmla="*/ 4353534 w 7912259"/>
                  <a:gd name="connsiteY10" fmla="*/ 0 h 2851022"/>
                  <a:gd name="connsiteX11" fmla="*/ 4333274 w 7912259"/>
                  <a:gd name="connsiteY11" fmla="*/ 842699 h 2851022"/>
                  <a:gd name="connsiteX12" fmla="*/ 2737451 w 7912259"/>
                  <a:gd name="connsiteY12" fmla="*/ 1130457 h 2851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912259" h="2851022">
                    <a:moveTo>
                      <a:pt x="2737451" y="1130457"/>
                    </a:moveTo>
                    <a:cubicBezTo>
                      <a:pt x="2463136" y="1355610"/>
                      <a:pt x="2294854" y="1662013"/>
                      <a:pt x="2020539" y="1887166"/>
                    </a:cubicBezTo>
                    <a:lnTo>
                      <a:pt x="0" y="2795608"/>
                    </a:lnTo>
                    <a:lnTo>
                      <a:pt x="5622188" y="2851022"/>
                    </a:lnTo>
                    <a:lnTo>
                      <a:pt x="6756964" y="2568877"/>
                    </a:lnTo>
                    <a:lnTo>
                      <a:pt x="7481921" y="2521232"/>
                    </a:lnTo>
                    <a:lnTo>
                      <a:pt x="7912259" y="1716070"/>
                    </a:lnTo>
                    <a:lnTo>
                      <a:pt x="7447727" y="966521"/>
                    </a:lnTo>
                    <a:lnTo>
                      <a:pt x="6957260" y="44209"/>
                    </a:lnTo>
                    <a:lnTo>
                      <a:pt x="5031145" y="268728"/>
                    </a:lnTo>
                    <a:lnTo>
                      <a:pt x="4353534" y="0"/>
                    </a:lnTo>
                    <a:lnTo>
                      <a:pt x="4333274" y="842699"/>
                    </a:lnTo>
                    <a:lnTo>
                      <a:pt x="2737451" y="1130457"/>
                    </a:lnTo>
                    <a:close/>
                  </a:path>
                </a:pathLst>
              </a:custGeom>
              <a:gradFill flip="none" rotWithShape="1">
                <a:gsLst>
                  <a:gs pos="0">
                    <a:srgbClr val="BDDDD5">
                      <a:alpha val="34000"/>
                    </a:srgbClr>
                  </a:gs>
                  <a:gs pos="100000">
                    <a:srgbClr val="BDDDD5"/>
                  </a:gs>
                </a:gsLst>
                <a:lin ang="0" scaled="1"/>
                <a:tileRect/>
              </a:gradFill>
              <a:ln>
                <a:noFill/>
              </a:ln>
              <a:effectLst>
                <a:softEdge rad="6350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Freeform: Shape 17">
                <a:extLst>
                  <a:ext uri="{FF2B5EF4-FFF2-40B4-BE49-F238E27FC236}">
                    <a16:creationId xmlns:a16="http://schemas.microsoft.com/office/drawing/2014/main" id="{3AE7CE43-3E1B-D118-544E-33BCDB2293AA}"/>
                  </a:ext>
                </a:extLst>
              </p:cNvPr>
              <p:cNvSpPr/>
              <p:nvPr userDrawn="1"/>
            </p:nvSpPr>
            <p:spPr>
              <a:xfrm flipH="1" flipV="1">
                <a:off x="14537958" y="-782614"/>
                <a:ext cx="9734800" cy="5299765"/>
              </a:xfrm>
              <a:custGeom>
                <a:avLst/>
                <a:gdLst>
                  <a:gd name="connsiteX0" fmla="*/ 874643 w 6383130"/>
                  <a:gd name="connsiteY0" fmla="*/ 1122017 h 3330713"/>
                  <a:gd name="connsiteX1" fmla="*/ 2341217 w 6383130"/>
                  <a:gd name="connsiteY1" fmla="*/ 2199861 h 3330713"/>
                  <a:gd name="connsiteX2" fmla="*/ 2893391 w 6383130"/>
                  <a:gd name="connsiteY2" fmla="*/ 3012661 h 3330713"/>
                  <a:gd name="connsiteX3" fmla="*/ 3953565 w 6383130"/>
                  <a:gd name="connsiteY3" fmla="*/ 3330713 h 3330713"/>
                  <a:gd name="connsiteX4" fmla="*/ 5106504 w 6383130"/>
                  <a:gd name="connsiteY4" fmla="*/ 3083339 h 3330713"/>
                  <a:gd name="connsiteX5" fmla="*/ 5464313 w 6383130"/>
                  <a:gd name="connsiteY5" fmla="*/ 2425148 h 3330713"/>
                  <a:gd name="connsiteX6" fmla="*/ 4753113 w 6383130"/>
                  <a:gd name="connsiteY6" fmla="*/ 1696278 h 3330713"/>
                  <a:gd name="connsiteX7" fmla="*/ 6007652 w 6383130"/>
                  <a:gd name="connsiteY7" fmla="*/ 1532835 h 3330713"/>
                  <a:gd name="connsiteX8" fmla="*/ 6383130 w 6383130"/>
                  <a:gd name="connsiteY8" fmla="*/ 1334052 h 3330713"/>
                  <a:gd name="connsiteX9" fmla="*/ 6383130 w 6383130"/>
                  <a:gd name="connsiteY9" fmla="*/ 216452 h 3330713"/>
                  <a:gd name="connsiteX10" fmla="*/ 4117008 w 6383130"/>
                  <a:gd name="connsiteY10" fmla="*/ 0 h 3330713"/>
                  <a:gd name="connsiteX11" fmla="*/ 2531165 w 6383130"/>
                  <a:gd name="connsiteY11" fmla="*/ 287130 h 3330713"/>
                  <a:gd name="connsiteX12" fmla="*/ 812800 w 6383130"/>
                  <a:gd name="connsiteY12" fmla="*/ 437322 h 3330713"/>
                  <a:gd name="connsiteX13" fmla="*/ 0 w 6383130"/>
                  <a:gd name="connsiteY13" fmla="*/ 689113 h 3330713"/>
                  <a:gd name="connsiteX14" fmla="*/ 874643 w 6383130"/>
                  <a:gd name="connsiteY14" fmla="*/ 1122017 h 3330713"/>
                  <a:gd name="connsiteX0" fmla="*/ 874643 w 6383130"/>
                  <a:gd name="connsiteY0" fmla="*/ 1122017 h 3330713"/>
                  <a:gd name="connsiteX1" fmla="*/ 2341217 w 6383130"/>
                  <a:gd name="connsiteY1" fmla="*/ 2199861 h 3330713"/>
                  <a:gd name="connsiteX2" fmla="*/ 2893391 w 6383130"/>
                  <a:gd name="connsiteY2" fmla="*/ 3012661 h 3330713"/>
                  <a:gd name="connsiteX3" fmla="*/ 3953565 w 6383130"/>
                  <a:gd name="connsiteY3" fmla="*/ 3330713 h 3330713"/>
                  <a:gd name="connsiteX4" fmla="*/ 5106504 w 6383130"/>
                  <a:gd name="connsiteY4" fmla="*/ 3083339 h 3330713"/>
                  <a:gd name="connsiteX5" fmla="*/ 5464313 w 6383130"/>
                  <a:gd name="connsiteY5" fmla="*/ 2425148 h 3330713"/>
                  <a:gd name="connsiteX6" fmla="*/ 4753113 w 6383130"/>
                  <a:gd name="connsiteY6" fmla="*/ 1696278 h 3330713"/>
                  <a:gd name="connsiteX7" fmla="*/ 6007652 w 6383130"/>
                  <a:gd name="connsiteY7" fmla="*/ 1532835 h 3330713"/>
                  <a:gd name="connsiteX8" fmla="*/ 6383130 w 6383130"/>
                  <a:gd name="connsiteY8" fmla="*/ 216452 h 3330713"/>
                  <a:gd name="connsiteX9" fmla="*/ 4117008 w 6383130"/>
                  <a:gd name="connsiteY9" fmla="*/ 0 h 3330713"/>
                  <a:gd name="connsiteX10" fmla="*/ 2531165 w 6383130"/>
                  <a:gd name="connsiteY10" fmla="*/ 287130 h 3330713"/>
                  <a:gd name="connsiteX11" fmla="*/ 812800 w 6383130"/>
                  <a:gd name="connsiteY11" fmla="*/ 437322 h 3330713"/>
                  <a:gd name="connsiteX12" fmla="*/ 0 w 6383130"/>
                  <a:gd name="connsiteY12" fmla="*/ 689113 h 3330713"/>
                  <a:gd name="connsiteX13" fmla="*/ 874643 w 6383130"/>
                  <a:gd name="connsiteY13" fmla="*/ 1122017 h 3330713"/>
                  <a:gd name="connsiteX0" fmla="*/ 874643 w 6007652"/>
                  <a:gd name="connsiteY0" fmla="*/ 1122017 h 3330713"/>
                  <a:gd name="connsiteX1" fmla="*/ 2341217 w 6007652"/>
                  <a:gd name="connsiteY1" fmla="*/ 2199861 h 3330713"/>
                  <a:gd name="connsiteX2" fmla="*/ 2893391 w 6007652"/>
                  <a:gd name="connsiteY2" fmla="*/ 3012661 h 3330713"/>
                  <a:gd name="connsiteX3" fmla="*/ 3953565 w 6007652"/>
                  <a:gd name="connsiteY3" fmla="*/ 3330713 h 3330713"/>
                  <a:gd name="connsiteX4" fmla="*/ 5106504 w 6007652"/>
                  <a:gd name="connsiteY4" fmla="*/ 3083339 h 3330713"/>
                  <a:gd name="connsiteX5" fmla="*/ 5464313 w 6007652"/>
                  <a:gd name="connsiteY5" fmla="*/ 2425148 h 3330713"/>
                  <a:gd name="connsiteX6" fmla="*/ 4753113 w 6007652"/>
                  <a:gd name="connsiteY6" fmla="*/ 1696278 h 3330713"/>
                  <a:gd name="connsiteX7" fmla="*/ 6007652 w 6007652"/>
                  <a:gd name="connsiteY7" fmla="*/ 1532835 h 3330713"/>
                  <a:gd name="connsiteX8" fmla="*/ 5942502 w 6007652"/>
                  <a:gd name="connsiteY8" fmla="*/ 158750 h 3330713"/>
                  <a:gd name="connsiteX9" fmla="*/ 4117008 w 6007652"/>
                  <a:gd name="connsiteY9" fmla="*/ 0 h 3330713"/>
                  <a:gd name="connsiteX10" fmla="*/ 2531165 w 6007652"/>
                  <a:gd name="connsiteY10" fmla="*/ 287130 h 3330713"/>
                  <a:gd name="connsiteX11" fmla="*/ 812800 w 6007652"/>
                  <a:gd name="connsiteY11" fmla="*/ 437322 h 3330713"/>
                  <a:gd name="connsiteX12" fmla="*/ 0 w 6007652"/>
                  <a:gd name="connsiteY12" fmla="*/ 689113 h 3330713"/>
                  <a:gd name="connsiteX13" fmla="*/ 874643 w 6007652"/>
                  <a:gd name="connsiteY13" fmla="*/ 1122017 h 3330713"/>
                  <a:gd name="connsiteX0" fmla="*/ 874643 w 5942502"/>
                  <a:gd name="connsiteY0" fmla="*/ 1122017 h 3330713"/>
                  <a:gd name="connsiteX1" fmla="*/ 2341217 w 5942502"/>
                  <a:gd name="connsiteY1" fmla="*/ 2199861 h 3330713"/>
                  <a:gd name="connsiteX2" fmla="*/ 2893391 w 5942502"/>
                  <a:gd name="connsiteY2" fmla="*/ 3012661 h 3330713"/>
                  <a:gd name="connsiteX3" fmla="*/ 3953565 w 5942502"/>
                  <a:gd name="connsiteY3" fmla="*/ 3330713 h 3330713"/>
                  <a:gd name="connsiteX4" fmla="*/ 5106504 w 5942502"/>
                  <a:gd name="connsiteY4" fmla="*/ 3083339 h 3330713"/>
                  <a:gd name="connsiteX5" fmla="*/ 5464313 w 5942502"/>
                  <a:gd name="connsiteY5" fmla="*/ 2425148 h 3330713"/>
                  <a:gd name="connsiteX6" fmla="*/ 4753113 w 5942502"/>
                  <a:gd name="connsiteY6" fmla="*/ 1696278 h 3330713"/>
                  <a:gd name="connsiteX7" fmla="*/ 5881758 w 5942502"/>
                  <a:gd name="connsiteY7" fmla="*/ 1532835 h 3330713"/>
                  <a:gd name="connsiteX8" fmla="*/ 5942502 w 5942502"/>
                  <a:gd name="connsiteY8" fmla="*/ 158750 h 3330713"/>
                  <a:gd name="connsiteX9" fmla="*/ 4117008 w 5942502"/>
                  <a:gd name="connsiteY9" fmla="*/ 0 h 3330713"/>
                  <a:gd name="connsiteX10" fmla="*/ 2531165 w 5942502"/>
                  <a:gd name="connsiteY10" fmla="*/ 287130 h 3330713"/>
                  <a:gd name="connsiteX11" fmla="*/ 812800 w 5942502"/>
                  <a:gd name="connsiteY11" fmla="*/ 437322 h 3330713"/>
                  <a:gd name="connsiteX12" fmla="*/ 0 w 5942502"/>
                  <a:gd name="connsiteY12" fmla="*/ 689113 h 3330713"/>
                  <a:gd name="connsiteX13" fmla="*/ 874643 w 5942502"/>
                  <a:gd name="connsiteY13" fmla="*/ 1122017 h 3330713"/>
                  <a:gd name="connsiteX0" fmla="*/ 874643 w 5942502"/>
                  <a:gd name="connsiteY0" fmla="*/ 1122017 h 3330713"/>
                  <a:gd name="connsiteX1" fmla="*/ 2341217 w 5942502"/>
                  <a:gd name="connsiteY1" fmla="*/ 2199861 h 3330713"/>
                  <a:gd name="connsiteX2" fmla="*/ 2893391 w 5942502"/>
                  <a:gd name="connsiteY2" fmla="*/ 3012661 h 3330713"/>
                  <a:gd name="connsiteX3" fmla="*/ 3953565 w 5942502"/>
                  <a:gd name="connsiteY3" fmla="*/ 3330713 h 3330713"/>
                  <a:gd name="connsiteX4" fmla="*/ 5106504 w 5942502"/>
                  <a:gd name="connsiteY4" fmla="*/ 3083339 h 3330713"/>
                  <a:gd name="connsiteX5" fmla="*/ 5464313 w 5942502"/>
                  <a:gd name="connsiteY5" fmla="*/ 2425148 h 3330713"/>
                  <a:gd name="connsiteX6" fmla="*/ 5109813 w 5942502"/>
                  <a:gd name="connsiteY6" fmla="*/ 1712015 h 3330713"/>
                  <a:gd name="connsiteX7" fmla="*/ 5881758 w 5942502"/>
                  <a:gd name="connsiteY7" fmla="*/ 1532835 h 3330713"/>
                  <a:gd name="connsiteX8" fmla="*/ 5942502 w 5942502"/>
                  <a:gd name="connsiteY8" fmla="*/ 158750 h 3330713"/>
                  <a:gd name="connsiteX9" fmla="*/ 4117008 w 5942502"/>
                  <a:gd name="connsiteY9" fmla="*/ 0 h 3330713"/>
                  <a:gd name="connsiteX10" fmla="*/ 2531165 w 5942502"/>
                  <a:gd name="connsiteY10" fmla="*/ 287130 h 3330713"/>
                  <a:gd name="connsiteX11" fmla="*/ 812800 w 5942502"/>
                  <a:gd name="connsiteY11" fmla="*/ 437322 h 3330713"/>
                  <a:gd name="connsiteX12" fmla="*/ 0 w 5942502"/>
                  <a:gd name="connsiteY12" fmla="*/ 689113 h 3330713"/>
                  <a:gd name="connsiteX13" fmla="*/ 874643 w 5942502"/>
                  <a:gd name="connsiteY13" fmla="*/ 1122017 h 3330713"/>
                  <a:gd name="connsiteX0" fmla="*/ 874643 w 5942502"/>
                  <a:gd name="connsiteY0" fmla="*/ 1122017 h 3330713"/>
                  <a:gd name="connsiteX1" fmla="*/ 2341217 w 5942502"/>
                  <a:gd name="connsiteY1" fmla="*/ 2199861 h 3330713"/>
                  <a:gd name="connsiteX2" fmla="*/ 2893391 w 5942502"/>
                  <a:gd name="connsiteY2" fmla="*/ 3012661 h 3330713"/>
                  <a:gd name="connsiteX3" fmla="*/ 3953565 w 5942502"/>
                  <a:gd name="connsiteY3" fmla="*/ 3330713 h 3330713"/>
                  <a:gd name="connsiteX4" fmla="*/ 5106504 w 5942502"/>
                  <a:gd name="connsiteY4" fmla="*/ 3083339 h 3330713"/>
                  <a:gd name="connsiteX5" fmla="*/ 5464313 w 5942502"/>
                  <a:gd name="connsiteY5" fmla="*/ 2425148 h 3330713"/>
                  <a:gd name="connsiteX6" fmla="*/ 5235707 w 5942502"/>
                  <a:gd name="connsiteY6" fmla="*/ 1727752 h 3330713"/>
                  <a:gd name="connsiteX7" fmla="*/ 5881758 w 5942502"/>
                  <a:gd name="connsiteY7" fmla="*/ 1532835 h 3330713"/>
                  <a:gd name="connsiteX8" fmla="*/ 5942502 w 5942502"/>
                  <a:gd name="connsiteY8" fmla="*/ 158750 h 3330713"/>
                  <a:gd name="connsiteX9" fmla="*/ 4117008 w 5942502"/>
                  <a:gd name="connsiteY9" fmla="*/ 0 h 3330713"/>
                  <a:gd name="connsiteX10" fmla="*/ 2531165 w 5942502"/>
                  <a:gd name="connsiteY10" fmla="*/ 287130 h 3330713"/>
                  <a:gd name="connsiteX11" fmla="*/ 812800 w 5942502"/>
                  <a:gd name="connsiteY11" fmla="*/ 437322 h 3330713"/>
                  <a:gd name="connsiteX12" fmla="*/ 0 w 5942502"/>
                  <a:gd name="connsiteY12" fmla="*/ 689113 h 3330713"/>
                  <a:gd name="connsiteX13" fmla="*/ 874643 w 5942502"/>
                  <a:gd name="connsiteY13" fmla="*/ 1122017 h 3330713"/>
                  <a:gd name="connsiteX0" fmla="*/ 874643 w 5942502"/>
                  <a:gd name="connsiteY0" fmla="*/ 1122017 h 3330713"/>
                  <a:gd name="connsiteX1" fmla="*/ 2341217 w 5942502"/>
                  <a:gd name="connsiteY1" fmla="*/ 2199861 h 3330713"/>
                  <a:gd name="connsiteX2" fmla="*/ 2893391 w 5942502"/>
                  <a:gd name="connsiteY2" fmla="*/ 3012661 h 3330713"/>
                  <a:gd name="connsiteX3" fmla="*/ 3953565 w 5942502"/>
                  <a:gd name="connsiteY3" fmla="*/ 3330713 h 3330713"/>
                  <a:gd name="connsiteX4" fmla="*/ 5106504 w 5942502"/>
                  <a:gd name="connsiteY4" fmla="*/ 3083339 h 3330713"/>
                  <a:gd name="connsiteX5" fmla="*/ 5605944 w 5942502"/>
                  <a:gd name="connsiteY5" fmla="*/ 2472358 h 3330713"/>
                  <a:gd name="connsiteX6" fmla="*/ 5235707 w 5942502"/>
                  <a:gd name="connsiteY6" fmla="*/ 1727752 h 3330713"/>
                  <a:gd name="connsiteX7" fmla="*/ 5881758 w 5942502"/>
                  <a:gd name="connsiteY7" fmla="*/ 1532835 h 3330713"/>
                  <a:gd name="connsiteX8" fmla="*/ 5942502 w 5942502"/>
                  <a:gd name="connsiteY8" fmla="*/ 158750 h 3330713"/>
                  <a:gd name="connsiteX9" fmla="*/ 4117008 w 5942502"/>
                  <a:gd name="connsiteY9" fmla="*/ 0 h 3330713"/>
                  <a:gd name="connsiteX10" fmla="*/ 2531165 w 5942502"/>
                  <a:gd name="connsiteY10" fmla="*/ 287130 h 3330713"/>
                  <a:gd name="connsiteX11" fmla="*/ 812800 w 5942502"/>
                  <a:gd name="connsiteY11" fmla="*/ 437322 h 3330713"/>
                  <a:gd name="connsiteX12" fmla="*/ 0 w 5942502"/>
                  <a:gd name="connsiteY12" fmla="*/ 689113 h 3330713"/>
                  <a:gd name="connsiteX13" fmla="*/ 874643 w 5942502"/>
                  <a:gd name="connsiteY13" fmla="*/ 1122017 h 3330713"/>
                  <a:gd name="connsiteX0" fmla="*/ 874643 w 5942502"/>
                  <a:gd name="connsiteY0" fmla="*/ 1122017 h 3330713"/>
                  <a:gd name="connsiteX1" fmla="*/ 2341217 w 5942502"/>
                  <a:gd name="connsiteY1" fmla="*/ 2199861 h 3330713"/>
                  <a:gd name="connsiteX2" fmla="*/ 2893391 w 5942502"/>
                  <a:gd name="connsiteY2" fmla="*/ 3012661 h 3330713"/>
                  <a:gd name="connsiteX3" fmla="*/ 3953565 w 5942502"/>
                  <a:gd name="connsiteY3" fmla="*/ 3330713 h 3330713"/>
                  <a:gd name="connsiteX4" fmla="*/ 5106504 w 5942502"/>
                  <a:gd name="connsiteY4" fmla="*/ 3083339 h 3330713"/>
                  <a:gd name="connsiteX5" fmla="*/ 5605944 w 5942502"/>
                  <a:gd name="connsiteY5" fmla="*/ 2472358 h 3330713"/>
                  <a:gd name="connsiteX6" fmla="*/ 5382584 w 5942502"/>
                  <a:gd name="connsiteY6" fmla="*/ 1727752 h 3330713"/>
                  <a:gd name="connsiteX7" fmla="*/ 5881758 w 5942502"/>
                  <a:gd name="connsiteY7" fmla="*/ 1532835 h 3330713"/>
                  <a:gd name="connsiteX8" fmla="*/ 5942502 w 5942502"/>
                  <a:gd name="connsiteY8" fmla="*/ 158750 h 3330713"/>
                  <a:gd name="connsiteX9" fmla="*/ 4117008 w 5942502"/>
                  <a:gd name="connsiteY9" fmla="*/ 0 h 3330713"/>
                  <a:gd name="connsiteX10" fmla="*/ 2531165 w 5942502"/>
                  <a:gd name="connsiteY10" fmla="*/ 287130 h 3330713"/>
                  <a:gd name="connsiteX11" fmla="*/ 812800 w 5942502"/>
                  <a:gd name="connsiteY11" fmla="*/ 437322 h 3330713"/>
                  <a:gd name="connsiteX12" fmla="*/ 0 w 5942502"/>
                  <a:gd name="connsiteY12" fmla="*/ 689113 h 3330713"/>
                  <a:gd name="connsiteX13" fmla="*/ 874643 w 5942502"/>
                  <a:gd name="connsiteY13" fmla="*/ 1122017 h 3330713"/>
                  <a:gd name="connsiteX0" fmla="*/ 874643 w 5942502"/>
                  <a:gd name="connsiteY0" fmla="*/ 1122017 h 3330713"/>
                  <a:gd name="connsiteX1" fmla="*/ 2341217 w 5942502"/>
                  <a:gd name="connsiteY1" fmla="*/ 2199861 h 3330713"/>
                  <a:gd name="connsiteX2" fmla="*/ 2898637 w 5942502"/>
                  <a:gd name="connsiteY2" fmla="*/ 3091345 h 3330713"/>
                  <a:gd name="connsiteX3" fmla="*/ 3953565 w 5942502"/>
                  <a:gd name="connsiteY3" fmla="*/ 3330713 h 3330713"/>
                  <a:gd name="connsiteX4" fmla="*/ 5106504 w 5942502"/>
                  <a:gd name="connsiteY4" fmla="*/ 3083339 h 3330713"/>
                  <a:gd name="connsiteX5" fmla="*/ 5605944 w 5942502"/>
                  <a:gd name="connsiteY5" fmla="*/ 2472358 h 3330713"/>
                  <a:gd name="connsiteX6" fmla="*/ 5382584 w 5942502"/>
                  <a:gd name="connsiteY6" fmla="*/ 1727752 h 3330713"/>
                  <a:gd name="connsiteX7" fmla="*/ 5881758 w 5942502"/>
                  <a:gd name="connsiteY7" fmla="*/ 1532835 h 3330713"/>
                  <a:gd name="connsiteX8" fmla="*/ 5942502 w 5942502"/>
                  <a:gd name="connsiteY8" fmla="*/ 158750 h 3330713"/>
                  <a:gd name="connsiteX9" fmla="*/ 4117008 w 5942502"/>
                  <a:gd name="connsiteY9" fmla="*/ 0 h 3330713"/>
                  <a:gd name="connsiteX10" fmla="*/ 2531165 w 5942502"/>
                  <a:gd name="connsiteY10" fmla="*/ 287130 h 3330713"/>
                  <a:gd name="connsiteX11" fmla="*/ 812800 w 5942502"/>
                  <a:gd name="connsiteY11" fmla="*/ 437322 h 3330713"/>
                  <a:gd name="connsiteX12" fmla="*/ 0 w 5942502"/>
                  <a:gd name="connsiteY12" fmla="*/ 689113 h 3330713"/>
                  <a:gd name="connsiteX13" fmla="*/ 874643 w 5942502"/>
                  <a:gd name="connsiteY13" fmla="*/ 1122017 h 3330713"/>
                  <a:gd name="connsiteX0" fmla="*/ 874643 w 5942502"/>
                  <a:gd name="connsiteY0" fmla="*/ 996123 h 3204819"/>
                  <a:gd name="connsiteX1" fmla="*/ 2341217 w 5942502"/>
                  <a:gd name="connsiteY1" fmla="*/ 2073967 h 3204819"/>
                  <a:gd name="connsiteX2" fmla="*/ 2898637 w 5942502"/>
                  <a:gd name="connsiteY2" fmla="*/ 2965451 h 3204819"/>
                  <a:gd name="connsiteX3" fmla="*/ 3953565 w 5942502"/>
                  <a:gd name="connsiteY3" fmla="*/ 3204819 h 3204819"/>
                  <a:gd name="connsiteX4" fmla="*/ 5106504 w 5942502"/>
                  <a:gd name="connsiteY4" fmla="*/ 2957445 h 3204819"/>
                  <a:gd name="connsiteX5" fmla="*/ 5605944 w 5942502"/>
                  <a:gd name="connsiteY5" fmla="*/ 2346464 h 3204819"/>
                  <a:gd name="connsiteX6" fmla="*/ 5382584 w 5942502"/>
                  <a:gd name="connsiteY6" fmla="*/ 1601858 h 3204819"/>
                  <a:gd name="connsiteX7" fmla="*/ 5881758 w 5942502"/>
                  <a:gd name="connsiteY7" fmla="*/ 1406941 h 3204819"/>
                  <a:gd name="connsiteX8" fmla="*/ 5942502 w 5942502"/>
                  <a:gd name="connsiteY8" fmla="*/ 32856 h 3204819"/>
                  <a:gd name="connsiteX9" fmla="*/ 4169464 w 5942502"/>
                  <a:gd name="connsiteY9" fmla="*/ 0 h 3204819"/>
                  <a:gd name="connsiteX10" fmla="*/ 2531165 w 5942502"/>
                  <a:gd name="connsiteY10" fmla="*/ 161236 h 3204819"/>
                  <a:gd name="connsiteX11" fmla="*/ 812800 w 5942502"/>
                  <a:gd name="connsiteY11" fmla="*/ 311428 h 3204819"/>
                  <a:gd name="connsiteX12" fmla="*/ 0 w 5942502"/>
                  <a:gd name="connsiteY12" fmla="*/ 563219 h 3204819"/>
                  <a:gd name="connsiteX13" fmla="*/ 874643 w 5942502"/>
                  <a:gd name="connsiteY13" fmla="*/ 996123 h 3204819"/>
                  <a:gd name="connsiteX0" fmla="*/ 874643 w 5932010"/>
                  <a:gd name="connsiteY0" fmla="*/ 996123 h 3204819"/>
                  <a:gd name="connsiteX1" fmla="*/ 2341217 w 5932010"/>
                  <a:gd name="connsiteY1" fmla="*/ 2073967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605944 w 5932010"/>
                  <a:gd name="connsiteY5" fmla="*/ 2346464 h 3204819"/>
                  <a:gd name="connsiteX6" fmla="*/ 5382584 w 5932010"/>
                  <a:gd name="connsiteY6" fmla="*/ 1601858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74643 w 5932010"/>
                  <a:gd name="connsiteY13" fmla="*/ 996123 h 3204819"/>
                  <a:gd name="connsiteX0" fmla="*/ 874643 w 5932010"/>
                  <a:gd name="connsiteY0" fmla="*/ 996123 h 3204819"/>
                  <a:gd name="connsiteX1" fmla="*/ 2341217 w 5932010"/>
                  <a:gd name="connsiteY1" fmla="*/ 2073967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605944 w 5932010"/>
                  <a:gd name="connsiteY5" fmla="*/ 2346464 h 3204819"/>
                  <a:gd name="connsiteX6" fmla="*/ 5503232 w 5932010"/>
                  <a:gd name="connsiteY6" fmla="*/ 1575630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74643 w 5932010"/>
                  <a:gd name="connsiteY13" fmla="*/ 996123 h 3204819"/>
                  <a:gd name="connsiteX0" fmla="*/ 874643 w 5932010"/>
                  <a:gd name="connsiteY0" fmla="*/ 996123 h 3204819"/>
                  <a:gd name="connsiteX1" fmla="*/ 2341217 w 5932010"/>
                  <a:gd name="connsiteY1" fmla="*/ 2073967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443331 w 5932010"/>
                  <a:gd name="connsiteY5" fmla="*/ 2346464 h 3204819"/>
                  <a:gd name="connsiteX6" fmla="*/ 5503232 w 5932010"/>
                  <a:gd name="connsiteY6" fmla="*/ 1575630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74643 w 5932010"/>
                  <a:gd name="connsiteY13" fmla="*/ 996123 h 3204819"/>
                  <a:gd name="connsiteX0" fmla="*/ 874643 w 5932010"/>
                  <a:gd name="connsiteY0" fmla="*/ 996123 h 3204819"/>
                  <a:gd name="connsiteX1" fmla="*/ 2341217 w 5932010"/>
                  <a:gd name="connsiteY1" fmla="*/ 2073967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527261 w 5932010"/>
                  <a:gd name="connsiteY5" fmla="*/ 2346464 h 3204819"/>
                  <a:gd name="connsiteX6" fmla="*/ 5503232 w 5932010"/>
                  <a:gd name="connsiteY6" fmla="*/ 1575630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74643 w 5932010"/>
                  <a:gd name="connsiteY13" fmla="*/ 996123 h 3204819"/>
                  <a:gd name="connsiteX0" fmla="*/ 874643 w 5932010"/>
                  <a:gd name="connsiteY0" fmla="*/ 996123 h 3204819"/>
                  <a:gd name="connsiteX1" fmla="*/ 2341217 w 5932010"/>
                  <a:gd name="connsiteY1" fmla="*/ 2073967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527261 w 5932010"/>
                  <a:gd name="connsiteY5" fmla="*/ 2346464 h 3204819"/>
                  <a:gd name="connsiteX6" fmla="*/ 5414057 w 5932010"/>
                  <a:gd name="connsiteY6" fmla="*/ 1591367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74643 w 5932010"/>
                  <a:gd name="connsiteY13" fmla="*/ 996123 h 3204819"/>
                  <a:gd name="connsiteX0" fmla="*/ 837924 w 5932010"/>
                  <a:gd name="connsiteY0" fmla="*/ 1300366 h 3204819"/>
                  <a:gd name="connsiteX1" fmla="*/ 2341217 w 5932010"/>
                  <a:gd name="connsiteY1" fmla="*/ 2073967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527261 w 5932010"/>
                  <a:gd name="connsiteY5" fmla="*/ 2346464 h 3204819"/>
                  <a:gd name="connsiteX6" fmla="*/ 5414057 w 5932010"/>
                  <a:gd name="connsiteY6" fmla="*/ 1591367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37924 w 5932010"/>
                  <a:gd name="connsiteY13" fmla="*/ 1300366 h 3204819"/>
                  <a:gd name="connsiteX0" fmla="*/ 837924 w 5932010"/>
                  <a:gd name="connsiteY0" fmla="*/ 1300366 h 3204819"/>
                  <a:gd name="connsiteX1" fmla="*/ 2236306 w 5932010"/>
                  <a:gd name="connsiteY1" fmla="*/ 2094949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527261 w 5932010"/>
                  <a:gd name="connsiteY5" fmla="*/ 2346464 h 3204819"/>
                  <a:gd name="connsiteX6" fmla="*/ 5414057 w 5932010"/>
                  <a:gd name="connsiteY6" fmla="*/ 1591367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37924 w 5932010"/>
                  <a:gd name="connsiteY13" fmla="*/ 1300366 h 3204819"/>
                  <a:gd name="connsiteX0" fmla="*/ 837924 w 5932010"/>
                  <a:gd name="connsiteY0" fmla="*/ 1300366 h 3204819"/>
                  <a:gd name="connsiteX1" fmla="*/ 1661915 w 5932010"/>
                  <a:gd name="connsiteY1" fmla="*/ 2449025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527261 w 5932010"/>
                  <a:gd name="connsiteY5" fmla="*/ 2346464 h 3204819"/>
                  <a:gd name="connsiteX6" fmla="*/ 5414057 w 5932010"/>
                  <a:gd name="connsiteY6" fmla="*/ 1591367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37924 w 5932010"/>
                  <a:gd name="connsiteY13" fmla="*/ 1300366 h 3204819"/>
                  <a:gd name="connsiteX0" fmla="*/ 837924 w 5932010"/>
                  <a:gd name="connsiteY0" fmla="*/ 1300366 h 3204819"/>
                  <a:gd name="connsiteX1" fmla="*/ 1543890 w 5932010"/>
                  <a:gd name="connsiteY1" fmla="*/ 2449025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527261 w 5932010"/>
                  <a:gd name="connsiteY5" fmla="*/ 2346464 h 3204819"/>
                  <a:gd name="connsiteX6" fmla="*/ 5414057 w 5932010"/>
                  <a:gd name="connsiteY6" fmla="*/ 1591367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37924 w 5932010"/>
                  <a:gd name="connsiteY13" fmla="*/ 1300366 h 3204819"/>
                  <a:gd name="connsiteX0" fmla="*/ 837924 w 5932010"/>
                  <a:gd name="connsiteY0" fmla="*/ 1300366 h 3204819"/>
                  <a:gd name="connsiteX1" fmla="*/ 1543890 w 5932010"/>
                  <a:gd name="connsiteY1" fmla="*/ 2449025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527261 w 5932010"/>
                  <a:gd name="connsiteY5" fmla="*/ 2346464 h 3204819"/>
                  <a:gd name="connsiteX6" fmla="*/ 5547819 w 5932010"/>
                  <a:gd name="connsiteY6" fmla="*/ 1591367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37924 w 5932010"/>
                  <a:gd name="connsiteY13" fmla="*/ 1300366 h 3204819"/>
                  <a:gd name="connsiteX0" fmla="*/ 837924 w 6031257"/>
                  <a:gd name="connsiteY0" fmla="*/ 1300366 h 3204819"/>
                  <a:gd name="connsiteX1" fmla="*/ 1543890 w 6031257"/>
                  <a:gd name="connsiteY1" fmla="*/ 2449025 h 3204819"/>
                  <a:gd name="connsiteX2" fmla="*/ 2898637 w 6031257"/>
                  <a:gd name="connsiteY2" fmla="*/ 2965451 h 3204819"/>
                  <a:gd name="connsiteX3" fmla="*/ 3953565 w 6031257"/>
                  <a:gd name="connsiteY3" fmla="*/ 3204819 h 3204819"/>
                  <a:gd name="connsiteX4" fmla="*/ 5106504 w 6031257"/>
                  <a:gd name="connsiteY4" fmla="*/ 2957445 h 3204819"/>
                  <a:gd name="connsiteX5" fmla="*/ 5527261 w 6031257"/>
                  <a:gd name="connsiteY5" fmla="*/ 2346464 h 3204819"/>
                  <a:gd name="connsiteX6" fmla="*/ 5547819 w 6031257"/>
                  <a:gd name="connsiteY6" fmla="*/ 1591367 h 3204819"/>
                  <a:gd name="connsiteX7" fmla="*/ 6031257 w 6031257"/>
                  <a:gd name="connsiteY7" fmla="*/ 1367599 h 3204819"/>
                  <a:gd name="connsiteX8" fmla="*/ 5932010 w 6031257"/>
                  <a:gd name="connsiteY8" fmla="*/ 410537 h 3204819"/>
                  <a:gd name="connsiteX9" fmla="*/ 4169464 w 6031257"/>
                  <a:gd name="connsiteY9" fmla="*/ 0 h 3204819"/>
                  <a:gd name="connsiteX10" fmla="*/ 2531165 w 6031257"/>
                  <a:gd name="connsiteY10" fmla="*/ 161236 h 3204819"/>
                  <a:gd name="connsiteX11" fmla="*/ 812800 w 6031257"/>
                  <a:gd name="connsiteY11" fmla="*/ 311428 h 3204819"/>
                  <a:gd name="connsiteX12" fmla="*/ 0 w 6031257"/>
                  <a:gd name="connsiteY12" fmla="*/ 563219 h 3204819"/>
                  <a:gd name="connsiteX13" fmla="*/ 837924 w 6031257"/>
                  <a:gd name="connsiteY13" fmla="*/ 1300366 h 3204819"/>
                  <a:gd name="connsiteX0" fmla="*/ 837924 w 6031257"/>
                  <a:gd name="connsiteY0" fmla="*/ 1300366 h 3204819"/>
                  <a:gd name="connsiteX1" fmla="*/ 1543890 w 6031257"/>
                  <a:gd name="connsiteY1" fmla="*/ 2449025 h 3204819"/>
                  <a:gd name="connsiteX2" fmla="*/ 2898637 w 6031257"/>
                  <a:gd name="connsiteY2" fmla="*/ 2965451 h 3204819"/>
                  <a:gd name="connsiteX3" fmla="*/ 3953565 w 6031257"/>
                  <a:gd name="connsiteY3" fmla="*/ 3204819 h 3204819"/>
                  <a:gd name="connsiteX4" fmla="*/ 5106504 w 6031257"/>
                  <a:gd name="connsiteY4" fmla="*/ 2957445 h 3204819"/>
                  <a:gd name="connsiteX5" fmla="*/ 5527261 w 6031257"/>
                  <a:gd name="connsiteY5" fmla="*/ 2346464 h 3204819"/>
                  <a:gd name="connsiteX6" fmla="*/ 5547819 w 6031257"/>
                  <a:gd name="connsiteY6" fmla="*/ 1591367 h 3204819"/>
                  <a:gd name="connsiteX7" fmla="*/ 6031257 w 6031257"/>
                  <a:gd name="connsiteY7" fmla="*/ 1367599 h 3204819"/>
                  <a:gd name="connsiteX8" fmla="*/ 5994957 w 6031257"/>
                  <a:gd name="connsiteY8" fmla="*/ 166618 h 3204819"/>
                  <a:gd name="connsiteX9" fmla="*/ 4169464 w 6031257"/>
                  <a:gd name="connsiteY9" fmla="*/ 0 h 3204819"/>
                  <a:gd name="connsiteX10" fmla="*/ 2531165 w 6031257"/>
                  <a:gd name="connsiteY10" fmla="*/ 161236 h 3204819"/>
                  <a:gd name="connsiteX11" fmla="*/ 812800 w 6031257"/>
                  <a:gd name="connsiteY11" fmla="*/ 311428 h 3204819"/>
                  <a:gd name="connsiteX12" fmla="*/ 0 w 6031257"/>
                  <a:gd name="connsiteY12" fmla="*/ 563219 h 3204819"/>
                  <a:gd name="connsiteX13" fmla="*/ 837924 w 6031257"/>
                  <a:gd name="connsiteY13" fmla="*/ 1300366 h 3204819"/>
                  <a:gd name="connsiteX0" fmla="*/ 837924 w 6031257"/>
                  <a:gd name="connsiteY0" fmla="*/ 1379050 h 3283503"/>
                  <a:gd name="connsiteX1" fmla="*/ 1543890 w 6031257"/>
                  <a:gd name="connsiteY1" fmla="*/ 2527709 h 3283503"/>
                  <a:gd name="connsiteX2" fmla="*/ 2898637 w 6031257"/>
                  <a:gd name="connsiteY2" fmla="*/ 3044135 h 3283503"/>
                  <a:gd name="connsiteX3" fmla="*/ 3953565 w 6031257"/>
                  <a:gd name="connsiteY3" fmla="*/ 3283503 h 3283503"/>
                  <a:gd name="connsiteX4" fmla="*/ 5106504 w 6031257"/>
                  <a:gd name="connsiteY4" fmla="*/ 3036129 h 3283503"/>
                  <a:gd name="connsiteX5" fmla="*/ 5527261 w 6031257"/>
                  <a:gd name="connsiteY5" fmla="*/ 2425148 h 3283503"/>
                  <a:gd name="connsiteX6" fmla="*/ 5547819 w 6031257"/>
                  <a:gd name="connsiteY6" fmla="*/ 1670051 h 3283503"/>
                  <a:gd name="connsiteX7" fmla="*/ 6031257 w 6031257"/>
                  <a:gd name="connsiteY7" fmla="*/ 1446283 h 3283503"/>
                  <a:gd name="connsiteX8" fmla="*/ 5994957 w 6031257"/>
                  <a:gd name="connsiteY8" fmla="*/ 245302 h 3283503"/>
                  <a:gd name="connsiteX9" fmla="*/ 4169464 w 6031257"/>
                  <a:gd name="connsiteY9" fmla="*/ 0 h 3283503"/>
                  <a:gd name="connsiteX10" fmla="*/ 2531165 w 6031257"/>
                  <a:gd name="connsiteY10" fmla="*/ 239920 h 3283503"/>
                  <a:gd name="connsiteX11" fmla="*/ 812800 w 6031257"/>
                  <a:gd name="connsiteY11" fmla="*/ 390112 h 3283503"/>
                  <a:gd name="connsiteX12" fmla="*/ 0 w 6031257"/>
                  <a:gd name="connsiteY12" fmla="*/ 641903 h 3283503"/>
                  <a:gd name="connsiteX13" fmla="*/ 837924 w 6031257"/>
                  <a:gd name="connsiteY13" fmla="*/ 1379050 h 3283503"/>
                  <a:gd name="connsiteX0" fmla="*/ 837924 w 6031257"/>
                  <a:gd name="connsiteY0" fmla="*/ 1379050 h 3283503"/>
                  <a:gd name="connsiteX1" fmla="*/ 1543890 w 6031257"/>
                  <a:gd name="connsiteY1" fmla="*/ 2527709 h 3283503"/>
                  <a:gd name="connsiteX2" fmla="*/ 2898637 w 6031257"/>
                  <a:gd name="connsiteY2" fmla="*/ 3044135 h 3283503"/>
                  <a:gd name="connsiteX3" fmla="*/ 3953565 w 6031257"/>
                  <a:gd name="connsiteY3" fmla="*/ 3283503 h 3283503"/>
                  <a:gd name="connsiteX4" fmla="*/ 5106504 w 6031257"/>
                  <a:gd name="connsiteY4" fmla="*/ 3036129 h 3283503"/>
                  <a:gd name="connsiteX5" fmla="*/ 5527261 w 6031257"/>
                  <a:gd name="connsiteY5" fmla="*/ 2425148 h 3283503"/>
                  <a:gd name="connsiteX6" fmla="*/ 5547819 w 6031257"/>
                  <a:gd name="connsiteY6" fmla="*/ 1670051 h 3283503"/>
                  <a:gd name="connsiteX7" fmla="*/ 6031257 w 6031257"/>
                  <a:gd name="connsiteY7" fmla="*/ 1446283 h 3283503"/>
                  <a:gd name="connsiteX8" fmla="*/ 5994957 w 6031257"/>
                  <a:gd name="connsiteY8" fmla="*/ 245302 h 3283503"/>
                  <a:gd name="connsiteX9" fmla="*/ 4169464 w 6031257"/>
                  <a:gd name="connsiteY9" fmla="*/ 0 h 3283503"/>
                  <a:gd name="connsiteX10" fmla="*/ 2578375 w 6031257"/>
                  <a:gd name="connsiteY10" fmla="*/ 184842 h 3283503"/>
                  <a:gd name="connsiteX11" fmla="*/ 812800 w 6031257"/>
                  <a:gd name="connsiteY11" fmla="*/ 390112 h 3283503"/>
                  <a:gd name="connsiteX12" fmla="*/ 0 w 6031257"/>
                  <a:gd name="connsiteY12" fmla="*/ 641903 h 3283503"/>
                  <a:gd name="connsiteX13" fmla="*/ 837924 w 6031257"/>
                  <a:gd name="connsiteY13" fmla="*/ 1379050 h 328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31257" h="3283503">
                    <a:moveTo>
                      <a:pt x="837924" y="1379050"/>
                    </a:moveTo>
                    <a:lnTo>
                      <a:pt x="1543890" y="2527709"/>
                    </a:lnTo>
                    <a:lnTo>
                      <a:pt x="2898637" y="3044135"/>
                    </a:lnTo>
                    <a:lnTo>
                      <a:pt x="3953565" y="3283503"/>
                    </a:lnTo>
                    <a:lnTo>
                      <a:pt x="5106504" y="3036129"/>
                    </a:lnTo>
                    <a:lnTo>
                      <a:pt x="5527261" y="2425148"/>
                    </a:lnTo>
                    <a:lnTo>
                      <a:pt x="5547819" y="1670051"/>
                    </a:lnTo>
                    <a:lnTo>
                      <a:pt x="6031257" y="1446283"/>
                    </a:lnTo>
                    <a:lnTo>
                      <a:pt x="5994957" y="245302"/>
                    </a:lnTo>
                    <a:lnTo>
                      <a:pt x="4169464" y="0"/>
                    </a:lnTo>
                    <a:lnTo>
                      <a:pt x="2578375" y="184842"/>
                    </a:lnTo>
                    <a:lnTo>
                      <a:pt x="812800" y="390112"/>
                    </a:lnTo>
                    <a:lnTo>
                      <a:pt x="0" y="641903"/>
                    </a:lnTo>
                    <a:lnTo>
                      <a:pt x="837924" y="1379050"/>
                    </a:lnTo>
                    <a:close/>
                  </a:path>
                </a:pathLst>
              </a:custGeom>
              <a:gradFill flip="none" rotWithShape="1">
                <a:gsLst>
                  <a:gs pos="18000">
                    <a:schemeClr val="accent3">
                      <a:lumMod val="75000"/>
                      <a:alpha val="50000"/>
                    </a:schemeClr>
                  </a:gs>
                  <a:gs pos="49000">
                    <a:schemeClr val="accent3">
                      <a:lumMod val="75000"/>
                      <a:alpha val="22000"/>
                    </a:schemeClr>
                  </a:gs>
                  <a:gs pos="67000">
                    <a:schemeClr val="accent3">
                      <a:alpha val="0"/>
                    </a:schemeClr>
                  </a:gs>
                </a:gsLst>
                <a:path path="circle">
                  <a:fillToRect l="100000" b="100000"/>
                </a:path>
                <a:tileRect t="-100000" r="-100000"/>
              </a:gradFill>
              <a:ln>
                <a:noFill/>
              </a:ln>
              <a:effectLst>
                <a:softEdge rad="8636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Freeform: Shape 18">
                <a:extLst>
                  <a:ext uri="{FF2B5EF4-FFF2-40B4-BE49-F238E27FC236}">
                    <a16:creationId xmlns:a16="http://schemas.microsoft.com/office/drawing/2014/main" id="{1960F30D-EEC0-0DA3-2260-A137BD11D76F}"/>
                  </a:ext>
                </a:extLst>
              </p:cNvPr>
              <p:cNvSpPr/>
              <p:nvPr userDrawn="1"/>
            </p:nvSpPr>
            <p:spPr>
              <a:xfrm flipH="1" flipV="1">
                <a:off x="13077671" y="0"/>
                <a:ext cx="9734800" cy="5299765"/>
              </a:xfrm>
              <a:custGeom>
                <a:avLst/>
                <a:gdLst>
                  <a:gd name="connsiteX0" fmla="*/ 874643 w 6383130"/>
                  <a:gd name="connsiteY0" fmla="*/ 1122017 h 3330713"/>
                  <a:gd name="connsiteX1" fmla="*/ 2341217 w 6383130"/>
                  <a:gd name="connsiteY1" fmla="*/ 2199861 h 3330713"/>
                  <a:gd name="connsiteX2" fmla="*/ 2893391 w 6383130"/>
                  <a:gd name="connsiteY2" fmla="*/ 3012661 h 3330713"/>
                  <a:gd name="connsiteX3" fmla="*/ 3953565 w 6383130"/>
                  <a:gd name="connsiteY3" fmla="*/ 3330713 h 3330713"/>
                  <a:gd name="connsiteX4" fmla="*/ 5106504 w 6383130"/>
                  <a:gd name="connsiteY4" fmla="*/ 3083339 h 3330713"/>
                  <a:gd name="connsiteX5" fmla="*/ 5464313 w 6383130"/>
                  <a:gd name="connsiteY5" fmla="*/ 2425148 h 3330713"/>
                  <a:gd name="connsiteX6" fmla="*/ 4753113 w 6383130"/>
                  <a:gd name="connsiteY6" fmla="*/ 1696278 h 3330713"/>
                  <a:gd name="connsiteX7" fmla="*/ 6007652 w 6383130"/>
                  <a:gd name="connsiteY7" fmla="*/ 1532835 h 3330713"/>
                  <a:gd name="connsiteX8" fmla="*/ 6383130 w 6383130"/>
                  <a:gd name="connsiteY8" fmla="*/ 1334052 h 3330713"/>
                  <a:gd name="connsiteX9" fmla="*/ 6383130 w 6383130"/>
                  <a:gd name="connsiteY9" fmla="*/ 216452 h 3330713"/>
                  <a:gd name="connsiteX10" fmla="*/ 4117008 w 6383130"/>
                  <a:gd name="connsiteY10" fmla="*/ 0 h 3330713"/>
                  <a:gd name="connsiteX11" fmla="*/ 2531165 w 6383130"/>
                  <a:gd name="connsiteY11" fmla="*/ 287130 h 3330713"/>
                  <a:gd name="connsiteX12" fmla="*/ 812800 w 6383130"/>
                  <a:gd name="connsiteY12" fmla="*/ 437322 h 3330713"/>
                  <a:gd name="connsiteX13" fmla="*/ 0 w 6383130"/>
                  <a:gd name="connsiteY13" fmla="*/ 689113 h 3330713"/>
                  <a:gd name="connsiteX14" fmla="*/ 874643 w 6383130"/>
                  <a:gd name="connsiteY14" fmla="*/ 1122017 h 3330713"/>
                  <a:gd name="connsiteX0" fmla="*/ 874643 w 6383130"/>
                  <a:gd name="connsiteY0" fmla="*/ 1122017 h 3330713"/>
                  <a:gd name="connsiteX1" fmla="*/ 2341217 w 6383130"/>
                  <a:gd name="connsiteY1" fmla="*/ 2199861 h 3330713"/>
                  <a:gd name="connsiteX2" fmla="*/ 2893391 w 6383130"/>
                  <a:gd name="connsiteY2" fmla="*/ 3012661 h 3330713"/>
                  <a:gd name="connsiteX3" fmla="*/ 3953565 w 6383130"/>
                  <a:gd name="connsiteY3" fmla="*/ 3330713 h 3330713"/>
                  <a:gd name="connsiteX4" fmla="*/ 5106504 w 6383130"/>
                  <a:gd name="connsiteY4" fmla="*/ 3083339 h 3330713"/>
                  <a:gd name="connsiteX5" fmla="*/ 5464313 w 6383130"/>
                  <a:gd name="connsiteY5" fmla="*/ 2425148 h 3330713"/>
                  <a:gd name="connsiteX6" fmla="*/ 4753113 w 6383130"/>
                  <a:gd name="connsiteY6" fmla="*/ 1696278 h 3330713"/>
                  <a:gd name="connsiteX7" fmla="*/ 6007652 w 6383130"/>
                  <a:gd name="connsiteY7" fmla="*/ 1532835 h 3330713"/>
                  <a:gd name="connsiteX8" fmla="*/ 6383130 w 6383130"/>
                  <a:gd name="connsiteY8" fmla="*/ 216452 h 3330713"/>
                  <a:gd name="connsiteX9" fmla="*/ 4117008 w 6383130"/>
                  <a:gd name="connsiteY9" fmla="*/ 0 h 3330713"/>
                  <a:gd name="connsiteX10" fmla="*/ 2531165 w 6383130"/>
                  <a:gd name="connsiteY10" fmla="*/ 287130 h 3330713"/>
                  <a:gd name="connsiteX11" fmla="*/ 812800 w 6383130"/>
                  <a:gd name="connsiteY11" fmla="*/ 437322 h 3330713"/>
                  <a:gd name="connsiteX12" fmla="*/ 0 w 6383130"/>
                  <a:gd name="connsiteY12" fmla="*/ 689113 h 3330713"/>
                  <a:gd name="connsiteX13" fmla="*/ 874643 w 6383130"/>
                  <a:gd name="connsiteY13" fmla="*/ 1122017 h 3330713"/>
                  <a:gd name="connsiteX0" fmla="*/ 874643 w 6007652"/>
                  <a:gd name="connsiteY0" fmla="*/ 1122017 h 3330713"/>
                  <a:gd name="connsiteX1" fmla="*/ 2341217 w 6007652"/>
                  <a:gd name="connsiteY1" fmla="*/ 2199861 h 3330713"/>
                  <a:gd name="connsiteX2" fmla="*/ 2893391 w 6007652"/>
                  <a:gd name="connsiteY2" fmla="*/ 3012661 h 3330713"/>
                  <a:gd name="connsiteX3" fmla="*/ 3953565 w 6007652"/>
                  <a:gd name="connsiteY3" fmla="*/ 3330713 h 3330713"/>
                  <a:gd name="connsiteX4" fmla="*/ 5106504 w 6007652"/>
                  <a:gd name="connsiteY4" fmla="*/ 3083339 h 3330713"/>
                  <a:gd name="connsiteX5" fmla="*/ 5464313 w 6007652"/>
                  <a:gd name="connsiteY5" fmla="*/ 2425148 h 3330713"/>
                  <a:gd name="connsiteX6" fmla="*/ 4753113 w 6007652"/>
                  <a:gd name="connsiteY6" fmla="*/ 1696278 h 3330713"/>
                  <a:gd name="connsiteX7" fmla="*/ 6007652 w 6007652"/>
                  <a:gd name="connsiteY7" fmla="*/ 1532835 h 3330713"/>
                  <a:gd name="connsiteX8" fmla="*/ 5942502 w 6007652"/>
                  <a:gd name="connsiteY8" fmla="*/ 158750 h 3330713"/>
                  <a:gd name="connsiteX9" fmla="*/ 4117008 w 6007652"/>
                  <a:gd name="connsiteY9" fmla="*/ 0 h 3330713"/>
                  <a:gd name="connsiteX10" fmla="*/ 2531165 w 6007652"/>
                  <a:gd name="connsiteY10" fmla="*/ 287130 h 3330713"/>
                  <a:gd name="connsiteX11" fmla="*/ 812800 w 6007652"/>
                  <a:gd name="connsiteY11" fmla="*/ 437322 h 3330713"/>
                  <a:gd name="connsiteX12" fmla="*/ 0 w 6007652"/>
                  <a:gd name="connsiteY12" fmla="*/ 689113 h 3330713"/>
                  <a:gd name="connsiteX13" fmla="*/ 874643 w 6007652"/>
                  <a:gd name="connsiteY13" fmla="*/ 1122017 h 3330713"/>
                  <a:gd name="connsiteX0" fmla="*/ 874643 w 5942502"/>
                  <a:gd name="connsiteY0" fmla="*/ 1122017 h 3330713"/>
                  <a:gd name="connsiteX1" fmla="*/ 2341217 w 5942502"/>
                  <a:gd name="connsiteY1" fmla="*/ 2199861 h 3330713"/>
                  <a:gd name="connsiteX2" fmla="*/ 2893391 w 5942502"/>
                  <a:gd name="connsiteY2" fmla="*/ 3012661 h 3330713"/>
                  <a:gd name="connsiteX3" fmla="*/ 3953565 w 5942502"/>
                  <a:gd name="connsiteY3" fmla="*/ 3330713 h 3330713"/>
                  <a:gd name="connsiteX4" fmla="*/ 5106504 w 5942502"/>
                  <a:gd name="connsiteY4" fmla="*/ 3083339 h 3330713"/>
                  <a:gd name="connsiteX5" fmla="*/ 5464313 w 5942502"/>
                  <a:gd name="connsiteY5" fmla="*/ 2425148 h 3330713"/>
                  <a:gd name="connsiteX6" fmla="*/ 4753113 w 5942502"/>
                  <a:gd name="connsiteY6" fmla="*/ 1696278 h 3330713"/>
                  <a:gd name="connsiteX7" fmla="*/ 5881758 w 5942502"/>
                  <a:gd name="connsiteY7" fmla="*/ 1532835 h 3330713"/>
                  <a:gd name="connsiteX8" fmla="*/ 5942502 w 5942502"/>
                  <a:gd name="connsiteY8" fmla="*/ 158750 h 3330713"/>
                  <a:gd name="connsiteX9" fmla="*/ 4117008 w 5942502"/>
                  <a:gd name="connsiteY9" fmla="*/ 0 h 3330713"/>
                  <a:gd name="connsiteX10" fmla="*/ 2531165 w 5942502"/>
                  <a:gd name="connsiteY10" fmla="*/ 287130 h 3330713"/>
                  <a:gd name="connsiteX11" fmla="*/ 812800 w 5942502"/>
                  <a:gd name="connsiteY11" fmla="*/ 437322 h 3330713"/>
                  <a:gd name="connsiteX12" fmla="*/ 0 w 5942502"/>
                  <a:gd name="connsiteY12" fmla="*/ 689113 h 3330713"/>
                  <a:gd name="connsiteX13" fmla="*/ 874643 w 5942502"/>
                  <a:gd name="connsiteY13" fmla="*/ 1122017 h 3330713"/>
                  <a:gd name="connsiteX0" fmla="*/ 874643 w 5942502"/>
                  <a:gd name="connsiteY0" fmla="*/ 1122017 h 3330713"/>
                  <a:gd name="connsiteX1" fmla="*/ 2341217 w 5942502"/>
                  <a:gd name="connsiteY1" fmla="*/ 2199861 h 3330713"/>
                  <a:gd name="connsiteX2" fmla="*/ 2893391 w 5942502"/>
                  <a:gd name="connsiteY2" fmla="*/ 3012661 h 3330713"/>
                  <a:gd name="connsiteX3" fmla="*/ 3953565 w 5942502"/>
                  <a:gd name="connsiteY3" fmla="*/ 3330713 h 3330713"/>
                  <a:gd name="connsiteX4" fmla="*/ 5106504 w 5942502"/>
                  <a:gd name="connsiteY4" fmla="*/ 3083339 h 3330713"/>
                  <a:gd name="connsiteX5" fmla="*/ 5464313 w 5942502"/>
                  <a:gd name="connsiteY5" fmla="*/ 2425148 h 3330713"/>
                  <a:gd name="connsiteX6" fmla="*/ 5109813 w 5942502"/>
                  <a:gd name="connsiteY6" fmla="*/ 1712015 h 3330713"/>
                  <a:gd name="connsiteX7" fmla="*/ 5881758 w 5942502"/>
                  <a:gd name="connsiteY7" fmla="*/ 1532835 h 3330713"/>
                  <a:gd name="connsiteX8" fmla="*/ 5942502 w 5942502"/>
                  <a:gd name="connsiteY8" fmla="*/ 158750 h 3330713"/>
                  <a:gd name="connsiteX9" fmla="*/ 4117008 w 5942502"/>
                  <a:gd name="connsiteY9" fmla="*/ 0 h 3330713"/>
                  <a:gd name="connsiteX10" fmla="*/ 2531165 w 5942502"/>
                  <a:gd name="connsiteY10" fmla="*/ 287130 h 3330713"/>
                  <a:gd name="connsiteX11" fmla="*/ 812800 w 5942502"/>
                  <a:gd name="connsiteY11" fmla="*/ 437322 h 3330713"/>
                  <a:gd name="connsiteX12" fmla="*/ 0 w 5942502"/>
                  <a:gd name="connsiteY12" fmla="*/ 689113 h 3330713"/>
                  <a:gd name="connsiteX13" fmla="*/ 874643 w 5942502"/>
                  <a:gd name="connsiteY13" fmla="*/ 1122017 h 3330713"/>
                  <a:gd name="connsiteX0" fmla="*/ 874643 w 5942502"/>
                  <a:gd name="connsiteY0" fmla="*/ 1122017 h 3330713"/>
                  <a:gd name="connsiteX1" fmla="*/ 2341217 w 5942502"/>
                  <a:gd name="connsiteY1" fmla="*/ 2199861 h 3330713"/>
                  <a:gd name="connsiteX2" fmla="*/ 2893391 w 5942502"/>
                  <a:gd name="connsiteY2" fmla="*/ 3012661 h 3330713"/>
                  <a:gd name="connsiteX3" fmla="*/ 3953565 w 5942502"/>
                  <a:gd name="connsiteY3" fmla="*/ 3330713 h 3330713"/>
                  <a:gd name="connsiteX4" fmla="*/ 5106504 w 5942502"/>
                  <a:gd name="connsiteY4" fmla="*/ 3083339 h 3330713"/>
                  <a:gd name="connsiteX5" fmla="*/ 5464313 w 5942502"/>
                  <a:gd name="connsiteY5" fmla="*/ 2425148 h 3330713"/>
                  <a:gd name="connsiteX6" fmla="*/ 5235707 w 5942502"/>
                  <a:gd name="connsiteY6" fmla="*/ 1727752 h 3330713"/>
                  <a:gd name="connsiteX7" fmla="*/ 5881758 w 5942502"/>
                  <a:gd name="connsiteY7" fmla="*/ 1532835 h 3330713"/>
                  <a:gd name="connsiteX8" fmla="*/ 5942502 w 5942502"/>
                  <a:gd name="connsiteY8" fmla="*/ 158750 h 3330713"/>
                  <a:gd name="connsiteX9" fmla="*/ 4117008 w 5942502"/>
                  <a:gd name="connsiteY9" fmla="*/ 0 h 3330713"/>
                  <a:gd name="connsiteX10" fmla="*/ 2531165 w 5942502"/>
                  <a:gd name="connsiteY10" fmla="*/ 287130 h 3330713"/>
                  <a:gd name="connsiteX11" fmla="*/ 812800 w 5942502"/>
                  <a:gd name="connsiteY11" fmla="*/ 437322 h 3330713"/>
                  <a:gd name="connsiteX12" fmla="*/ 0 w 5942502"/>
                  <a:gd name="connsiteY12" fmla="*/ 689113 h 3330713"/>
                  <a:gd name="connsiteX13" fmla="*/ 874643 w 5942502"/>
                  <a:gd name="connsiteY13" fmla="*/ 1122017 h 3330713"/>
                  <a:gd name="connsiteX0" fmla="*/ 874643 w 5942502"/>
                  <a:gd name="connsiteY0" fmla="*/ 1122017 h 3330713"/>
                  <a:gd name="connsiteX1" fmla="*/ 2341217 w 5942502"/>
                  <a:gd name="connsiteY1" fmla="*/ 2199861 h 3330713"/>
                  <a:gd name="connsiteX2" fmla="*/ 2893391 w 5942502"/>
                  <a:gd name="connsiteY2" fmla="*/ 3012661 h 3330713"/>
                  <a:gd name="connsiteX3" fmla="*/ 3953565 w 5942502"/>
                  <a:gd name="connsiteY3" fmla="*/ 3330713 h 3330713"/>
                  <a:gd name="connsiteX4" fmla="*/ 5106504 w 5942502"/>
                  <a:gd name="connsiteY4" fmla="*/ 3083339 h 3330713"/>
                  <a:gd name="connsiteX5" fmla="*/ 5605944 w 5942502"/>
                  <a:gd name="connsiteY5" fmla="*/ 2472358 h 3330713"/>
                  <a:gd name="connsiteX6" fmla="*/ 5235707 w 5942502"/>
                  <a:gd name="connsiteY6" fmla="*/ 1727752 h 3330713"/>
                  <a:gd name="connsiteX7" fmla="*/ 5881758 w 5942502"/>
                  <a:gd name="connsiteY7" fmla="*/ 1532835 h 3330713"/>
                  <a:gd name="connsiteX8" fmla="*/ 5942502 w 5942502"/>
                  <a:gd name="connsiteY8" fmla="*/ 158750 h 3330713"/>
                  <a:gd name="connsiteX9" fmla="*/ 4117008 w 5942502"/>
                  <a:gd name="connsiteY9" fmla="*/ 0 h 3330713"/>
                  <a:gd name="connsiteX10" fmla="*/ 2531165 w 5942502"/>
                  <a:gd name="connsiteY10" fmla="*/ 287130 h 3330713"/>
                  <a:gd name="connsiteX11" fmla="*/ 812800 w 5942502"/>
                  <a:gd name="connsiteY11" fmla="*/ 437322 h 3330713"/>
                  <a:gd name="connsiteX12" fmla="*/ 0 w 5942502"/>
                  <a:gd name="connsiteY12" fmla="*/ 689113 h 3330713"/>
                  <a:gd name="connsiteX13" fmla="*/ 874643 w 5942502"/>
                  <a:gd name="connsiteY13" fmla="*/ 1122017 h 3330713"/>
                  <a:gd name="connsiteX0" fmla="*/ 874643 w 5942502"/>
                  <a:gd name="connsiteY0" fmla="*/ 1122017 h 3330713"/>
                  <a:gd name="connsiteX1" fmla="*/ 2341217 w 5942502"/>
                  <a:gd name="connsiteY1" fmla="*/ 2199861 h 3330713"/>
                  <a:gd name="connsiteX2" fmla="*/ 2893391 w 5942502"/>
                  <a:gd name="connsiteY2" fmla="*/ 3012661 h 3330713"/>
                  <a:gd name="connsiteX3" fmla="*/ 3953565 w 5942502"/>
                  <a:gd name="connsiteY3" fmla="*/ 3330713 h 3330713"/>
                  <a:gd name="connsiteX4" fmla="*/ 5106504 w 5942502"/>
                  <a:gd name="connsiteY4" fmla="*/ 3083339 h 3330713"/>
                  <a:gd name="connsiteX5" fmla="*/ 5605944 w 5942502"/>
                  <a:gd name="connsiteY5" fmla="*/ 2472358 h 3330713"/>
                  <a:gd name="connsiteX6" fmla="*/ 5382584 w 5942502"/>
                  <a:gd name="connsiteY6" fmla="*/ 1727752 h 3330713"/>
                  <a:gd name="connsiteX7" fmla="*/ 5881758 w 5942502"/>
                  <a:gd name="connsiteY7" fmla="*/ 1532835 h 3330713"/>
                  <a:gd name="connsiteX8" fmla="*/ 5942502 w 5942502"/>
                  <a:gd name="connsiteY8" fmla="*/ 158750 h 3330713"/>
                  <a:gd name="connsiteX9" fmla="*/ 4117008 w 5942502"/>
                  <a:gd name="connsiteY9" fmla="*/ 0 h 3330713"/>
                  <a:gd name="connsiteX10" fmla="*/ 2531165 w 5942502"/>
                  <a:gd name="connsiteY10" fmla="*/ 287130 h 3330713"/>
                  <a:gd name="connsiteX11" fmla="*/ 812800 w 5942502"/>
                  <a:gd name="connsiteY11" fmla="*/ 437322 h 3330713"/>
                  <a:gd name="connsiteX12" fmla="*/ 0 w 5942502"/>
                  <a:gd name="connsiteY12" fmla="*/ 689113 h 3330713"/>
                  <a:gd name="connsiteX13" fmla="*/ 874643 w 5942502"/>
                  <a:gd name="connsiteY13" fmla="*/ 1122017 h 3330713"/>
                  <a:gd name="connsiteX0" fmla="*/ 874643 w 5942502"/>
                  <a:gd name="connsiteY0" fmla="*/ 1122017 h 3330713"/>
                  <a:gd name="connsiteX1" fmla="*/ 2341217 w 5942502"/>
                  <a:gd name="connsiteY1" fmla="*/ 2199861 h 3330713"/>
                  <a:gd name="connsiteX2" fmla="*/ 2898637 w 5942502"/>
                  <a:gd name="connsiteY2" fmla="*/ 3091345 h 3330713"/>
                  <a:gd name="connsiteX3" fmla="*/ 3953565 w 5942502"/>
                  <a:gd name="connsiteY3" fmla="*/ 3330713 h 3330713"/>
                  <a:gd name="connsiteX4" fmla="*/ 5106504 w 5942502"/>
                  <a:gd name="connsiteY4" fmla="*/ 3083339 h 3330713"/>
                  <a:gd name="connsiteX5" fmla="*/ 5605944 w 5942502"/>
                  <a:gd name="connsiteY5" fmla="*/ 2472358 h 3330713"/>
                  <a:gd name="connsiteX6" fmla="*/ 5382584 w 5942502"/>
                  <a:gd name="connsiteY6" fmla="*/ 1727752 h 3330713"/>
                  <a:gd name="connsiteX7" fmla="*/ 5881758 w 5942502"/>
                  <a:gd name="connsiteY7" fmla="*/ 1532835 h 3330713"/>
                  <a:gd name="connsiteX8" fmla="*/ 5942502 w 5942502"/>
                  <a:gd name="connsiteY8" fmla="*/ 158750 h 3330713"/>
                  <a:gd name="connsiteX9" fmla="*/ 4117008 w 5942502"/>
                  <a:gd name="connsiteY9" fmla="*/ 0 h 3330713"/>
                  <a:gd name="connsiteX10" fmla="*/ 2531165 w 5942502"/>
                  <a:gd name="connsiteY10" fmla="*/ 287130 h 3330713"/>
                  <a:gd name="connsiteX11" fmla="*/ 812800 w 5942502"/>
                  <a:gd name="connsiteY11" fmla="*/ 437322 h 3330713"/>
                  <a:gd name="connsiteX12" fmla="*/ 0 w 5942502"/>
                  <a:gd name="connsiteY12" fmla="*/ 689113 h 3330713"/>
                  <a:gd name="connsiteX13" fmla="*/ 874643 w 5942502"/>
                  <a:gd name="connsiteY13" fmla="*/ 1122017 h 3330713"/>
                  <a:gd name="connsiteX0" fmla="*/ 874643 w 5942502"/>
                  <a:gd name="connsiteY0" fmla="*/ 996123 h 3204819"/>
                  <a:gd name="connsiteX1" fmla="*/ 2341217 w 5942502"/>
                  <a:gd name="connsiteY1" fmla="*/ 2073967 h 3204819"/>
                  <a:gd name="connsiteX2" fmla="*/ 2898637 w 5942502"/>
                  <a:gd name="connsiteY2" fmla="*/ 2965451 h 3204819"/>
                  <a:gd name="connsiteX3" fmla="*/ 3953565 w 5942502"/>
                  <a:gd name="connsiteY3" fmla="*/ 3204819 h 3204819"/>
                  <a:gd name="connsiteX4" fmla="*/ 5106504 w 5942502"/>
                  <a:gd name="connsiteY4" fmla="*/ 2957445 h 3204819"/>
                  <a:gd name="connsiteX5" fmla="*/ 5605944 w 5942502"/>
                  <a:gd name="connsiteY5" fmla="*/ 2346464 h 3204819"/>
                  <a:gd name="connsiteX6" fmla="*/ 5382584 w 5942502"/>
                  <a:gd name="connsiteY6" fmla="*/ 1601858 h 3204819"/>
                  <a:gd name="connsiteX7" fmla="*/ 5881758 w 5942502"/>
                  <a:gd name="connsiteY7" fmla="*/ 1406941 h 3204819"/>
                  <a:gd name="connsiteX8" fmla="*/ 5942502 w 5942502"/>
                  <a:gd name="connsiteY8" fmla="*/ 32856 h 3204819"/>
                  <a:gd name="connsiteX9" fmla="*/ 4169464 w 5942502"/>
                  <a:gd name="connsiteY9" fmla="*/ 0 h 3204819"/>
                  <a:gd name="connsiteX10" fmla="*/ 2531165 w 5942502"/>
                  <a:gd name="connsiteY10" fmla="*/ 161236 h 3204819"/>
                  <a:gd name="connsiteX11" fmla="*/ 812800 w 5942502"/>
                  <a:gd name="connsiteY11" fmla="*/ 311428 h 3204819"/>
                  <a:gd name="connsiteX12" fmla="*/ 0 w 5942502"/>
                  <a:gd name="connsiteY12" fmla="*/ 563219 h 3204819"/>
                  <a:gd name="connsiteX13" fmla="*/ 874643 w 5942502"/>
                  <a:gd name="connsiteY13" fmla="*/ 996123 h 3204819"/>
                  <a:gd name="connsiteX0" fmla="*/ 874643 w 5932010"/>
                  <a:gd name="connsiteY0" fmla="*/ 996123 h 3204819"/>
                  <a:gd name="connsiteX1" fmla="*/ 2341217 w 5932010"/>
                  <a:gd name="connsiteY1" fmla="*/ 2073967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605944 w 5932010"/>
                  <a:gd name="connsiteY5" fmla="*/ 2346464 h 3204819"/>
                  <a:gd name="connsiteX6" fmla="*/ 5382584 w 5932010"/>
                  <a:gd name="connsiteY6" fmla="*/ 1601858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74643 w 5932010"/>
                  <a:gd name="connsiteY13" fmla="*/ 996123 h 3204819"/>
                  <a:gd name="connsiteX0" fmla="*/ 874643 w 5932010"/>
                  <a:gd name="connsiteY0" fmla="*/ 996123 h 3204819"/>
                  <a:gd name="connsiteX1" fmla="*/ 2341217 w 5932010"/>
                  <a:gd name="connsiteY1" fmla="*/ 2073967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605944 w 5932010"/>
                  <a:gd name="connsiteY5" fmla="*/ 2346464 h 3204819"/>
                  <a:gd name="connsiteX6" fmla="*/ 5503232 w 5932010"/>
                  <a:gd name="connsiteY6" fmla="*/ 1575630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74643 w 5932010"/>
                  <a:gd name="connsiteY13" fmla="*/ 996123 h 3204819"/>
                  <a:gd name="connsiteX0" fmla="*/ 874643 w 5932010"/>
                  <a:gd name="connsiteY0" fmla="*/ 996123 h 3204819"/>
                  <a:gd name="connsiteX1" fmla="*/ 2341217 w 5932010"/>
                  <a:gd name="connsiteY1" fmla="*/ 2073967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443331 w 5932010"/>
                  <a:gd name="connsiteY5" fmla="*/ 2346464 h 3204819"/>
                  <a:gd name="connsiteX6" fmla="*/ 5503232 w 5932010"/>
                  <a:gd name="connsiteY6" fmla="*/ 1575630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74643 w 5932010"/>
                  <a:gd name="connsiteY13" fmla="*/ 996123 h 3204819"/>
                  <a:gd name="connsiteX0" fmla="*/ 874643 w 5932010"/>
                  <a:gd name="connsiteY0" fmla="*/ 996123 h 3204819"/>
                  <a:gd name="connsiteX1" fmla="*/ 2341217 w 5932010"/>
                  <a:gd name="connsiteY1" fmla="*/ 2073967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527261 w 5932010"/>
                  <a:gd name="connsiteY5" fmla="*/ 2346464 h 3204819"/>
                  <a:gd name="connsiteX6" fmla="*/ 5503232 w 5932010"/>
                  <a:gd name="connsiteY6" fmla="*/ 1575630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74643 w 5932010"/>
                  <a:gd name="connsiteY13" fmla="*/ 996123 h 3204819"/>
                  <a:gd name="connsiteX0" fmla="*/ 874643 w 5932010"/>
                  <a:gd name="connsiteY0" fmla="*/ 996123 h 3204819"/>
                  <a:gd name="connsiteX1" fmla="*/ 2341217 w 5932010"/>
                  <a:gd name="connsiteY1" fmla="*/ 2073967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527261 w 5932010"/>
                  <a:gd name="connsiteY5" fmla="*/ 2346464 h 3204819"/>
                  <a:gd name="connsiteX6" fmla="*/ 5414057 w 5932010"/>
                  <a:gd name="connsiteY6" fmla="*/ 1591367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74643 w 5932010"/>
                  <a:gd name="connsiteY13" fmla="*/ 996123 h 3204819"/>
                  <a:gd name="connsiteX0" fmla="*/ 837924 w 5932010"/>
                  <a:gd name="connsiteY0" fmla="*/ 1300366 h 3204819"/>
                  <a:gd name="connsiteX1" fmla="*/ 2341217 w 5932010"/>
                  <a:gd name="connsiteY1" fmla="*/ 2073967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527261 w 5932010"/>
                  <a:gd name="connsiteY5" fmla="*/ 2346464 h 3204819"/>
                  <a:gd name="connsiteX6" fmla="*/ 5414057 w 5932010"/>
                  <a:gd name="connsiteY6" fmla="*/ 1591367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37924 w 5932010"/>
                  <a:gd name="connsiteY13" fmla="*/ 1300366 h 3204819"/>
                  <a:gd name="connsiteX0" fmla="*/ 837924 w 5932010"/>
                  <a:gd name="connsiteY0" fmla="*/ 1300366 h 3204819"/>
                  <a:gd name="connsiteX1" fmla="*/ 2236306 w 5932010"/>
                  <a:gd name="connsiteY1" fmla="*/ 2094949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527261 w 5932010"/>
                  <a:gd name="connsiteY5" fmla="*/ 2346464 h 3204819"/>
                  <a:gd name="connsiteX6" fmla="*/ 5414057 w 5932010"/>
                  <a:gd name="connsiteY6" fmla="*/ 1591367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37924 w 5932010"/>
                  <a:gd name="connsiteY13" fmla="*/ 1300366 h 3204819"/>
                  <a:gd name="connsiteX0" fmla="*/ 837924 w 5932010"/>
                  <a:gd name="connsiteY0" fmla="*/ 1300366 h 3204819"/>
                  <a:gd name="connsiteX1" fmla="*/ 1661915 w 5932010"/>
                  <a:gd name="connsiteY1" fmla="*/ 2449025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527261 w 5932010"/>
                  <a:gd name="connsiteY5" fmla="*/ 2346464 h 3204819"/>
                  <a:gd name="connsiteX6" fmla="*/ 5414057 w 5932010"/>
                  <a:gd name="connsiteY6" fmla="*/ 1591367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37924 w 5932010"/>
                  <a:gd name="connsiteY13" fmla="*/ 1300366 h 3204819"/>
                  <a:gd name="connsiteX0" fmla="*/ 837924 w 5932010"/>
                  <a:gd name="connsiteY0" fmla="*/ 1300366 h 3204819"/>
                  <a:gd name="connsiteX1" fmla="*/ 1543890 w 5932010"/>
                  <a:gd name="connsiteY1" fmla="*/ 2449025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527261 w 5932010"/>
                  <a:gd name="connsiteY5" fmla="*/ 2346464 h 3204819"/>
                  <a:gd name="connsiteX6" fmla="*/ 5414057 w 5932010"/>
                  <a:gd name="connsiteY6" fmla="*/ 1591367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37924 w 5932010"/>
                  <a:gd name="connsiteY13" fmla="*/ 1300366 h 3204819"/>
                  <a:gd name="connsiteX0" fmla="*/ 837924 w 5932010"/>
                  <a:gd name="connsiteY0" fmla="*/ 1300366 h 3204819"/>
                  <a:gd name="connsiteX1" fmla="*/ 1543890 w 5932010"/>
                  <a:gd name="connsiteY1" fmla="*/ 2449025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527261 w 5932010"/>
                  <a:gd name="connsiteY5" fmla="*/ 2346464 h 3204819"/>
                  <a:gd name="connsiteX6" fmla="*/ 5547819 w 5932010"/>
                  <a:gd name="connsiteY6" fmla="*/ 1591367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37924 w 5932010"/>
                  <a:gd name="connsiteY13" fmla="*/ 1300366 h 3204819"/>
                  <a:gd name="connsiteX0" fmla="*/ 837924 w 6031257"/>
                  <a:gd name="connsiteY0" fmla="*/ 1300366 h 3204819"/>
                  <a:gd name="connsiteX1" fmla="*/ 1543890 w 6031257"/>
                  <a:gd name="connsiteY1" fmla="*/ 2449025 h 3204819"/>
                  <a:gd name="connsiteX2" fmla="*/ 2898637 w 6031257"/>
                  <a:gd name="connsiteY2" fmla="*/ 2965451 h 3204819"/>
                  <a:gd name="connsiteX3" fmla="*/ 3953565 w 6031257"/>
                  <a:gd name="connsiteY3" fmla="*/ 3204819 h 3204819"/>
                  <a:gd name="connsiteX4" fmla="*/ 5106504 w 6031257"/>
                  <a:gd name="connsiteY4" fmla="*/ 2957445 h 3204819"/>
                  <a:gd name="connsiteX5" fmla="*/ 5527261 w 6031257"/>
                  <a:gd name="connsiteY5" fmla="*/ 2346464 h 3204819"/>
                  <a:gd name="connsiteX6" fmla="*/ 5547819 w 6031257"/>
                  <a:gd name="connsiteY6" fmla="*/ 1591367 h 3204819"/>
                  <a:gd name="connsiteX7" fmla="*/ 6031257 w 6031257"/>
                  <a:gd name="connsiteY7" fmla="*/ 1367599 h 3204819"/>
                  <a:gd name="connsiteX8" fmla="*/ 5932010 w 6031257"/>
                  <a:gd name="connsiteY8" fmla="*/ 410537 h 3204819"/>
                  <a:gd name="connsiteX9" fmla="*/ 4169464 w 6031257"/>
                  <a:gd name="connsiteY9" fmla="*/ 0 h 3204819"/>
                  <a:gd name="connsiteX10" fmla="*/ 2531165 w 6031257"/>
                  <a:gd name="connsiteY10" fmla="*/ 161236 h 3204819"/>
                  <a:gd name="connsiteX11" fmla="*/ 812800 w 6031257"/>
                  <a:gd name="connsiteY11" fmla="*/ 311428 h 3204819"/>
                  <a:gd name="connsiteX12" fmla="*/ 0 w 6031257"/>
                  <a:gd name="connsiteY12" fmla="*/ 563219 h 3204819"/>
                  <a:gd name="connsiteX13" fmla="*/ 837924 w 6031257"/>
                  <a:gd name="connsiteY13" fmla="*/ 1300366 h 3204819"/>
                  <a:gd name="connsiteX0" fmla="*/ 837924 w 6031257"/>
                  <a:gd name="connsiteY0" fmla="*/ 1300366 h 3204819"/>
                  <a:gd name="connsiteX1" fmla="*/ 1543890 w 6031257"/>
                  <a:gd name="connsiteY1" fmla="*/ 2449025 h 3204819"/>
                  <a:gd name="connsiteX2" fmla="*/ 2898637 w 6031257"/>
                  <a:gd name="connsiteY2" fmla="*/ 2965451 h 3204819"/>
                  <a:gd name="connsiteX3" fmla="*/ 3953565 w 6031257"/>
                  <a:gd name="connsiteY3" fmla="*/ 3204819 h 3204819"/>
                  <a:gd name="connsiteX4" fmla="*/ 5106504 w 6031257"/>
                  <a:gd name="connsiteY4" fmla="*/ 2957445 h 3204819"/>
                  <a:gd name="connsiteX5" fmla="*/ 5527261 w 6031257"/>
                  <a:gd name="connsiteY5" fmla="*/ 2346464 h 3204819"/>
                  <a:gd name="connsiteX6" fmla="*/ 5547819 w 6031257"/>
                  <a:gd name="connsiteY6" fmla="*/ 1591367 h 3204819"/>
                  <a:gd name="connsiteX7" fmla="*/ 6031257 w 6031257"/>
                  <a:gd name="connsiteY7" fmla="*/ 1367599 h 3204819"/>
                  <a:gd name="connsiteX8" fmla="*/ 5994957 w 6031257"/>
                  <a:gd name="connsiteY8" fmla="*/ 166618 h 3204819"/>
                  <a:gd name="connsiteX9" fmla="*/ 4169464 w 6031257"/>
                  <a:gd name="connsiteY9" fmla="*/ 0 h 3204819"/>
                  <a:gd name="connsiteX10" fmla="*/ 2531165 w 6031257"/>
                  <a:gd name="connsiteY10" fmla="*/ 161236 h 3204819"/>
                  <a:gd name="connsiteX11" fmla="*/ 812800 w 6031257"/>
                  <a:gd name="connsiteY11" fmla="*/ 311428 h 3204819"/>
                  <a:gd name="connsiteX12" fmla="*/ 0 w 6031257"/>
                  <a:gd name="connsiteY12" fmla="*/ 563219 h 3204819"/>
                  <a:gd name="connsiteX13" fmla="*/ 837924 w 6031257"/>
                  <a:gd name="connsiteY13" fmla="*/ 1300366 h 3204819"/>
                  <a:gd name="connsiteX0" fmla="*/ 837924 w 6031257"/>
                  <a:gd name="connsiteY0" fmla="*/ 1379050 h 3283503"/>
                  <a:gd name="connsiteX1" fmla="*/ 1543890 w 6031257"/>
                  <a:gd name="connsiteY1" fmla="*/ 2527709 h 3283503"/>
                  <a:gd name="connsiteX2" fmla="*/ 2898637 w 6031257"/>
                  <a:gd name="connsiteY2" fmla="*/ 3044135 h 3283503"/>
                  <a:gd name="connsiteX3" fmla="*/ 3953565 w 6031257"/>
                  <a:gd name="connsiteY3" fmla="*/ 3283503 h 3283503"/>
                  <a:gd name="connsiteX4" fmla="*/ 5106504 w 6031257"/>
                  <a:gd name="connsiteY4" fmla="*/ 3036129 h 3283503"/>
                  <a:gd name="connsiteX5" fmla="*/ 5527261 w 6031257"/>
                  <a:gd name="connsiteY5" fmla="*/ 2425148 h 3283503"/>
                  <a:gd name="connsiteX6" fmla="*/ 5547819 w 6031257"/>
                  <a:gd name="connsiteY6" fmla="*/ 1670051 h 3283503"/>
                  <a:gd name="connsiteX7" fmla="*/ 6031257 w 6031257"/>
                  <a:gd name="connsiteY7" fmla="*/ 1446283 h 3283503"/>
                  <a:gd name="connsiteX8" fmla="*/ 5994957 w 6031257"/>
                  <a:gd name="connsiteY8" fmla="*/ 245302 h 3283503"/>
                  <a:gd name="connsiteX9" fmla="*/ 4169464 w 6031257"/>
                  <a:gd name="connsiteY9" fmla="*/ 0 h 3283503"/>
                  <a:gd name="connsiteX10" fmla="*/ 2531165 w 6031257"/>
                  <a:gd name="connsiteY10" fmla="*/ 239920 h 3283503"/>
                  <a:gd name="connsiteX11" fmla="*/ 812800 w 6031257"/>
                  <a:gd name="connsiteY11" fmla="*/ 390112 h 3283503"/>
                  <a:gd name="connsiteX12" fmla="*/ 0 w 6031257"/>
                  <a:gd name="connsiteY12" fmla="*/ 641903 h 3283503"/>
                  <a:gd name="connsiteX13" fmla="*/ 837924 w 6031257"/>
                  <a:gd name="connsiteY13" fmla="*/ 1379050 h 3283503"/>
                  <a:gd name="connsiteX0" fmla="*/ 837924 w 6031257"/>
                  <a:gd name="connsiteY0" fmla="*/ 1379050 h 3283503"/>
                  <a:gd name="connsiteX1" fmla="*/ 1543890 w 6031257"/>
                  <a:gd name="connsiteY1" fmla="*/ 2527709 h 3283503"/>
                  <a:gd name="connsiteX2" fmla="*/ 2898637 w 6031257"/>
                  <a:gd name="connsiteY2" fmla="*/ 3044135 h 3283503"/>
                  <a:gd name="connsiteX3" fmla="*/ 3953565 w 6031257"/>
                  <a:gd name="connsiteY3" fmla="*/ 3283503 h 3283503"/>
                  <a:gd name="connsiteX4" fmla="*/ 5106504 w 6031257"/>
                  <a:gd name="connsiteY4" fmla="*/ 3036129 h 3283503"/>
                  <a:gd name="connsiteX5" fmla="*/ 5527261 w 6031257"/>
                  <a:gd name="connsiteY5" fmla="*/ 2425148 h 3283503"/>
                  <a:gd name="connsiteX6" fmla="*/ 5547819 w 6031257"/>
                  <a:gd name="connsiteY6" fmla="*/ 1670051 h 3283503"/>
                  <a:gd name="connsiteX7" fmla="*/ 6031257 w 6031257"/>
                  <a:gd name="connsiteY7" fmla="*/ 1446283 h 3283503"/>
                  <a:gd name="connsiteX8" fmla="*/ 5994957 w 6031257"/>
                  <a:gd name="connsiteY8" fmla="*/ 245302 h 3283503"/>
                  <a:gd name="connsiteX9" fmla="*/ 4169464 w 6031257"/>
                  <a:gd name="connsiteY9" fmla="*/ 0 h 3283503"/>
                  <a:gd name="connsiteX10" fmla="*/ 2578375 w 6031257"/>
                  <a:gd name="connsiteY10" fmla="*/ 184842 h 3283503"/>
                  <a:gd name="connsiteX11" fmla="*/ 812800 w 6031257"/>
                  <a:gd name="connsiteY11" fmla="*/ 390112 h 3283503"/>
                  <a:gd name="connsiteX12" fmla="*/ 0 w 6031257"/>
                  <a:gd name="connsiteY12" fmla="*/ 641903 h 3283503"/>
                  <a:gd name="connsiteX13" fmla="*/ 837924 w 6031257"/>
                  <a:gd name="connsiteY13" fmla="*/ 1379050 h 328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31257" h="3283503">
                    <a:moveTo>
                      <a:pt x="837924" y="1379050"/>
                    </a:moveTo>
                    <a:lnTo>
                      <a:pt x="1543890" y="2527709"/>
                    </a:lnTo>
                    <a:lnTo>
                      <a:pt x="2898637" y="3044135"/>
                    </a:lnTo>
                    <a:lnTo>
                      <a:pt x="3953565" y="3283503"/>
                    </a:lnTo>
                    <a:lnTo>
                      <a:pt x="5106504" y="3036129"/>
                    </a:lnTo>
                    <a:lnTo>
                      <a:pt x="5527261" y="2425148"/>
                    </a:lnTo>
                    <a:lnTo>
                      <a:pt x="5547819" y="1670051"/>
                    </a:lnTo>
                    <a:lnTo>
                      <a:pt x="6031257" y="1446283"/>
                    </a:lnTo>
                    <a:lnTo>
                      <a:pt x="5994957" y="245302"/>
                    </a:lnTo>
                    <a:lnTo>
                      <a:pt x="4169464" y="0"/>
                    </a:lnTo>
                    <a:lnTo>
                      <a:pt x="2578375" y="184842"/>
                    </a:lnTo>
                    <a:lnTo>
                      <a:pt x="812800" y="390112"/>
                    </a:lnTo>
                    <a:lnTo>
                      <a:pt x="0" y="641903"/>
                    </a:lnTo>
                    <a:lnTo>
                      <a:pt x="837924" y="1379050"/>
                    </a:lnTo>
                    <a:close/>
                  </a:path>
                </a:pathLst>
              </a:custGeom>
              <a:gradFill flip="none" rotWithShape="1">
                <a:gsLst>
                  <a:gs pos="100000">
                    <a:schemeClr val="accent3"/>
                  </a:gs>
                  <a:gs pos="58000">
                    <a:schemeClr val="accent3">
                      <a:alpha val="20000"/>
                    </a:schemeClr>
                  </a:gs>
                </a:gsLst>
                <a:lin ang="2700000" scaled="1"/>
                <a:tileRect/>
              </a:gradFill>
              <a:ln>
                <a:noFill/>
              </a:ln>
              <a:effectLst>
                <a:softEdge rad="8636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Rectangle 11">
              <a:extLst>
                <a:ext uri="{FF2B5EF4-FFF2-40B4-BE49-F238E27FC236}">
                  <a16:creationId xmlns:a16="http://schemas.microsoft.com/office/drawing/2014/main" id="{A6F9A894-8E21-99A1-2473-5C940B27707E}"/>
                </a:ext>
              </a:extLst>
            </p:cNvPr>
            <p:cNvSpPr/>
            <p:nvPr userDrawn="1"/>
          </p:nvSpPr>
          <p:spPr>
            <a:xfrm>
              <a:off x="-1429311" y="-803988"/>
              <a:ext cx="13621312" cy="7661988"/>
            </a:xfrm>
            <a:prstGeom prst="rect">
              <a:avLst/>
            </a:prstGeom>
            <a:gradFill flip="none" rotWithShape="1">
              <a:gsLst>
                <a:gs pos="23000">
                  <a:srgbClr val="FFFFFF">
                    <a:alpha val="0"/>
                  </a:srgbClr>
                </a:gs>
                <a:gs pos="0">
                  <a:schemeClr val="bg1">
                    <a:alpha val="65000"/>
                  </a:schemeClr>
                </a:gs>
                <a:gs pos="72000">
                  <a:schemeClr val="bg1">
                    <a:alpha val="0"/>
                  </a:schemeClr>
                </a:gs>
                <a:gs pos="90000">
                  <a:schemeClr val="bg1">
                    <a:alpha val="51000"/>
                  </a:schemeClr>
                </a:gs>
              </a:gsLst>
              <a:lin ang="18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Freeform: Shape 12">
              <a:extLst>
                <a:ext uri="{FF2B5EF4-FFF2-40B4-BE49-F238E27FC236}">
                  <a16:creationId xmlns:a16="http://schemas.microsoft.com/office/drawing/2014/main" id="{117523CB-2911-4534-DDA5-312FB733F119}"/>
                </a:ext>
              </a:extLst>
            </p:cNvPr>
            <p:cNvSpPr/>
            <p:nvPr userDrawn="1"/>
          </p:nvSpPr>
          <p:spPr>
            <a:xfrm flipH="1" flipV="1">
              <a:off x="-1429311" y="-803988"/>
              <a:ext cx="15050623" cy="8465976"/>
            </a:xfrm>
            <a:custGeom>
              <a:avLst/>
              <a:gdLst>
                <a:gd name="connsiteX0" fmla="*/ 13621312 w 15050623"/>
                <a:gd name="connsiteY0" fmla="*/ 7661988 h 8465976"/>
                <a:gd name="connsiteX1" fmla="*/ 13621312 w 15050623"/>
                <a:gd name="connsiteY1" fmla="*/ 803988 h 8465976"/>
                <a:gd name="connsiteX2" fmla="*/ 1428112 w 15050623"/>
                <a:gd name="connsiteY2" fmla="*/ 803988 h 8465976"/>
                <a:gd name="connsiteX3" fmla="*/ 1428112 w 15050623"/>
                <a:gd name="connsiteY3" fmla="*/ 7661988 h 8465976"/>
                <a:gd name="connsiteX4" fmla="*/ 15050623 w 15050623"/>
                <a:gd name="connsiteY4" fmla="*/ 8465976 h 8465976"/>
                <a:gd name="connsiteX5" fmla="*/ 0 w 15050623"/>
                <a:gd name="connsiteY5" fmla="*/ 8465976 h 8465976"/>
                <a:gd name="connsiteX6" fmla="*/ 0 w 15050623"/>
                <a:gd name="connsiteY6" fmla="*/ 0 h 8465976"/>
                <a:gd name="connsiteX7" fmla="*/ 15050623 w 15050623"/>
                <a:gd name="connsiteY7" fmla="*/ 0 h 8465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050623" h="8465976">
                  <a:moveTo>
                    <a:pt x="13621312" y="7661988"/>
                  </a:moveTo>
                  <a:lnTo>
                    <a:pt x="13621312" y="803988"/>
                  </a:lnTo>
                  <a:lnTo>
                    <a:pt x="1428112" y="803988"/>
                  </a:lnTo>
                  <a:lnTo>
                    <a:pt x="1428112" y="7661988"/>
                  </a:lnTo>
                  <a:close/>
                  <a:moveTo>
                    <a:pt x="15050623" y="8465976"/>
                  </a:moveTo>
                  <a:lnTo>
                    <a:pt x="0" y="8465976"/>
                  </a:lnTo>
                  <a:lnTo>
                    <a:pt x="0" y="0"/>
                  </a:lnTo>
                  <a:lnTo>
                    <a:pt x="15050623" y="0"/>
                  </a:lnTo>
                  <a:close/>
                </a:path>
              </a:pathLst>
            </a:custGeom>
            <a:solidFill>
              <a:srgbClr val="53555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grpSp>
      <p:sp>
        <p:nvSpPr>
          <p:cNvPr id="17" name="Text Placeholder 15">
            <a:extLst>
              <a:ext uri="{FF2B5EF4-FFF2-40B4-BE49-F238E27FC236}">
                <a16:creationId xmlns:a16="http://schemas.microsoft.com/office/drawing/2014/main" id="{94DBC14A-2CA0-BB4A-996F-07921867012E}"/>
              </a:ext>
            </a:extLst>
          </p:cNvPr>
          <p:cNvSpPr>
            <a:spLocks noGrp="1"/>
          </p:cNvSpPr>
          <p:nvPr>
            <p:ph type="body" sz="quarter" idx="10" hasCustomPrompt="1"/>
          </p:nvPr>
        </p:nvSpPr>
        <p:spPr>
          <a:xfrm>
            <a:off x="1398990" y="2358000"/>
            <a:ext cx="7416000" cy="1435100"/>
          </a:xfrm>
          <a:prstGeom prst="rect">
            <a:avLst/>
          </a:prstGeom>
        </p:spPr>
        <p:txBody>
          <a:bodyPr anchor="ctr" anchorCtr="0">
            <a:noAutofit/>
          </a:bodyPr>
          <a:lstStyle>
            <a:lvl1pPr marL="0" indent="0">
              <a:buNone/>
              <a:defRPr sz="3600" b="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GB"/>
              <a:t>Enter section intro text here</a:t>
            </a:r>
          </a:p>
        </p:txBody>
      </p:sp>
      <p:sp>
        <p:nvSpPr>
          <p:cNvPr id="2" name="Date Placeholder 5">
            <a:extLst>
              <a:ext uri="{FF2B5EF4-FFF2-40B4-BE49-F238E27FC236}">
                <a16:creationId xmlns:a16="http://schemas.microsoft.com/office/drawing/2014/main" id="{18EC34B5-DC35-BCF0-DA8C-F0D617CB0EA9}"/>
              </a:ext>
            </a:extLst>
          </p:cNvPr>
          <p:cNvSpPr>
            <a:spLocks noGrp="1"/>
          </p:cNvSpPr>
          <p:nvPr>
            <p:ph type="dt" sz="half" idx="11"/>
          </p:nvPr>
        </p:nvSpPr>
        <p:spPr>
          <a:xfrm>
            <a:off x="9055100" y="6950967"/>
            <a:ext cx="1676400" cy="365125"/>
          </a:xfrm>
        </p:spPr>
        <p:txBody>
          <a:bodyPr/>
          <a:lstStyle/>
          <a:p>
            <a:fld id="{73B9263B-6187-47AB-A7B1-98B96010DD0D}" type="datetime1">
              <a:rPr lang="en-GB" smtClean="0"/>
              <a:t>27/01/2026</a:t>
            </a:fld>
            <a:endParaRPr lang="en-GB"/>
          </a:p>
        </p:txBody>
      </p:sp>
      <p:sp>
        <p:nvSpPr>
          <p:cNvPr id="3" name="Footer Placeholder 6">
            <a:extLst>
              <a:ext uri="{FF2B5EF4-FFF2-40B4-BE49-F238E27FC236}">
                <a16:creationId xmlns:a16="http://schemas.microsoft.com/office/drawing/2014/main" id="{83F24139-9B9A-4735-2579-8480B25EDF11}"/>
              </a:ext>
            </a:extLst>
          </p:cNvPr>
          <p:cNvSpPr>
            <a:spLocks noGrp="1"/>
          </p:cNvSpPr>
          <p:nvPr>
            <p:ph type="ftr" sz="quarter" idx="12"/>
          </p:nvPr>
        </p:nvSpPr>
        <p:spPr>
          <a:xfrm>
            <a:off x="4038600" y="6950967"/>
            <a:ext cx="4114800" cy="365125"/>
          </a:xfrm>
        </p:spPr>
        <p:txBody>
          <a:bodyPr/>
          <a:lstStyle/>
          <a:p>
            <a:endParaRPr lang="en-GB"/>
          </a:p>
        </p:txBody>
      </p:sp>
      <p:sp>
        <p:nvSpPr>
          <p:cNvPr id="4" name="Slide Number Placeholder 7">
            <a:extLst>
              <a:ext uri="{FF2B5EF4-FFF2-40B4-BE49-F238E27FC236}">
                <a16:creationId xmlns:a16="http://schemas.microsoft.com/office/drawing/2014/main" id="{4B3D3D27-3194-1A25-481B-811FAD793CCC}"/>
              </a:ext>
            </a:extLst>
          </p:cNvPr>
          <p:cNvSpPr>
            <a:spLocks noGrp="1"/>
          </p:cNvSpPr>
          <p:nvPr>
            <p:ph type="sldNum" sz="quarter" idx="13"/>
          </p:nvPr>
        </p:nvSpPr>
        <p:spPr>
          <a:xfrm>
            <a:off x="11017249" y="6950967"/>
            <a:ext cx="715341" cy="365125"/>
          </a:xfrm>
        </p:spPr>
        <p:txBody>
          <a:bodyPr/>
          <a:lstStyle/>
          <a:p>
            <a:fld id="{D030B88A-A586-41E9-87F5-B66E06292F0C}" type="slidenum">
              <a:rPr lang="en-GB" smtClean="0"/>
              <a:pPr/>
              <a:t>‹#›</a:t>
            </a:fld>
            <a:endParaRPr lang="en-GB"/>
          </a:p>
        </p:txBody>
      </p:sp>
    </p:spTree>
    <p:extLst>
      <p:ext uri="{BB962C8B-B14F-4D97-AF65-F5344CB8AC3E}">
        <p14:creationId xmlns:p14="http://schemas.microsoft.com/office/powerpoint/2010/main" val="353712152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2_Section into slide 4">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EC17730A-8E26-5FA5-FD24-011C7F230CC1}"/>
              </a:ext>
            </a:extLst>
          </p:cNvPr>
          <p:cNvGrpSpPr/>
          <p:nvPr userDrawn="1"/>
        </p:nvGrpSpPr>
        <p:grpSpPr>
          <a:xfrm>
            <a:off x="-1429311" y="-803988"/>
            <a:ext cx="15050623" cy="8465976"/>
            <a:chOff x="-1429311" y="-803988"/>
            <a:chExt cx="15050623" cy="8465976"/>
          </a:xfrm>
        </p:grpSpPr>
        <p:grpSp>
          <p:nvGrpSpPr>
            <p:cNvPr id="2" name="Group 1">
              <a:extLst>
                <a:ext uri="{FF2B5EF4-FFF2-40B4-BE49-F238E27FC236}">
                  <a16:creationId xmlns:a16="http://schemas.microsoft.com/office/drawing/2014/main" id="{0882B09A-9A88-A40B-8E5D-C1139067203F}"/>
                </a:ext>
              </a:extLst>
            </p:cNvPr>
            <p:cNvGrpSpPr/>
            <p:nvPr userDrawn="1"/>
          </p:nvGrpSpPr>
          <p:grpSpPr>
            <a:xfrm flipH="1">
              <a:off x="-900859" y="-803988"/>
              <a:ext cx="14153908" cy="8280054"/>
              <a:chOff x="13077671" y="-803988"/>
              <a:chExt cx="14153908" cy="8280054"/>
            </a:xfrm>
          </p:grpSpPr>
          <p:sp>
            <p:nvSpPr>
              <p:cNvPr id="3" name="Rectangle 2">
                <a:extLst>
                  <a:ext uri="{FF2B5EF4-FFF2-40B4-BE49-F238E27FC236}">
                    <a16:creationId xmlns:a16="http://schemas.microsoft.com/office/drawing/2014/main" id="{18C30621-5930-3E5A-C38D-9509273B6088}"/>
                  </a:ext>
                </a:extLst>
              </p:cNvPr>
              <p:cNvSpPr/>
              <p:nvPr userDrawn="1"/>
            </p:nvSpPr>
            <p:spPr>
              <a:xfrm>
                <a:off x="14138720" y="0"/>
                <a:ext cx="12192000" cy="6858000"/>
              </a:xfrm>
              <a:prstGeom prst="rect">
                <a:avLst/>
              </a:prstGeom>
              <a:solidFill>
                <a:srgbClr val="F6EF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Freeform: Shape 3">
                <a:extLst>
                  <a:ext uri="{FF2B5EF4-FFF2-40B4-BE49-F238E27FC236}">
                    <a16:creationId xmlns:a16="http://schemas.microsoft.com/office/drawing/2014/main" id="{BF6A0D5B-2DC6-F4C4-001C-A8C791221CA5}"/>
                  </a:ext>
                </a:extLst>
              </p:cNvPr>
              <p:cNvSpPr/>
              <p:nvPr userDrawn="1"/>
            </p:nvSpPr>
            <p:spPr>
              <a:xfrm flipV="1">
                <a:off x="14592604" y="-803988"/>
                <a:ext cx="12638975" cy="6596048"/>
              </a:xfrm>
              <a:custGeom>
                <a:avLst/>
                <a:gdLst>
                  <a:gd name="connsiteX0" fmla="*/ 874643 w 6383130"/>
                  <a:gd name="connsiteY0" fmla="*/ 1122017 h 3330713"/>
                  <a:gd name="connsiteX1" fmla="*/ 2341217 w 6383130"/>
                  <a:gd name="connsiteY1" fmla="*/ 2199861 h 3330713"/>
                  <a:gd name="connsiteX2" fmla="*/ 2893391 w 6383130"/>
                  <a:gd name="connsiteY2" fmla="*/ 3012661 h 3330713"/>
                  <a:gd name="connsiteX3" fmla="*/ 3953565 w 6383130"/>
                  <a:gd name="connsiteY3" fmla="*/ 3330713 h 3330713"/>
                  <a:gd name="connsiteX4" fmla="*/ 5106504 w 6383130"/>
                  <a:gd name="connsiteY4" fmla="*/ 3083339 h 3330713"/>
                  <a:gd name="connsiteX5" fmla="*/ 5464313 w 6383130"/>
                  <a:gd name="connsiteY5" fmla="*/ 2425148 h 3330713"/>
                  <a:gd name="connsiteX6" fmla="*/ 4753113 w 6383130"/>
                  <a:gd name="connsiteY6" fmla="*/ 1696278 h 3330713"/>
                  <a:gd name="connsiteX7" fmla="*/ 6007652 w 6383130"/>
                  <a:gd name="connsiteY7" fmla="*/ 1532835 h 3330713"/>
                  <a:gd name="connsiteX8" fmla="*/ 6383130 w 6383130"/>
                  <a:gd name="connsiteY8" fmla="*/ 1334052 h 3330713"/>
                  <a:gd name="connsiteX9" fmla="*/ 6383130 w 6383130"/>
                  <a:gd name="connsiteY9" fmla="*/ 216452 h 3330713"/>
                  <a:gd name="connsiteX10" fmla="*/ 4117008 w 6383130"/>
                  <a:gd name="connsiteY10" fmla="*/ 0 h 3330713"/>
                  <a:gd name="connsiteX11" fmla="*/ 2531165 w 6383130"/>
                  <a:gd name="connsiteY11" fmla="*/ 287130 h 3330713"/>
                  <a:gd name="connsiteX12" fmla="*/ 812800 w 6383130"/>
                  <a:gd name="connsiteY12" fmla="*/ 437322 h 3330713"/>
                  <a:gd name="connsiteX13" fmla="*/ 0 w 6383130"/>
                  <a:gd name="connsiteY13" fmla="*/ 689113 h 3330713"/>
                  <a:gd name="connsiteX14" fmla="*/ 874643 w 6383130"/>
                  <a:gd name="connsiteY14" fmla="*/ 1122017 h 3330713"/>
                  <a:gd name="connsiteX0" fmla="*/ 874643 w 6383130"/>
                  <a:gd name="connsiteY0" fmla="*/ 1122017 h 3330713"/>
                  <a:gd name="connsiteX1" fmla="*/ 2341217 w 6383130"/>
                  <a:gd name="connsiteY1" fmla="*/ 2199861 h 3330713"/>
                  <a:gd name="connsiteX2" fmla="*/ 2893391 w 6383130"/>
                  <a:gd name="connsiteY2" fmla="*/ 3012661 h 3330713"/>
                  <a:gd name="connsiteX3" fmla="*/ 3953565 w 6383130"/>
                  <a:gd name="connsiteY3" fmla="*/ 3330713 h 3330713"/>
                  <a:gd name="connsiteX4" fmla="*/ 5106504 w 6383130"/>
                  <a:gd name="connsiteY4" fmla="*/ 3083339 h 3330713"/>
                  <a:gd name="connsiteX5" fmla="*/ 5464313 w 6383130"/>
                  <a:gd name="connsiteY5" fmla="*/ 2425148 h 3330713"/>
                  <a:gd name="connsiteX6" fmla="*/ 4753113 w 6383130"/>
                  <a:gd name="connsiteY6" fmla="*/ 1696278 h 3330713"/>
                  <a:gd name="connsiteX7" fmla="*/ 6007652 w 6383130"/>
                  <a:gd name="connsiteY7" fmla="*/ 1532835 h 3330713"/>
                  <a:gd name="connsiteX8" fmla="*/ 6383130 w 6383130"/>
                  <a:gd name="connsiteY8" fmla="*/ 216452 h 3330713"/>
                  <a:gd name="connsiteX9" fmla="*/ 4117008 w 6383130"/>
                  <a:gd name="connsiteY9" fmla="*/ 0 h 3330713"/>
                  <a:gd name="connsiteX10" fmla="*/ 2531165 w 6383130"/>
                  <a:gd name="connsiteY10" fmla="*/ 287130 h 3330713"/>
                  <a:gd name="connsiteX11" fmla="*/ 812800 w 6383130"/>
                  <a:gd name="connsiteY11" fmla="*/ 437322 h 3330713"/>
                  <a:gd name="connsiteX12" fmla="*/ 0 w 6383130"/>
                  <a:gd name="connsiteY12" fmla="*/ 689113 h 3330713"/>
                  <a:gd name="connsiteX13" fmla="*/ 874643 w 6383130"/>
                  <a:gd name="connsiteY13" fmla="*/ 1122017 h 3330713"/>
                  <a:gd name="connsiteX0" fmla="*/ 874643 w 6007652"/>
                  <a:gd name="connsiteY0" fmla="*/ 1122017 h 3330713"/>
                  <a:gd name="connsiteX1" fmla="*/ 2341217 w 6007652"/>
                  <a:gd name="connsiteY1" fmla="*/ 2199861 h 3330713"/>
                  <a:gd name="connsiteX2" fmla="*/ 2893391 w 6007652"/>
                  <a:gd name="connsiteY2" fmla="*/ 3012661 h 3330713"/>
                  <a:gd name="connsiteX3" fmla="*/ 3953565 w 6007652"/>
                  <a:gd name="connsiteY3" fmla="*/ 3330713 h 3330713"/>
                  <a:gd name="connsiteX4" fmla="*/ 5106504 w 6007652"/>
                  <a:gd name="connsiteY4" fmla="*/ 3083339 h 3330713"/>
                  <a:gd name="connsiteX5" fmla="*/ 5464313 w 6007652"/>
                  <a:gd name="connsiteY5" fmla="*/ 2425148 h 3330713"/>
                  <a:gd name="connsiteX6" fmla="*/ 4753113 w 6007652"/>
                  <a:gd name="connsiteY6" fmla="*/ 1696278 h 3330713"/>
                  <a:gd name="connsiteX7" fmla="*/ 6007652 w 6007652"/>
                  <a:gd name="connsiteY7" fmla="*/ 1532835 h 3330713"/>
                  <a:gd name="connsiteX8" fmla="*/ 5942502 w 6007652"/>
                  <a:gd name="connsiteY8" fmla="*/ 158750 h 3330713"/>
                  <a:gd name="connsiteX9" fmla="*/ 4117008 w 6007652"/>
                  <a:gd name="connsiteY9" fmla="*/ 0 h 3330713"/>
                  <a:gd name="connsiteX10" fmla="*/ 2531165 w 6007652"/>
                  <a:gd name="connsiteY10" fmla="*/ 287130 h 3330713"/>
                  <a:gd name="connsiteX11" fmla="*/ 812800 w 6007652"/>
                  <a:gd name="connsiteY11" fmla="*/ 437322 h 3330713"/>
                  <a:gd name="connsiteX12" fmla="*/ 0 w 6007652"/>
                  <a:gd name="connsiteY12" fmla="*/ 689113 h 3330713"/>
                  <a:gd name="connsiteX13" fmla="*/ 874643 w 6007652"/>
                  <a:gd name="connsiteY13" fmla="*/ 1122017 h 3330713"/>
                  <a:gd name="connsiteX0" fmla="*/ 874643 w 5942502"/>
                  <a:gd name="connsiteY0" fmla="*/ 1122017 h 3330713"/>
                  <a:gd name="connsiteX1" fmla="*/ 2341217 w 5942502"/>
                  <a:gd name="connsiteY1" fmla="*/ 2199861 h 3330713"/>
                  <a:gd name="connsiteX2" fmla="*/ 2893391 w 5942502"/>
                  <a:gd name="connsiteY2" fmla="*/ 3012661 h 3330713"/>
                  <a:gd name="connsiteX3" fmla="*/ 3953565 w 5942502"/>
                  <a:gd name="connsiteY3" fmla="*/ 3330713 h 3330713"/>
                  <a:gd name="connsiteX4" fmla="*/ 5106504 w 5942502"/>
                  <a:gd name="connsiteY4" fmla="*/ 3083339 h 3330713"/>
                  <a:gd name="connsiteX5" fmla="*/ 5464313 w 5942502"/>
                  <a:gd name="connsiteY5" fmla="*/ 2425148 h 3330713"/>
                  <a:gd name="connsiteX6" fmla="*/ 4753113 w 5942502"/>
                  <a:gd name="connsiteY6" fmla="*/ 1696278 h 3330713"/>
                  <a:gd name="connsiteX7" fmla="*/ 5881758 w 5942502"/>
                  <a:gd name="connsiteY7" fmla="*/ 1532835 h 3330713"/>
                  <a:gd name="connsiteX8" fmla="*/ 5942502 w 5942502"/>
                  <a:gd name="connsiteY8" fmla="*/ 158750 h 3330713"/>
                  <a:gd name="connsiteX9" fmla="*/ 4117008 w 5942502"/>
                  <a:gd name="connsiteY9" fmla="*/ 0 h 3330713"/>
                  <a:gd name="connsiteX10" fmla="*/ 2531165 w 5942502"/>
                  <a:gd name="connsiteY10" fmla="*/ 287130 h 3330713"/>
                  <a:gd name="connsiteX11" fmla="*/ 812800 w 5942502"/>
                  <a:gd name="connsiteY11" fmla="*/ 437322 h 3330713"/>
                  <a:gd name="connsiteX12" fmla="*/ 0 w 5942502"/>
                  <a:gd name="connsiteY12" fmla="*/ 689113 h 3330713"/>
                  <a:gd name="connsiteX13" fmla="*/ 874643 w 5942502"/>
                  <a:gd name="connsiteY13" fmla="*/ 1122017 h 3330713"/>
                  <a:gd name="connsiteX0" fmla="*/ 874643 w 5942502"/>
                  <a:gd name="connsiteY0" fmla="*/ 1122017 h 3330713"/>
                  <a:gd name="connsiteX1" fmla="*/ 2341217 w 5942502"/>
                  <a:gd name="connsiteY1" fmla="*/ 2199861 h 3330713"/>
                  <a:gd name="connsiteX2" fmla="*/ 2893391 w 5942502"/>
                  <a:gd name="connsiteY2" fmla="*/ 3012661 h 3330713"/>
                  <a:gd name="connsiteX3" fmla="*/ 3953565 w 5942502"/>
                  <a:gd name="connsiteY3" fmla="*/ 3330713 h 3330713"/>
                  <a:gd name="connsiteX4" fmla="*/ 5106504 w 5942502"/>
                  <a:gd name="connsiteY4" fmla="*/ 3083339 h 3330713"/>
                  <a:gd name="connsiteX5" fmla="*/ 5464313 w 5942502"/>
                  <a:gd name="connsiteY5" fmla="*/ 2425148 h 3330713"/>
                  <a:gd name="connsiteX6" fmla="*/ 5109813 w 5942502"/>
                  <a:gd name="connsiteY6" fmla="*/ 1712015 h 3330713"/>
                  <a:gd name="connsiteX7" fmla="*/ 5881758 w 5942502"/>
                  <a:gd name="connsiteY7" fmla="*/ 1532835 h 3330713"/>
                  <a:gd name="connsiteX8" fmla="*/ 5942502 w 5942502"/>
                  <a:gd name="connsiteY8" fmla="*/ 158750 h 3330713"/>
                  <a:gd name="connsiteX9" fmla="*/ 4117008 w 5942502"/>
                  <a:gd name="connsiteY9" fmla="*/ 0 h 3330713"/>
                  <a:gd name="connsiteX10" fmla="*/ 2531165 w 5942502"/>
                  <a:gd name="connsiteY10" fmla="*/ 287130 h 3330713"/>
                  <a:gd name="connsiteX11" fmla="*/ 812800 w 5942502"/>
                  <a:gd name="connsiteY11" fmla="*/ 437322 h 3330713"/>
                  <a:gd name="connsiteX12" fmla="*/ 0 w 5942502"/>
                  <a:gd name="connsiteY12" fmla="*/ 689113 h 3330713"/>
                  <a:gd name="connsiteX13" fmla="*/ 874643 w 5942502"/>
                  <a:gd name="connsiteY13" fmla="*/ 1122017 h 3330713"/>
                  <a:gd name="connsiteX0" fmla="*/ 874643 w 5942502"/>
                  <a:gd name="connsiteY0" fmla="*/ 1122017 h 3330713"/>
                  <a:gd name="connsiteX1" fmla="*/ 2341217 w 5942502"/>
                  <a:gd name="connsiteY1" fmla="*/ 2199861 h 3330713"/>
                  <a:gd name="connsiteX2" fmla="*/ 2893391 w 5942502"/>
                  <a:gd name="connsiteY2" fmla="*/ 3012661 h 3330713"/>
                  <a:gd name="connsiteX3" fmla="*/ 3953565 w 5942502"/>
                  <a:gd name="connsiteY3" fmla="*/ 3330713 h 3330713"/>
                  <a:gd name="connsiteX4" fmla="*/ 5106504 w 5942502"/>
                  <a:gd name="connsiteY4" fmla="*/ 3083339 h 3330713"/>
                  <a:gd name="connsiteX5" fmla="*/ 5464313 w 5942502"/>
                  <a:gd name="connsiteY5" fmla="*/ 2425148 h 3330713"/>
                  <a:gd name="connsiteX6" fmla="*/ 5235707 w 5942502"/>
                  <a:gd name="connsiteY6" fmla="*/ 1727752 h 3330713"/>
                  <a:gd name="connsiteX7" fmla="*/ 5881758 w 5942502"/>
                  <a:gd name="connsiteY7" fmla="*/ 1532835 h 3330713"/>
                  <a:gd name="connsiteX8" fmla="*/ 5942502 w 5942502"/>
                  <a:gd name="connsiteY8" fmla="*/ 158750 h 3330713"/>
                  <a:gd name="connsiteX9" fmla="*/ 4117008 w 5942502"/>
                  <a:gd name="connsiteY9" fmla="*/ 0 h 3330713"/>
                  <a:gd name="connsiteX10" fmla="*/ 2531165 w 5942502"/>
                  <a:gd name="connsiteY10" fmla="*/ 287130 h 3330713"/>
                  <a:gd name="connsiteX11" fmla="*/ 812800 w 5942502"/>
                  <a:gd name="connsiteY11" fmla="*/ 437322 h 3330713"/>
                  <a:gd name="connsiteX12" fmla="*/ 0 w 5942502"/>
                  <a:gd name="connsiteY12" fmla="*/ 689113 h 3330713"/>
                  <a:gd name="connsiteX13" fmla="*/ 874643 w 5942502"/>
                  <a:gd name="connsiteY13" fmla="*/ 1122017 h 3330713"/>
                  <a:gd name="connsiteX0" fmla="*/ 874643 w 5942502"/>
                  <a:gd name="connsiteY0" fmla="*/ 1122017 h 3330713"/>
                  <a:gd name="connsiteX1" fmla="*/ 2341217 w 5942502"/>
                  <a:gd name="connsiteY1" fmla="*/ 2199861 h 3330713"/>
                  <a:gd name="connsiteX2" fmla="*/ 2893391 w 5942502"/>
                  <a:gd name="connsiteY2" fmla="*/ 3012661 h 3330713"/>
                  <a:gd name="connsiteX3" fmla="*/ 3953565 w 5942502"/>
                  <a:gd name="connsiteY3" fmla="*/ 3330713 h 3330713"/>
                  <a:gd name="connsiteX4" fmla="*/ 5106504 w 5942502"/>
                  <a:gd name="connsiteY4" fmla="*/ 3083339 h 3330713"/>
                  <a:gd name="connsiteX5" fmla="*/ 5605944 w 5942502"/>
                  <a:gd name="connsiteY5" fmla="*/ 2472358 h 3330713"/>
                  <a:gd name="connsiteX6" fmla="*/ 5235707 w 5942502"/>
                  <a:gd name="connsiteY6" fmla="*/ 1727752 h 3330713"/>
                  <a:gd name="connsiteX7" fmla="*/ 5881758 w 5942502"/>
                  <a:gd name="connsiteY7" fmla="*/ 1532835 h 3330713"/>
                  <a:gd name="connsiteX8" fmla="*/ 5942502 w 5942502"/>
                  <a:gd name="connsiteY8" fmla="*/ 158750 h 3330713"/>
                  <a:gd name="connsiteX9" fmla="*/ 4117008 w 5942502"/>
                  <a:gd name="connsiteY9" fmla="*/ 0 h 3330713"/>
                  <a:gd name="connsiteX10" fmla="*/ 2531165 w 5942502"/>
                  <a:gd name="connsiteY10" fmla="*/ 287130 h 3330713"/>
                  <a:gd name="connsiteX11" fmla="*/ 812800 w 5942502"/>
                  <a:gd name="connsiteY11" fmla="*/ 437322 h 3330713"/>
                  <a:gd name="connsiteX12" fmla="*/ 0 w 5942502"/>
                  <a:gd name="connsiteY12" fmla="*/ 689113 h 3330713"/>
                  <a:gd name="connsiteX13" fmla="*/ 874643 w 5942502"/>
                  <a:gd name="connsiteY13" fmla="*/ 1122017 h 3330713"/>
                  <a:gd name="connsiteX0" fmla="*/ 874643 w 5942502"/>
                  <a:gd name="connsiteY0" fmla="*/ 1122017 h 3330713"/>
                  <a:gd name="connsiteX1" fmla="*/ 2341217 w 5942502"/>
                  <a:gd name="connsiteY1" fmla="*/ 2199861 h 3330713"/>
                  <a:gd name="connsiteX2" fmla="*/ 2893391 w 5942502"/>
                  <a:gd name="connsiteY2" fmla="*/ 3012661 h 3330713"/>
                  <a:gd name="connsiteX3" fmla="*/ 3953565 w 5942502"/>
                  <a:gd name="connsiteY3" fmla="*/ 3330713 h 3330713"/>
                  <a:gd name="connsiteX4" fmla="*/ 5106504 w 5942502"/>
                  <a:gd name="connsiteY4" fmla="*/ 3083339 h 3330713"/>
                  <a:gd name="connsiteX5" fmla="*/ 5605944 w 5942502"/>
                  <a:gd name="connsiteY5" fmla="*/ 2472358 h 3330713"/>
                  <a:gd name="connsiteX6" fmla="*/ 5382584 w 5942502"/>
                  <a:gd name="connsiteY6" fmla="*/ 1727752 h 3330713"/>
                  <a:gd name="connsiteX7" fmla="*/ 5881758 w 5942502"/>
                  <a:gd name="connsiteY7" fmla="*/ 1532835 h 3330713"/>
                  <a:gd name="connsiteX8" fmla="*/ 5942502 w 5942502"/>
                  <a:gd name="connsiteY8" fmla="*/ 158750 h 3330713"/>
                  <a:gd name="connsiteX9" fmla="*/ 4117008 w 5942502"/>
                  <a:gd name="connsiteY9" fmla="*/ 0 h 3330713"/>
                  <a:gd name="connsiteX10" fmla="*/ 2531165 w 5942502"/>
                  <a:gd name="connsiteY10" fmla="*/ 287130 h 3330713"/>
                  <a:gd name="connsiteX11" fmla="*/ 812800 w 5942502"/>
                  <a:gd name="connsiteY11" fmla="*/ 437322 h 3330713"/>
                  <a:gd name="connsiteX12" fmla="*/ 0 w 5942502"/>
                  <a:gd name="connsiteY12" fmla="*/ 689113 h 3330713"/>
                  <a:gd name="connsiteX13" fmla="*/ 874643 w 5942502"/>
                  <a:gd name="connsiteY13" fmla="*/ 1122017 h 3330713"/>
                  <a:gd name="connsiteX0" fmla="*/ 874643 w 5942502"/>
                  <a:gd name="connsiteY0" fmla="*/ 1122017 h 3330713"/>
                  <a:gd name="connsiteX1" fmla="*/ 2341217 w 5942502"/>
                  <a:gd name="connsiteY1" fmla="*/ 2199861 h 3330713"/>
                  <a:gd name="connsiteX2" fmla="*/ 2898637 w 5942502"/>
                  <a:gd name="connsiteY2" fmla="*/ 3091345 h 3330713"/>
                  <a:gd name="connsiteX3" fmla="*/ 3953565 w 5942502"/>
                  <a:gd name="connsiteY3" fmla="*/ 3330713 h 3330713"/>
                  <a:gd name="connsiteX4" fmla="*/ 5106504 w 5942502"/>
                  <a:gd name="connsiteY4" fmla="*/ 3083339 h 3330713"/>
                  <a:gd name="connsiteX5" fmla="*/ 5605944 w 5942502"/>
                  <a:gd name="connsiteY5" fmla="*/ 2472358 h 3330713"/>
                  <a:gd name="connsiteX6" fmla="*/ 5382584 w 5942502"/>
                  <a:gd name="connsiteY6" fmla="*/ 1727752 h 3330713"/>
                  <a:gd name="connsiteX7" fmla="*/ 5881758 w 5942502"/>
                  <a:gd name="connsiteY7" fmla="*/ 1532835 h 3330713"/>
                  <a:gd name="connsiteX8" fmla="*/ 5942502 w 5942502"/>
                  <a:gd name="connsiteY8" fmla="*/ 158750 h 3330713"/>
                  <a:gd name="connsiteX9" fmla="*/ 4117008 w 5942502"/>
                  <a:gd name="connsiteY9" fmla="*/ 0 h 3330713"/>
                  <a:gd name="connsiteX10" fmla="*/ 2531165 w 5942502"/>
                  <a:gd name="connsiteY10" fmla="*/ 287130 h 3330713"/>
                  <a:gd name="connsiteX11" fmla="*/ 812800 w 5942502"/>
                  <a:gd name="connsiteY11" fmla="*/ 437322 h 3330713"/>
                  <a:gd name="connsiteX12" fmla="*/ 0 w 5942502"/>
                  <a:gd name="connsiteY12" fmla="*/ 689113 h 3330713"/>
                  <a:gd name="connsiteX13" fmla="*/ 874643 w 5942502"/>
                  <a:gd name="connsiteY13" fmla="*/ 1122017 h 3330713"/>
                  <a:gd name="connsiteX0" fmla="*/ 874643 w 5942502"/>
                  <a:gd name="connsiteY0" fmla="*/ 996123 h 3204819"/>
                  <a:gd name="connsiteX1" fmla="*/ 2341217 w 5942502"/>
                  <a:gd name="connsiteY1" fmla="*/ 2073967 h 3204819"/>
                  <a:gd name="connsiteX2" fmla="*/ 2898637 w 5942502"/>
                  <a:gd name="connsiteY2" fmla="*/ 2965451 h 3204819"/>
                  <a:gd name="connsiteX3" fmla="*/ 3953565 w 5942502"/>
                  <a:gd name="connsiteY3" fmla="*/ 3204819 h 3204819"/>
                  <a:gd name="connsiteX4" fmla="*/ 5106504 w 5942502"/>
                  <a:gd name="connsiteY4" fmla="*/ 2957445 h 3204819"/>
                  <a:gd name="connsiteX5" fmla="*/ 5605944 w 5942502"/>
                  <a:gd name="connsiteY5" fmla="*/ 2346464 h 3204819"/>
                  <a:gd name="connsiteX6" fmla="*/ 5382584 w 5942502"/>
                  <a:gd name="connsiteY6" fmla="*/ 1601858 h 3204819"/>
                  <a:gd name="connsiteX7" fmla="*/ 5881758 w 5942502"/>
                  <a:gd name="connsiteY7" fmla="*/ 1406941 h 3204819"/>
                  <a:gd name="connsiteX8" fmla="*/ 5942502 w 5942502"/>
                  <a:gd name="connsiteY8" fmla="*/ 32856 h 3204819"/>
                  <a:gd name="connsiteX9" fmla="*/ 4169464 w 5942502"/>
                  <a:gd name="connsiteY9" fmla="*/ 0 h 3204819"/>
                  <a:gd name="connsiteX10" fmla="*/ 2531165 w 5942502"/>
                  <a:gd name="connsiteY10" fmla="*/ 161236 h 3204819"/>
                  <a:gd name="connsiteX11" fmla="*/ 812800 w 5942502"/>
                  <a:gd name="connsiteY11" fmla="*/ 311428 h 3204819"/>
                  <a:gd name="connsiteX12" fmla="*/ 0 w 5942502"/>
                  <a:gd name="connsiteY12" fmla="*/ 563219 h 3204819"/>
                  <a:gd name="connsiteX13" fmla="*/ 874643 w 5942502"/>
                  <a:gd name="connsiteY13" fmla="*/ 996123 h 3204819"/>
                  <a:gd name="connsiteX0" fmla="*/ 874643 w 5932010"/>
                  <a:gd name="connsiteY0" fmla="*/ 996123 h 3204819"/>
                  <a:gd name="connsiteX1" fmla="*/ 2341217 w 5932010"/>
                  <a:gd name="connsiteY1" fmla="*/ 2073967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605944 w 5932010"/>
                  <a:gd name="connsiteY5" fmla="*/ 2346464 h 3204819"/>
                  <a:gd name="connsiteX6" fmla="*/ 5382584 w 5932010"/>
                  <a:gd name="connsiteY6" fmla="*/ 1601858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74643 w 5932010"/>
                  <a:gd name="connsiteY13" fmla="*/ 996123 h 3204819"/>
                  <a:gd name="connsiteX0" fmla="*/ 874643 w 5932010"/>
                  <a:gd name="connsiteY0" fmla="*/ 996123 h 3204819"/>
                  <a:gd name="connsiteX1" fmla="*/ 2341217 w 5932010"/>
                  <a:gd name="connsiteY1" fmla="*/ 2073967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605944 w 5932010"/>
                  <a:gd name="connsiteY5" fmla="*/ 2346464 h 3204819"/>
                  <a:gd name="connsiteX6" fmla="*/ 5503232 w 5932010"/>
                  <a:gd name="connsiteY6" fmla="*/ 1575630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74643 w 5932010"/>
                  <a:gd name="connsiteY13" fmla="*/ 996123 h 3204819"/>
                  <a:gd name="connsiteX0" fmla="*/ 874643 w 5932010"/>
                  <a:gd name="connsiteY0" fmla="*/ 996123 h 3204819"/>
                  <a:gd name="connsiteX1" fmla="*/ 2341217 w 5932010"/>
                  <a:gd name="connsiteY1" fmla="*/ 2073967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443331 w 5932010"/>
                  <a:gd name="connsiteY5" fmla="*/ 2346464 h 3204819"/>
                  <a:gd name="connsiteX6" fmla="*/ 5503232 w 5932010"/>
                  <a:gd name="connsiteY6" fmla="*/ 1575630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74643 w 5932010"/>
                  <a:gd name="connsiteY13" fmla="*/ 996123 h 3204819"/>
                  <a:gd name="connsiteX0" fmla="*/ 874643 w 5932010"/>
                  <a:gd name="connsiteY0" fmla="*/ 996123 h 3204819"/>
                  <a:gd name="connsiteX1" fmla="*/ 2341217 w 5932010"/>
                  <a:gd name="connsiteY1" fmla="*/ 2073967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527261 w 5932010"/>
                  <a:gd name="connsiteY5" fmla="*/ 2346464 h 3204819"/>
                  <a:gd name="connsiteX6" fmla="*/ 5503232 w 5932010"/>
                  <a:gd name="connsiteY6" fmla="*/ 1575630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74643 w 5932010"/>
                  <a:gd name="connsiteY13" fmla="*/ 996123 h 3204819"/>
                  <a:gd name="connsiteX0" fmla="*/ 874643 w 5932010"/>
                  <a:gd name="connsiteY0" fmla="*/ 996123 h 3204819"/>
                  <a:gd name="connsiteX1" fmla="*/ 2341217 w 5932010"/>
                  <a:gd name="connsiteY1" fmla="*/ 2073967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527261 w 5932010"/>
                  <a:gd name="connsiteY5" fmla="*/ 2346464 h 3204819"/>
                  <a:gd name="connsiteX6" fmla="*/ 5414057 w 5932010"/>
                  <a:gd name="connsiteY6" fmla="*/ 1591367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74643 w 5932010"/>
                  <a:gd name="connsiteY13" fmla="*/ 996123 h 3204819"/>
                  <a:gd name="connsiteX0" fmla="*/ 837924 w 5932010"/>
                  <a:gd name="connsiteY0" fmla="*/ 1300366 h 3204819"/>
                  <a:gd name="connsiteX1" fmla="*/ 2341217 w 5932010"/>
                  <a:gd name="connsiteY1" fmla="*/ 2073967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527261 w 5932010"/>
                  <a:gd name="connsiteY5" fmla="*/ 2346464 h 3204819"/>
                  <a:gd name="connsiteX6" fmla="*/ 5414057 w 5932010"/>
                  <a:gd name="connsiteY6" fmla="*/ 1591367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37924 w 5932010"/>
                  <a:gd name="connsiteY13" fmla="*/ 1300366 h 3204819"/>
                  <a:gd name="connsiteX0" fmla="*/ 837924 w 5932010"/>
                  <a:gd name="connsiteY0" fmla="*/ 1300366 h 3204819"/>
                  <a:gd name="connsiteX1" fmla="*/ 2236306 w 5932010"/>
                  <a:gd name="connsiteY1" fmla="*/ 2094949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527261 w 5932010"/>
                  <a:gd name="connsiteY5" fmla="*/ 2346464 h 3204819"/>
                  <a:gd name="connsiteX6" fmla="*/ 5414057 w 5932010"/>
                  <a:gd name="connsiteY6" fmla="*/ 1591367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37924 w 5932010"/>
                  <a:gd name="connsiteY13" fmla="*/ 1300366 h 3204819"/>
                  <a:gd name="connsiteX0" fmla="*/ 25124 w 5119210"/>
                  <a:gd name="connsiteY0" fmla="*/ 1300366 h 3204819"/>
                  <a:gd name="connsiteX1" fmla="*/ 1423506 w 5119210"/>
                  <a:gd name="connsiteY1" fmla="*/ 2094949 h 3204819"/>
                  <a:gd name="connsiteX2" fmla="*/ 2085837 w 5119210"/>
                  <a:gd name="connsiteY2" fmla="*/ 2965451 h 3204819"/>
                  <a:gd name="connsiteX3" fmla="*/ 3140765 w 5119210"/>
                  <a:gd name="connsiteY3" fmla="*/ 3204819 h 3204819"/>
                  <a:gd name="connsiteX4" fmla="*/ 4293704 w 5119210"/>
                  <a:gd name="connsiteY4" fmla="*/ 2957445 h 3204819"/>
                  <a:gd name="connsiteX5" fmla="*/ 4714461 w 5119210"/>
                  <a:gd name="connsiteY5" fmla="*/ 2346464 h 3204819"/>
                  <a:gd name="connsiteX6" fmla="*/ 4601257 w 5119210"/>
                  <a:gd name="connsiteY6" fmla="*/ 1591367 h 3204819"/>
                  <a:gd name="connsiteX7" fmla="*/ 5068958 w 5119210"/>
                  <a:gd name="connsiteY7" fmla="*/ 1406941 h 3204819"/>
                  <a:gd name="connsiteX8" fmla="*/ 5119210 w 5119210"/>
                  <a:gd name="connsiteY8" fmla="*/ 410537 h 3204819"/>
                  <a:gd name="connsiteX9" fmla="*/ 3356664 w 5119210"/>
                  <a:gd name="connsiteY9" fmla="*/ 0 h 3204819"/>
                  <a:gd name="connsiteX10" fmla="*/ 1718365 w 5119210"/>
                  <a:gd name="connsiteY10" fmla="*/ 161236 h 3204819"/>
                  <a:gd name="connsiteX11" fmla="*/ 0 w 5119210"/>
                  <a:gd name="connsiteY11" fmla="*/ 311428 h 3204819"/>
                  <a:gd name="connsiteX12" fmla="*/ 68715 w 5119210"/>
                  <a:gd name="connsiteY12" fmla="*/ 579863 h 3204819"/>
                  <a:gd name="connsiteX13" fmla="*/ 25124 w 5119210"/>
                  <a:gd name="connsiteY13" fmla="*/ 1300366 h 3204819"/>
                  <a:gd name="connsiteX0" fmla="*/ 25124 w 5119210"/>
                  <a:gd name="connsiteY0" fmla="*/ 1300366 h 3204819"/>
                  <a:gd name="connsiteX1" fmla="*/ 1423506 w 5119210"/>
                  <a:gd name="connsiteY1" fmla="*/ 2094949 h 3204819"/>
                  <a:gd name="connsiteX2" fmla="*/ 2085837 w 5119210"/>
                  <a:gd name="connsiteY2" fmla="*/ 2965451 h 3204819"/>
                  <a:gd name="connsiteX3" fmla="*/ 3140765 w 5119210"/>
                  <a:gd name="connsiteY3" fmla="*/ 3204819 h 3204819"/>
                  <a:gd name="connsiteX4" fmla="*/ 4293704 w 5119210"/>
                  <a:gd name="connsiteY4" fmla="*/ 2957445 h 3204819"/>
                  <a:gd name="connsiteX5" fmla="*/ 4714461 w 5119210"/>
                  <a:gd name="connsiteY5" fmla="*/ 2346464 h 3204819"/>
                  <a:gd name="connsiteX6" fmla="*/ 4601257 w 5119210"/>
                  <a:gd name="connsiteY6" fmla="*/ 1591367 h 3204819"/>
                  <a:gd name="connsiteX7" fmla="*/ 5068958 w 5119210"/>
                  <a:gd name="connsiteY7" fmla="*/ 1406941 h 3204819"/>
                  <a:gd name="connsiteX8" fmla="*/ 5119210 w 5119210"/>
                  <a:gd name="connsiteY8" fmla="*/ 410537 h 3204819"/>
                  <a:gd name="connsiteX9" fmla="*/ 3356664 w 5119210"/>
                  <a:gd name="connsiteY9" fmla="*/ 0 h 3204819"/>
                  <a:gd name="connsiteX10" fmla="*/ 1718365 w 5119210"/>
                  <a:gd name="connsiteY10" fmla="*/ 161236 h 3204819"/>
                  <a:gd name="connsiteX11" fmla="*/ 0 w 5119210"/>
                  <a:gd name="connsiteY11" fmla="*/ 311428 h 3204819"/>
                  <a:gd name="connsiteX12" fmla="*/ 586126 w 5119210"/>
                  <a:gd name="connsiteY12" fmla="*/ 918292 h 3204819"/>
                  <a:gd name="connsiteX13" fmla="*/ 25124 w 5119210"/>
                  <a:gd name="connsiteY13" fmla="*/ 1300366 h 3204819"/>
                  <a:gd name="connsiteX0" fmla="*/ 0 w 6103356"/>
                  <a:gd name="connsiteY0" fmla="*/ 1411326 h 3204819"/>
                  <a:gd name="connsiteX1" fmla="*/ 2407652 w 6103356"/>
                  <a:gd name="connsiteY1" fmla="*/ 2094949 h 3204819"/>
                  <a:gd name="connsiteX2" fmla="*/ 3069983 w 6103356"/>
                  <a:gd name="connsiteY2" fmla="*/ 2965451 h 3204819"/>
                  <a:gd name="connsiteX3" fmla="*/ 4124911 w 6103356"/>
                  <a:gd name="connsiteY3" fmla="*/ 3204819 h 3204819"/>
                  <a:gd name="connsiteX4" fmla="*/ 5277850 w 6103356"/>
                  <a:gd name="connsiteY4" fmla="*/ 2957445 h 3204819"/>
                  <a:gd name="connsiteX5" fmla="*/ 5698607 w 6103356"/>
                  <a:gd name="connsiteY5" fmla="*/ 2346464 h 3204819"/>
                  <a:gd name="connsiteX6" fmla="*/ 5585403 w 6103356"/>
                  <a:gd name="connsiteY6" fmla="*/ 1591367 h 3204819"/>
                  <a:gd name="connsiteX7" fmla="*/ 6053104 w 6103356"/>
                  <a:gd name="connsiteY7" fmla="*/ 1406941 h 3204819"/>
                  <a:gd name="connsiteX8" fmla="*/ 6103356 w 6103356"/>
                  <a:gd name="connsiteY8" fmla="*/ 410537 h 3204819"/>
                  <a:gd name="connsiteX9" fmla="*/ 4340810 w 6103356"/>
                  <a:gd name="connsiteY9" fmla="*/ 0 h 3204819"/>
                  <a:gd name="connsiteX10" fmla="*/ 2702511 w 6103356"/>
                  <a:gd name="connsiteY10" fmla="*/ 161236 h 3204819"/>
                  <a:gd name="connsiteX11" fmla="*/ 984146 w 6103356"/>
                  <a:gd name="connsiteY11" fmla="*/ 311428 h 3204819"/>
                  <a:gd name="connsiteX12" fmla="*/ 1570272 w 6103356"/>
                  <a:gd name="connsiteY12" fmla="*/ 918292 h 3204819"/>
                  <a:gd name="connsiteX13" fmla="*/ 0 w 6103356"/>
                  <a:gd name="connsiteY13" fmla="*/ 1411326 h 3204819"/>
                  <a:gd name="connsiteX0" fmla="*/ 0 w 6103356"/>
                  <a:gd name="connsiteY0" fmla="*/ 1411326 h 3204819"/>
                  <a:gd name="connsiteX1" fmla="*/ 900135 w 6103356"/>
                  <a:gd name="connsiteY1" fmla="*/ 2122689 h 3204819"/>
                  <a:gd name="connsiteX2" fmla="*/ 3069983 w 6103356"/>
                  <a:gd name="connsiteY2" fmla="*/ 2965451 h 3204819"/>
                  <a:gd name="connsiteX3" fmla="*/ 4124911 w 6103356"/>
                  <a:gd name="connsiteY3" fmla="*/ 3204819 h 3204819"/>
                  <a:gd name="connsiteX4" fmla="*/ 5277850 w 6103356"/>
                  <a:gd name="connsiteY4" fmla="*/ 2957445 h 3204819"/>
                  <a:gd name="connsiteX5" fmla="*/ 5698607 w 6103356"/>
                  <a:gd name="connsiteY5" fmla="*/ 2346464 h 3204819"/>
                  <a:gd name="connsiteX6" fmla="*/ 5585403 w 6103356"/>
                  <a:gd name="connsiteY6" fmla="*/ 1591367 h 3204819"/>
                  <a:gd name="connsiteX7" fmla="*/ 6053104 w 6103356"/>
                  <a:gd name="connsiteY7" fmla="*/ 1406941 h 3204819"/>
                  <a:gd name="connsiteX8" fmla="*/ 6103356 w 6103356"/>
                  <a:gd name="connsiteY8" fmla="*/ 410537 h 3204819"/>
                  <a:gd name="connsiteX9" fmla="*/ 4340810 w 6103356"/>
                  <a:gd name="connsiteY9" fmla="*/ 0 h 3204819"/>
                  <a:gd name="connsiteX10" fmla="*/ 2702511 w 6103356"/>
                  <a:gd name="connsiteY10" fmla="*/ 161236 h 3204819"/>
                  <a:gd name="connsiteX11" fmla="*/ 984146 w 6103356"/>
                  <a:gd name="connsiteY11" fmla="*/ 311428 h 3204819"/>
                  <a:gd name="connsiteX12" fmla="*/ 1570272 w 6103356"/>
                  <a:gd name="connsiteY12" fmla="*/ 918292 h 3204819"/>
                  <a:gd name="connsiteX13" fmla="*/ 0 w 6103356"/>
                  <a:gd name="connsiteY13" fmla="*/ 1411326 h 3204819"/>
                  <a:gd name="connsiteX0" fmla="*/ 0 w 5918110"/>
                  <a:gd name="connsiteY0" fmla="*/ 1244886 h 3204819"/>
                  <a:gd name="connsiteX1" fmla="*/ 714889 w 5918110"/>
                  <a:gd name="connsiteY1" fmla="*/ 2122689 h 3204819"/>
                  <a:gd name="connsiteX2" fmla="*/ 2884737 w 5918110"/>
                  <a:gd name="connsiteY2" fmla="*/ 2965451 h 3204819"/>
                  <a:gd name="connsiteX3" fmla="*/ 3939665 w 5918110"/>
                  <a:gd name="connsiteY3" fmla="*/ 3204819 h 3204819"/>
                  <a:gd name="connsiteX4" fmla="*/ 5092604 w 5918110"/>
                  <a:gd name="connsiteY4" fmla="*/ 2957445 h 3204819"/>
                  <a:gd name="connsiteX5" fmla="*/ 5513361 w 5918110"/>
                  <a:gd name="connsiteY5" fmla="*/ 2346464 h 3204819"/>
                  <a:gd name="connsiteX6" fmla="*/ 5400157 w 5918110"/>
                  <a:gd name="connsiteY6" fmla="*/ 1591367 h 3204819"/>
                  <a:gd name="connsiteX7" fmla="*/ 5867858 w 5918110"/>
                  <a:gd name="connsiteY7" fmla="*/ 1406941 h 3204819"/>
                  <a:gd name="connsiteX8" fmla="*/ 5918110 w 5918110"/>
                  <a:gd name="connsiteY8" fmla="*/ 410537 h 3204819"/>
                  <a:gd name="connsiteX9" fmla="*/ 4155564 w 5918110"/>
                  <a:gd name="connsiteY9" fmla="*/ 0 h 3204819"/>
                  <a:gd name="connsiteX10" fmla="*/ 2517265 w 5918110"/>
                  <a:gd name="connsiteY10" fmla="*/ 161236 h 3204819"/>
                  <a:gd name="connsiteX11" fmla="*/ 798900 w 5918110"/>
                  <a:gd name="connsiteY11" fmla="*/ 311428 h 3204819"/>
                  <a:gd name="connsiteX12" fmla="*/ 1385026 w 5918110"/>
                  <a:gd name="connsiteY12" fmla="*/ 918292 h 3204819"/>
                  <a:gd name="connsiteX13" fmla="*/ 0 w 5918110"/>
                  <a:gd name="connsiteY13" fmla="*/ 1244886 h 3204819"/>
                  <a:gd name="connsiteX0" fmla="*/ 0 w 5918110"/>
                  <a:gd name="connsiteY0" fmla="*/ 1244886 h 3204819"/>
                  <a:gd name="connsiteX1" fmla="*/ 548806 w 5918110"/>
                  <a:gd name="connsiteY1" fmla="*/ 2461118 h 3204819"/>
                  <a:gd name="connsiteX2" fmla="*/ 2884737 w 5918110"/>
                  <a:gd name="connsiteY2" fmla="*/ 2965451 h 3204819"/>
                  <a:gd name="connsiteX3" fmla="*/ 3939665 w 5918110"/>
                  <a:gd name="connsiteY3" fmla="*/ 3204819 h 3204819"/>
                  <a:gd name="connsiteX4" fmla="*/ 5092604 w 5918110"/>
                  <a:gd name="connsiteY4" fmla="*/ 2957445 h 3204819"/>
                  <a:gd name="connsiteX5" fmla="*/ 5513361 w 5918110"/>
                  <a:gd name="connsiteY5" fmla="*/ 2346464 h 3204819"/>
                  <a:gd name="connsiteX6" fmla="*/ 5400157 w 5918110"/>
                  <a:gd name="connsiteY6" fmla="*/ 1591367 h 3204819"/>
                  <a:gd name="connsiteX7" fmla="*/ 5867858 w 5918110"/>
                  <a:gd name="connsiteY7" fmla="*/ 1406941 h 3204819"/>
                  <a:gd name="connsiteX8" fmla="*/ 5918110 w 5918110"/>
                  <a:gd name="connsiteY8" fmla="*/ 410537 h 3204819"/>
                  <a:gd name="connsiteX9" fmla="*/ 4155564 w 5918110"/>
                  <a:gd name="connsiteY9" fmla="*/ 0 h 3204819"/>
                  <a:gd name="connsiteX10" fmla="*/ 2517265 w 5918110"/>
                  <a:gd name="connsiteY10" fmla="*/ 161236 h 3204819"/>
                  <a:gd name="connsiteX11" fmla="*/ 798900 w 5918110"/>
                  <a:gd name="connsiteY11" fmla="*/ 311428 h 3204819"/>
                  <a:gd name="connsiteX12" fmla="*/ 1385026 w 5918110"/>
                  <a:gd name="connsiteY12" fmla="*/ 918292 h 3204819"/>
                  <a:gd name="connsiteX13" fmla="*/ 0 w 5918110"/>
                  <a:gd name="connsiteY13" fmla="*/ 1244886 h 3204819"/>
                  <a:gd name="connsiteX0" fmla="*/ 0 w 5918110"/>
                  <a:gd name="connsiteY0" fmla="*/ 1244886 h 3204819"/>
                  <a:gd name="connsiteX1" fmla="*/ 727664 w 5918110"/>
                  <a:gd name="connsiteY1" fmla="*/ 2810643 h 3204819"/>
                  <a:gd name="connsiteX2" fmla="*/ 2884737 w 5918110"/>
                  <a:gd name="connsiteY2" fmla="*/ 2965451 h 3204819"/>
                  <a:gd name="connsiteX3" fmla="*/ 3939665 w 5918110"/>
                  <a:gd name="connsiteY3" fmla="*/ 3204819 h 3204819"/>
                  <a:gd name="connsiteX4" fmla="*/ 5092604 w 5918110"/>
                  <a:gd name="connsiteY4" fmla="*/ 2957445 h 3204819"/>
                  <a:gd name="connsiteX5" fmla="*/ 5513361 w 5918110"/>
                  <a:gd name="connsiteY5" fmla="*/ 2346464 h 3204819"/>
                  <a:gd name="connsiteX6" fmla="*/ 5400157 w 5918110"/>
                  <a:gd name="connsiteY6" fmla="*/ 1591367 h 3204819"/>
                  <a:gd name="connsiteX7" fmla="*/ 5867858 w 5918110"/>
                  <a:gd name="connsiteY7" fmla="*/ 1406941 h 3204819"/>
                  <a:gd name="connsiteX8" fmla="*/ 5918110 w 5918110"/>
                  <a:gd name="connsiteY8" fmla="*/ 410537 h 3204819"/>
                  <a:gd name="connsiteX9" fmla="*/ 4155564 w 5918110"/>
                  <a:gd name="connsiteY9" fmla="*/ 0 h 3204819"/>
                  <a:gd name="connsiteX10" fmla="*/ 2517265 w 5918110"/>
                  <a:gd name="connsiteY10" fmla="*/ 161236 h 3204819"/>
                  <a:gd name="connsiteX11" fmla="*/ 798900 w 5918110"/>
                  <a:gd name="connsiteY11" fmla="*/ 311428 h 3204819"/>
                  <a:gd name="connsiteX12" fmla="*/ 1385026 w 5918110"/>
                  <a:gd name="connsiteY12" fmla="*/ 918292 h 3204819"/>
                  <a:gd name="connsiteX13" fmla="*/ 0 w 5918110"/>
                  <a:gd name="connsiteY13" fmla="*/ 1244886 h 3204819"/>
                  <a:gd name="connsiteX0" fmla="*/ 1067304 w 6985414"/>
                  <a:gd name="connsiteY0" fmla="*/ 1244886 h 3204819"/>
                  <a:gd name="connsiteX1" fmla="*/ 0 w 6985414"/>
                  <a:gd name="connsiteY1" fmla="*/ 2921603 h 3204819"/>
                  <a:gd name="connsiteX2" fmla="*/ 3952041 w 6985414"/>
                  <a:gd name="connsiteY2" fmla="*/ 2965451 h 3204819"/>
                  <a:gd name="connsiteX3" fmla="*/ 5006969 w 6985414"/>
                  <a:gd name="connsiteY3" fmla="*/ 3204819 h 3204819"/>
                  <a:gd name="connsiteX4" fmla="*/ 6159908 w 6985414"/>
                  <a:gd name="connsiteY4" fmla="*/ 2957445 h 3204819"/>
                  <a:gd name="connsiteX5" fmla="*/ 6580665 w 6985414"/>
                  <a:gd name="connsiteY5" fmla="*/ 2346464 h 3204819"/>
                  <a:gd name="connsiteX6" fmla="*/ 6467461 w 6985414"/>
                  <a:gd name="connsiteY6" fmla="*/ 1591367 h 3204819"/>
                  <a:gd name="connsiteX7" fmla="*/ 6935162 w 6985414"/>
                  <a:gd name="connsiteY7" fmla="*/ 1406941 h 3204819"/>
                  <a:gd name="connsiteX8" fmla="*/ 6985414 w 6985414"/>
                  <a:gd name="connsiteY8" fmla="*/ 410537 h 3204819"/>
                  <a:gd name="connsiteX9" fmla="*/ 5222868 w 6985414"/>
                  <a:gd name="connsiteY9" fmla="*/ 0 h 3204819"/>
                  <a:gd name="connsiteX10" fmla="*/ 3584569 w 6985414"/>
                  <a:gd name="connsiteY10" fmla="*/ 161236 h 3204819"/>
                  <a:gd name="connsiteX11" fmla="*/ 1866204 w 6985414"/>
                  <a:gd name="connsiteY11" fmla="*/ 311428 h 3204819"/>
                  <a:gd name="connsiteX12" fmla="*/ 2452330 w 6985414"/>
                  <a:gd name="connsiteY12" fmla="*/ 918292 h 3204819"/>
                  <a:gd name="connsiteX13" fmla="*/ 1067304 w 6985414"/>
                  <a:gd name="connsiteY13" fmla="*/ 1244886 h 3204819"/>
                  <a:gd name="connsiteX0" fmla="*/ 1182284 w 7100394"/>
                  <a:gd name="connsiteY0" fmla="*/ 1244886 h 3204819"/>
                  <a:gd name="connsiteX1" fmla="*/ 0 w 7100394"/>
                  <a:gd name="connsiteY1" fmla="*/ 2904959 h 3204819"/>
                  <a:gd name="connsiteX2" fmla="*/ 4067021 w 7100394"/>
                  <a:gd name="connsiteY2" fmla="*/ 2965451 h 3204819"/>
                  <a:gd name="connsiteX3" fmla="*/ 5121949 w 7100394"/>
                  <a:gd name="connsiteY3" fmla="*/ 3204819 h 3204819"/>
                  <a:gd name="connsiteX4" fmla="*/ 6274888 w 7100394"/>
                  <a:gd name="connsiteY4" fmla="*/ 2957445 h 3204819"/>
                  <a:gd name="connsiteX5" fmla="*/ 6695645 w 7100394"/>
                  <a:gd name="connsiteY5" fmla="*/ 2346464 h 3204819"/>
                  <a:gd name="connsiteX6" fmla="*/ 6582441 w 7100394"/>
                  <a:gd name="connsiteY6" fmla="*/ 1591367 h 3204819"/>
                  <a:gd name="connsiteX7" fmla="*/ 7050142 w 7100394"/>
                  <a:gd name="connsiteY7" fmla="*/ 1406941 h 3204819"/>
                  <a:gd name="connsiteX8" fmla="*/ 7100394 w 7100394"/>
                  <a:gd name="connsiteY8" fmla="*/ 410537 h 3204819"/>
                  <a:gd name="connsiteX9" fmla="*/ 5337848 w 7100394"/>
                  <a:gd name="connsiteY9" fmla="*/ 0 h 3204819"/>
                  <a:gd name="connsiteX10" fmla="*/ 3699549 w 7100394"/>
                  <a:gd name="connsiteY10" fmla="*/ 161236 h 3204819"/>
                  <a:gd name="connsiteX11" fmla="*/ 1981184 w 7100394"/>
                  <a:gd name="connsiteY11" fmla="*/ 311428 h 3204819"/>
                  <a:gd name="connsiteX12" fmla="*/ 2567310 w 7100394"/>
                  <a:gd name="connsiteY12" fmla="*/ 918292 h 3204819"/>
                  <a:gd name="connsiteX13" fmla="*/ 1182284 w 7100394"/>
                  <a:gd name="connsiteY13" fmla="*/ 1244886 h 3204819"/>
                  <a:gd name="connsiteX0" fmla="*/ 1182284 w 7100394"/>
                  <a:gd name="connsiteY0" fmla="*/ 1244886 h 2965451"/>
                  <a:gd name="connsiteX1" fmla="*/ 0 w 7100394"/>
                  <a:gd name="connsiteY1" fmla="*/ 2904959 h 2965451"/>
                  <a:gd name="connsiteX2" fmla="*/ 4067021 w 7100394"/>
                  <a:gd name="connsiteY2" fmla="*/ 2965451 h 2965451"/>
                  <a:gd name="connsiteX3" fmla="*/ 4553436 w 7100394"/>
                  <a:gd name="connsiteY3" fmla="*/ 2478030 h 2965451"/>
                  <a:gd name="connsiteX4" fmla="*/ 6274888 w 7100394"/>
                  <a:gd name="connsiteY4" fmla="*/ 2957445 h 2965451"/>
                  <a:gd name="connsiteX5" fmla="*/ 6695645 w 7100394"/>
                  <a:gd name="connsiteY5" fmla="*/ 2346464 h 2965451"/>
                  <a:gd name="connsiteX6" fmla="*/ 6582441 w 7100394"/>
                  <a:gd name="connsiteY6" fmla="*/ 1591367 h 2965451"/>
                  <a:gd name="connsiteX7" fmla="*/ 7050142 w 7100394"/>
                  <a:gd name="connsiteY7" fmla="*/ 1406941 h 2965451"/>
                  <a:gd name="connsiteX8" fmla="*/ 7100394 w 7100394"/>
                  <a:gd name="connsiteY8" fmla="*/ 410537 h 2965451"/>
                  <a:gd name="connsiteX9" fmla="*/ 5337848 w 7100394"/>
                  <a:gd name="connsiteY9" fmla="*/ 0 h 2965451"/>
                  <a:gd name="connsiteX10" fmla="*/ 3699549 w 7100394"/>
                  <a:gd name="connsiteY10" fmla="*/ 161236 h 2965451"/>
                  <a:gd name="connsiteX11" fmla="*/ 1981184 w 7100394"/>
                  <a:gd name="connsiteY11" fmla="*/ 311428 h 2965451"/>
                  <a:gd name="connsiteX12" fmla="*/ 2567310 w 7100394"/>
                  <a:gd name="connsiteY12" fmla="*/ 918292 h 2965451"/>
                  <a:gd name="connsiteX13" fmla="*/ 1182284 w 7100394"/>
                  <a:gd name="connsiteY13" fmla="*/ 1244886 h 2965451"/>
                  <a:gd name="connsiteX0" fmla="*/ 1182284 w 7100394"/>
                  <a:gd name="connsiteY0" fmla="*/ 1244886 h 2965451"/>
                  <a:gd name="connsiteX1" fmla="*/ 0 w 7100394"/>
                  <a:gd name="connsiteY1" fmla="*/ 2904959 h 2965451"/>
                  <a:gd name="connsiteX2" fmla="*/ 4067021 w 7100394"/>
                  <a:gd name="connsiteY2" fmla="*/ 2965451 h 2965451"/>
                  <a:gd name="connsiteX3" fmla="*/ 4553436 w 7100394"/>
                  <a:gd name="connsiteY3" fmla="*/ 2478030 h 2965451"/>
                  <a:gd name="connsiteX4" fmla="*/ 5738314 w 7100394"/>
                  <a:gd name="connsiteY4" fmla="*/ 2164080 h 2965451"/>
                  <a:gd name="connsiteX5" fmla="*/ 6695645 w 7100394"/>
                  <a:gd name="connsiteY5" fmla="*/ 2346464 h 2965451"/>
                  <a:gd name="connsiteX6" fmla="*/ 6582441 w 7100394"/>
                  <a:gd name="connsiteY6" fmla="*/ 1591367 h 2965451"/>
                  <a:gd name="connsiteX7" fmla="*/ 7050142 w 7100394"/>
                  <a:gd name="connsiteY7" fmla="*/ 1406941 h 2965451"/>
                  <a:gd name="connsiteX8" fmla="*/ 7100394 w 7100394"/>
                  <a:gd name="connsiteY8" fmla="*/ 410537 h 2965451"/>
                  <a:gd name="connsiteX9" fmla="*/ 5337848 w 7100394"/>
                  <a:gd name="connsiteY9" fmla="*/ 0 h 2965451"/>
                  <a:gd name="connsiteX10" fmla="*/ 3699549 w 7100394"/>
                  <a:gd name="connsiteY10" fmla="*/ 161236 h 2965451"/>
                  <a:gd name="connsiteX11" fmla="*/ 1981184 w 7100394"/>
                  <a:gd name="connsiteY11" fmla="*/ 311428 h 2965451"/>
                  <a:gd name="connsiteX12" fmla="*/ 2567310 w 7100394"/>
                  <a:gd name="connsiteY12" fmla="*/ 918292 h 2965451"/>
                  <a:gd name="connsiteX13" fmla="*/ 1182284 w 7100394"/>
                  <a:gd name="connsiteY13" fmla="*/ 1244886 h 2965451"/>
                  <a:gd name="connsiteX0" fmla="*/ 1182284 w 7100394"/>
                  <a:gd name="connsiteY0" fmla="*/ 1244886 h 2965451"/>
                  <a:gd name="connsiteX1" fmla="*/ 0 w 7100394"/>
                  <a:gd name="connsiteY1" fmla="*/ 2904959 h 2965451"/>
                  <a:gd name="connsiteX2" fmla="*/ 4067021 w 7100394"/>
                  <a:gd name="connsiteY2" fmla="*/ 2965451 h 2965451"/>
                  <a:gd name="connsiteX3" fmla="*/ 5038908 w 7100394"/>
                  <a:gd name="connsiteY3" fmla="*/ 2516866 h 2965451"/>
                  <a:gd name="connsiteX4" fmla="*/ 5738314 w 7100394"/>
                  <a:gd name="connsiteY4" fmla="*/ 2164080 h 2965451"/>
                  <a:gd name="connsiteX5" fmla="*/ 6695645 w 7100394"/>
                  <a:gd name="connsiteY5" fmla="*/ 2346464 h 2965451"/>
                  <a:gd name="connsiteX6" fmla="*/ 6582441 w 7100394"/>
                  <a:gd name="connsiteY6" fmla="*/ 1591367 h 2965451"/>
                  <a:gd name="connsiteX7" fmla="*/ 7050142 w 7100394"/>
                  <a:gd name="connsiteY7" fmla="*/ 1406941 h 2965451"/>
                  <a:gd name="connsiteX8" fmla="*/ 7100394 w 7100394"/>
                  <a:gd name="connsiteY8" fmla="*/ 410537 h 2965451"/>
                  <a:gd name="connsiteX9" fmla="*/ 5337848 w 7100394"/>
                  <a:gd name="connsiteY9" fmla="*/ 0 h 2965451"/>
                  <a:gd name="connsiteX10" fmla="*/ 3699549 w 7100394"/>
                  <a:gd name="connsiteY10" fmla="*/ 161236 h 2965451"/>
                  <a:gd name="connsiteX11" fmla="*/ 1981184 w 7100394"/>
                  <a:gd name="connsiteY11" fmla="*/ 311428 h 2965451"/>
                  <a:gd name="connsiteX12" fmla="*/ 2567310 w 7100394"/>
                  <a:gd name="connsiteY12" fmla="*/ 918292 h 2965451"/>
                  <a:gd name="connsiteX13" fmla="*/ 1182284 w 7100394"/>
                  <a:gd name="connsiteY13" fmla="*/ 1244886 h 2965451"/>
                  <a:gd name="connsiteX0" fmla="*/ 1182284 w 7100394"/>
                  <a:gd name="connsiteY0" fmla="*/ 1244886 h 2965451"/>
                  <a:gd name="connsiteX1" fmla="*/ 0 w 7100394"/>
                  <a:gd name="connsiteY1" fmla="*/ 2904959 h 2965451"/>
                  <a:gd name="connsiteX2" fmla="*/ 4067021 w 7100394"/>
                  <a:gd name="connsiteY2" fmla="*/ 2965451 h 2965451"/>
                  <a:gd name="connsiteX3" fmla="*/ 5038908 w 7100394"/>
                  <a:gd name="connsiteY3" fmla="*/ 2516866 h 2965451"/>
                  <a:gd name="connsiteX4" fmla="*/ 5738314 w 7100394"/>
                  <a:gd name="connsiteY4" fmla="*/ 2164080 h 2965451"/>
                  <a:gd name="connsiteX5" fmla="*/ 6357092 w 7100394"/>
                  <a:gd name="connsiteY5" fmla="*/ 1830499 h 2965451"/>
                  <a:gd name="connsiteX6" fmla="*/ 6582441 w 7100394"/>
                  <a:gd name="connsiteY6" fmla="*/ 1591367 h 2965451"/>
                  <a:gd name="connsiteX7" fmla="*/ 7050142 w 7100394"/>
                  <a:gd name="connsiteY7" fmla="*/ 1406941 h 2965451"/>
                  <a:gd name="connsiteX8" fmla="*/ 7100394 w 7100394"/>
                  <a:gd name="connsiteY8" fmla="*/ 410537 h 2965451"/>
                  <a:gd name="connsiteX9" fmla="*/ 5337848 w 7100394"/>
                  <a:gd name="connsiteY9" fmla="*/ 0 h 2965451"/>
                  <a:gd name="connsiteX10" fmla="*/ 3699549 w 7100394"/>
                  <a:gd name="connsiteY10" fmla="*/ 161236 h 2965451"/>
                  <a:gd name="connsiteX11" fmla="*/ 1981184 w 7100394"/>
                  <a:gd name="connsiteY11" fmla="*/ 311428 h 2965451"/>
                  <a:gd name="connsiteX12" fmla="*/ 2567310 w 7100394"/>
                  <a:gd name="connsiteY12" fmla="*/ 918292 h 2965451"/>
                  <a:gd name="connsiteX13" fmla="*/ 1182284 w 7100394"/>
                  <a:gd name="connsiteY13" fmla="*/ 1244886 h 2965451"/>
                  <a:gd name="connsiteX0" fmla="*/ 1182284 w 7100394"/>
                  <a:gd name="connsiteY0" fmla="*/ 1244886 h 2965451"/>
                  <a:gd name="connsiteX1" fmla="*/ 0 w 7100394"/>
                  <a:gd name="connsiteY1" fmla="*/ 2904959 h 2965451"/>
                  <a:gd name="connsiteX2" fmla="*/ 4067021 w 7100394"/>
                  <a:gd name="connsiteY2" fmla="*/ 2965451 h 2965451"/>
                  <a:gd name="connsiteX3" fmla="*/ 5038908 w 7100394"/>
                  <a:gd name="connsiteY3" fmla="*/ 2516866 h 2965451"/>
                  <a:gd name="connsiteX4" fmla="*/ 5738314 w 7100394"/>
                  <a:gd name="connsiteY4" fmla="*/ 2164080 h 2965451"/>
                  <a:gd name="connsiteX5" fmla="*/ 6357092 w 7100394"/>
                  <a:gd name="connsiteY5" fmla="*/ 1830499 h 2965451"/>
                  <a:gd name="connsiteX6" fmla="*/ 5739253 w 7100394"/>
                  <a:gd name="connsiteY6" fmla="*/ 1080950 h 2965451"/>
                  <a:gd name="connsiteX7" fmla="*/ 7050142 w 7100394"/>
                  <a:gd name="connsiteY7" fmla="*/ 1406941 h 2965451"/>
                  <a:gd name="connsiteX8" fmla="*/ 7100394 w 7100394"/>
                  <a:gd name="connsiteY8" fmla="*/ 410537 h 2965451"/>
                  <a:gd name="connsiteX9" fmla="*/ 5337848 w 7100394"/>
                  <a:gd name="connsiteY9" fmla="*/ 0 h 2965451"/>
                  <a:gd name="connsiteX10" fmla="*/ 3699549 w 7100394"/>
                  <a:gd name="connsiteY10" fmla="*/ 161236 h 2965451"/>
                  <a:gd name="connsiteX11" fmla="*/ 1981184 w 7100394"/>
                  <a:gd name="connsiteY11" fmla="*/ 311428 h 2965451"/>
                  <a:gd name="connsiteX12" fmla="*/ 2567310 w 7100394"/>
                  <a:gd name="connsiteY12" fmla="*/ 918292 h 2965451"/>
                  <a:gd name="connsiteX13" fmla="*/ 1182284 w 7100394"/>
                  <a:gd name="connsiteY13" fmla="*/ 1244886 h 2965451"/>
                  <a:gd name="connsiteX0" fmla="*/ 1182284 w 7100394"/>
                  <a:gd name="connsiteY0" fmla="*/ 1244886 h 2965451"/>
                  <a:gd name="connsiteX1" fmla="*/ 0 w 7100394"/>
                  <a:gd name="connsiteY1" fmla="*/ 2904959 h 2965451"/>
                  <a:gd name="connsiteX2" fmla="*/ 4067021 w 7100394"/>
                  <a:gd name="connsiteY2" fmla="*/ 2965451 h 2965451"/>
                  <a:gd name="connsiteX3" fmla="*/ 5038908 w 7100394"/>
                  <a:gd name="connsiteY3" fmla="*/ 2516866 h 2965451"/>
                  <a:gd name="connsiteX4" fmla="*/ 5738314 w 7100394"/>
                  <a:gd name="connsiteY4" fmla="*/ 2164080 h 2965451"/>
                  <a:gd name="connsiteX5" fmla="*/ 6357092 w 7100394"/>
                  <a:gd name="connsiteY5" fmla="*/ 1830499 h 2965451"/>
                  <a:gd name="connsiteX6" fmla="*/ 5739253 w 7100394"/>
                  <a:gd name="connsiteY6" fmla="*/ 1080950 h 2965451"/>
                  <a:gd name="connsiteX7" fmla="*/ 5223235 w 7100394"/>
                  <a:gd name="connsiteY7" fmla="*/ 397203 h 2965451"/>
                  <a:gd name="connsiteX8" fmla="*/ 7100394 w 7100394"/>
                  <a:gd name="connsiteY8" fmla="*/ 410537 h 2965451"/>
                  <a:gd name="connsiteX9" fmla="*/ 5337848 w 7100394"/>
                  <a:gd name="connsiteY9" fmla="*/ 0 h 2965451"/>
                  <a:gd name="connsiteX10" fmla="*/ 3699549 w 7100394"/>
                  <a:gd name="connsiteY10" fmla="*/ 161236 h 2965451"/>
                  <a:gd name="connsiteX11" fmla="*/ 1981184 w 7100394"/>
                  <a:gd name="connsiteY11" fmla="*/ 311428 h 2965451"/>
                  <a:gd name="connsiteX12" fmla="*/ 2567310 w 7100394"/>
                  <a:gd name="connsiteY12" fmla="*/ 918292 h 2965451"/>
                  <a:gd name="connsiteX13" fmla="*/ 1182284 w 7100394"/>
                  <a:gd name="connsiteY13" fmla="*/ 1244886 h 2965451"/>
                  <a:gd name="connsiteX0" fmla="*/ 1182284 w 6357092"/>
                  <a:gd name="connsiteY0" fmla="*/ 1244886 h 2965451"/>
                  <a:gd name="connsiteX1" fmla="*/ 0 w 6357092"/>
                  <a:gd name="connsiteY1" fmla="*/ 2904959 h 2965451"/>
                  <a:gd name="connsiteX2" fmla="*/ 4067021 w 6357092"/>
                  <a:gd name="connsiteY2" fmla="*/ 2965451 h 2965451"/>
                  <a:gd name="connsiteX3" fmla="*/ 5038908 w 6357092"/>
                  <a:gd name="connsiteY3" fmla="*/ 2516866 h 2965451"/>
                  <a:gd name="connsiteX4" fmla="*/ 5738314 w 6357092"/>
                  <a:gd name="connsiteY4" fmla="*/ 2164080 h 2965451"/>
                  <a:gd name="connsiteX5" fmla="*/ 6357092 w 6357092"/>
                  <a:gd name="connsiteY5" fmla="*/ 1830499 h 2965451"/>
                  <a:gd name="connsiteX6" fmla="*/ 5739253 w 6357092"/>
                  <a:gd name="connsiteY6" fmla="*/ 1080950 h 2965451"/>
                  <a:gd name="connsiteX7" fmla="*/ 5223235 w 6357092"/>
                  <a:gd name="connsiteY7" fmla="*/ 397203 h 2965451"/>
                  <a:gd name="connsiteX8" fmla="*/ 5337848 w 6357092"/>
                  <a:gd name="connsiteY8" fmla="*/ 0 h 2965451"/>
                  <a:gd name="connsiteX9" fmla="*/ 3699549 w 6357092"/>
                  <a:gd name="connsiteY9" fmla="*/ 161236 h 2965451"/>
                  <a:gd name="connsiteX10" fmla="*/ 1981184 w 6357092"/>
                  <a:gd name="connsiteY10" fmla="*/ 311428 h 2965451"/>
                  <a:gd name="connsiteX11" fmla="*/ 2567310 w 6357092"/>
                  <a:gd name="connsiteY11" fmla="*/ 918292 h 2965451"/>
                  <a:gd name="connsiteX12" fmla="*/ 1182284 w 6357092"/>
                  <a:gd name="connsiteY12" fmla="*/ 1244886 h 2965451"/>
                  <a:gd name="connsiteX0" fmla="*/ 1182284 w 6357092"/>
                  <a:gd name="connsiteY0" fmla="*/ 1083650 h 2804215"/>
                  <a:gd name="connsiteX1" fmla="*/ 0 w 6357092"/>
                  <a:gd name="connsiteY1" fmla="*/ 2743723 h 2804215"/>
                  <a:gd name="connsiteX2" fmla="*/ 4067021 w 6357092"/>
                  <a:gd name="connsiteY2" fmla="*/ 2804215 h 2804215"/>
                  <a:gd name="connsiteX3" fmla="*/ 5038908 w 6357092"/>
                  <a:gd name="connsiteY3" fmla="*/ 2355630 h 2804215"/>
                  <a:gd name="connsiteX4" fmla="*/ 5738314 w 6357092"/>
                  <a:gd name="connsiteY4" fmla="*/ 2002844 h 2804215"/>
                  <a:gd name="connsiteX5" fmla="*/ 6357092 w 6357092"/>
                  <a:gd name="connsiteY5" fmla="*/ 1669263 h 2804215"/>
                  <a:gd name="connsiteX6" fmla="*/ 5739253 w 6357092"/>
                  <a:gd name="connsiteY6" fmla="*/ 919714 h 2804215"/>
                  <a:gd name="connsiteX7" fmla="*/ 5223235 w 6357092"/>
                  <a:gd name="connsiteY7" fmla="*/ 235967 h 2804215"/>
                  <a:gd name="connsiteX8" fmla="*/ 3699549 w 6357092"/>
                  <a:gd name="connsiteY8" fmla="*/ 0 h 2804215"/>
                  <a:gd name="connsiteX9" fmla="*/ 1981184 w 6357092"/>
                  <a:gd name="connsiteY9" fmla="*/ 150192 h 2804215"/>
                  <a:gd name="connsiteX10" fmla="*/ 2567310 w 6357092"/>
                  <a:gd name="connsiteY10" fmla="*/ 757056 h 2804215"/>
                  <a:gd name="connsiteX11" fmla="*/ 1182284 w 6357092"/>
                  <a:gd name="connsiteY11" fmla="*/ 1083650 h 2804215"/>
                  <a:gd name="connsiteX0" fmla="*/ 1182284 w 6357092"/>
                  <a:gd name="connsiteY0" fmla="*/ 1083650 h 2804215"/>
                  <a:gd name="connsiteX1" fmla="*/ 0 w 6357092"/>
                  <a:gd name="connsiteY1" fmla="*/ 2743723 h 2804215"/>
                  <a:gd name="connsiteX2" fmla="*/ 4067021 w 6357092"/>
                  <a:gd name="connsiteY2" fmla="*/ 2804215 h 2804215"/>
                  <a:gd name="connsiteX3" fmla="*/ 5038908 w 6357092"/>
                  <a:gd name="connsiteY3" fmla="*/ 2355630 h 2804215"/>
                  <a:gd name="connsiteX4" fmla="*/ 5738314 w 6357092"/>
                  <a:gd name="connsiteY4" fmla="*/ 2002844 h 2804215"/>
                  <a:gd name="connsiteX5" fmla="*/ 6357092 w 6357092"/>
                  <a:gd name="connsiteY5" fmla="*/ 1669263 h 2804215"/>
                  <a:gd name="connsiteX6" fmla="*/ 5739253 w 6357092"/>
                  <a:gd name="connsiteY6" fmla="*/ 919714 h 2804215"/>
                  <a:gd name="connsiteX7" fmla="*/ 5600114 w 6357092"/>
                  <a:gd name="connsiteY7" fmla="*/ 125007 h 2804215"/>
                  <a:gd name="connsiteX8" fmla="*/ 3699549 w 6357092"/>
                  <a:gd name="connsiteY8" fmla="*/ 0 h 2804215"/>
                  <a:gd name="connsiteX9" fmla="*/ 1981184 w 6357092"/>
                  <a:gd name="connsiteY9" fmla="*/ 150192 h 2804215"/>
                  <a:gd name="connsiteX10" fmla="*/ 2567310 w 6357092"/>
                  <a:gd name="connsiteY10" fmla="*/ 757056 h 2804215"/>
                  <a:gd name="connsiteX11" fmla="*/ 1182284 w 6357092"/>
                  <a:gd name="connsiteY11" fmla="*/ 1083650 h 2804215"/>
                  <a:gd name="connsiteX0" fmla="*/ 1182284 w 6357092"/>
                  <a:gd name="connsiteY0" fmla="*/ 1083650 h 2804215"/>
                  <a:gd name="connsiteX1" fmla="*/ 0 w 6357092"/>
                  <a:gd name="connsiteY1" fmla="*/ 2743723 h 2804215"/>
                  <a:gd name="connsiteX2" fmla="*/ 4067021 w 6357092"/>
                  <a:gd name="connsiteY2" fmla="*/ 2804215 h 2804215"/>
                  <a:gd name="connsiteX3" fmla="*/ 5038908 w 6357092"/>
                  <a:gd name="connsiteY3" fmla="*/ 2355630 h 2804215"/>
                  <a:gd name="connsiteX4" fmla="*/ 5738314 w 6357092"/>
                  <a:gd name="connsiteY4" fmla="*/ 2002844 h 2804215"/>
                  <a:gd name="connsiteX5" fmla="*/ 6357092 w 6357092"/>
                  <a:gd name="connsiteY5" fmla="*/ 1669263 h 2804215"/>
                  <a:gd name="connsiteX6" fmla="*/ 5739253 w 6357092"/>
                  <a:gd name="connsiteY6" fmla="*/ 919714 h 2804215"/>
                  <a:gd name="connsiteX7" fmla="*/ 5402093 w 6357092"/>
                  <a:gd name="connsiteY7" fmla="*/ 219323 h 2804215"/>
                  <a:gd name="connsiteX8" fmla="*/ 3699549 w 6357092"/>
                  <a:gd name="connsiteY8" fmla="*/ 0 h 2804215"/>
                  <a:gd name="connsiteX9" fmla="*/ 1981184 w 6357092"/>
                  <a:gd name="connsiteY9" fmla="*/ 150192 h 2804215"/>
                  <a:gd name="connsiteX10" fmla="*/ 2567310 w 6357092"/>
                  <a:gd name="connsiteY10" fmla="*/ 757056 h 2804215"/>
                  <a:gd name="connsiteX11" fmla="*/ 1182284 w 6357092"/>
                  <a:gd name="connsiteY11" fmla="*/ 1083650 h 2804215"/>
                  <a:gd name="connsiteX0" fmla="*/ 1182284 w 6357092"/>
                  <a:gd name="connsiteY0" fmla="*/ 1083650 h 2804215"/>
                  <a:gd name="connsiteX1" fmla="*/ 0 w 6357092"/>
                  <a:gd name="connsiteY1" fmla="*/ 2743723 h 2804215"/>
                  <a:gd name="connsiteX2" fmla="*/ 4067021 w 6357092"/>
                  <a:gd name="connsiteY2" fmla="*/ 2804215 h 2804215"/>
                  <a:gd name="connsiteX3" fmla="*/ 5038908 w 6357092"/>
                  <a:gd name="connsiteY3" fmla="*/ 2355630 h 2804215"/>
                  <a:gd name="connsiteX4" fmla="*/ 5738314 w 6357092"/>
                  <a:gd name="connsiteY4" fmla="*/ 2002844 h 2804215"/>
                  <a:gd name="connsiteX5" fmla="*/ 6357092 w 6357092"/>
                  <a:gd name="connsiteY5" fmla="*/ 1669263 h 2804215"/>
                  <a:gd name="connsiteX6" fmla="*/ 5892560 w 6357092"/>
                  <a:gd name="connsiteY6" fmla="*/ 919714 h 2804215"/>
                  <a:gd name="connsiteX7" fmla="*/ 5402093 w 6357092"/>
                  <a:gd name="connsiteY7" fmla="*/ 219323 h 2804215"/>
                  <a:gd name="connsiteX8" fmla="*/ 3699549 w 6357092"/>
                  <a:gd name="connsiteY8" fmla="*/ 0 h 2804215"/>
                  <a:gd name="connsiteX9" fmla="*/ 1981184 w 6357092"/>
                  <a:gd name="connsiteY9" fmla="*/ 150192 h 2804215"/>
                  <a:gd name="connsiteX10" fmla="*/ 2567310 w 6357092"/>
                  <a:gd name="connsiteY10" fmla="*/ 757056 h 2804215"/>
                  <a:gd name="connsiteX11" fmla="*/ 1182284 w 6357092"/>
                  <a:gd name="connsiteY11" fmla="*/ 1083650 h 2804215"/>
                  <a:gd name="connsiteX0" fmla="*/ 1182284 w 6357092"/>
                  <a:gd name="connsiteY0" fmla="*/ 933458 h 2654023"/>
                  <a:gd name="connsiteX1" fmla="*/ 0 w 6357092"/>
                  <a:gd name="connsiteY1" fmla="*/ 2593531 h 2654023"/>
                  <a:gd name="connsiteX2" fmla="*/ 4067021 w 6357092"/>
                  <a:gd name="connsiteY2" fmla="*/ 2654023 h 2654023"/>
                  <a:gd name="connsiteX3" fmla="*/ 5038908 w 6357092"/>
                  <a:gd name="connsiteY3" fmla="*/ 2205438 h 2654023"/>
                  <a:gd name="connsiteX4" fmla="*/ 5738314 w 6357092"/>
                  <a:gd name="connsiteY4" fmla="*/ 1852652 h 2654023"/>
                  <a:gd name="connsiteX5" fmla="*/ 6357092 w 6357092"/>
                  <a:gd name="connsiteY5" fmla="*/ 1519071 h 2654023"/>
                  <a:gd name="connsiteX6" fmla="*/ 5892560 w 6357092"/>
                  <a:gd name="connsiteY6" fmla="*/ 769522 h 2654023"/>
                  <a:gd name="connsiteX7" fmla="*/ 5402093 w 6357092"/>
                  <a:gd name="connsiteY7" fmla="*/ 69131 h 2654023"/>
                  <a:gd name="connsiteX8" fmla="*/ 3712325 w 6357092"/>
                  <a:gd name="connsiteY8" fmla="*/ 171593 h 2654023"/>
                  <a:gd name="connsiteX9" fmla="*/ 1981184 w 6357092"/>
                  <a:gd name="connsiteY9" fmla="*/ 0 h 2654023"/>
                  <a:gd name="connsiteX10" fmla="*/ 2567310 w 6357092"/>
                  <a:gd name="connsiteY10" fmla="*/ 606864 h 2654023"/>
                  <a:gd name="connsiteX11" fmla="*/ 1182284 w 6357092"/>
                  <a:gd name="connsiteY11" fmla="*/ 933458 h 2654023"/>
                  <a:gd name="connsiteX0" fmla="*/ 1182284 w 6357092"/>
                  <a:gd name="connsiteY0" fmla="*/ 933458 h 2654023"/>
                  <a:gd name="connsiteX1" fmla="*/ 0 w 6357092"/>
                  <a:gd name="connsiteY1" fmla="*/ 2593531 h 2654023"/>
                  <a:gd name="connsiteX2" fmla="*/ 4067021 w 6357092"/>
                  <a:gd name="connsiteY2" fmla="*/ 2654023 h 2654023"/>
                  <a:gd name="connsiteX3" fmla="*/ 5038908 w 6357092"/>
                  <a:gd name="connsiteY3" fmla="*/ 2205438 h 2654023"/>
                  <a:gd name="connsiteX4" fmla="*/ 5738314 w 6357092"/>
                  <a:gd name="connsiteY4" fmla="*/ 1852652 h 2654023"/>
                  <a:gd name="connsiteX5" fmla="*/ 6357092 w 6357092"/>
                  <a:gd name="connsiteY5" fmla="*/ 1519071 h 2654023"/>
                  <a:gd name="connsiteX6" fmla="*/ 5892560 w 6357092"/>
                  <a:gd name="connsiteY6" fmla="*/ 769522 h 2654023"/>
                  <a:gd name="connsiteX7" fmla="*/ 5402093 w 6357092"/>
                  <a:gd name="connsiteY7" fmla="*/ 69131 h 2654023"/>
                  <a:gd name="connsiteX8" fmla="*/ 3699550 w 6357092"/>
                  <a:gd name="connsiteY8" fmla="*/ 154949 h 2654023"/>
                  <a:gd name="connsiteX9" fmla="*/ 1981184 w 6357092"/>
                  <a:gd name="connsiteY9" fmla="*/ 0 h 2654023"/>
                  <a:gd name="connsiteX10" fmla="*/ 2567310 w 6357092"/>
                  <a:gd name="connsiteY10" fmla="*/ 606864 h 2654023"/>
                  <a:gd name="connsiteX11" fmla="*/ 1182284 w 6357092"/>
                  <a:gd name="connsiteY11" fmla="*/ 933458 h 2654023"/>
                  <a:gd name="connsiteX0" fmla="*/ 1182284 w 6357092"/>
                  <a:gd name="connsiteY0" fmla="*/ 1086248 h 2806813"/>
                  <a:gd name="connsiteX1" fmla="*/ 0 w 6357092"/>
                  <a:gd name="connsiteY1" fmla="*/ 2746321 h 2806813"/>
                  <a:gd name="connsiteX2" fmla="*/ 4067021 w 6357092"/>
                  <a:gd name="connsiteY2" fmla="*/ 2806813 h 2806813"/>
                  <a:gd name="connsiteX3" fmla="*/ 5038908 w 6357092"/>
                  <a:gd name="connsiteY3" fmla="*/ 2358228 h 2806813"/>
                  <a:gd name="connsiteX4" fmla="*/ 5738314 w 6357092"/>
                  <a:gd name="connsiteY4" fmla="*/ 2005442 h 2806813"/>
                  <a:gd name="connsiteX5" fmla="*/ 6357092 w 6357092"/>
                  <a:gd name="connsiteY5" fmla="*/ 1671861 h 2806813"/>
                  <a:gd name="connsiteX6" fmla="*/ 5892560 w 6357092"/>
                  <a:gd name="connsiteY6" fmla="*/ 922312 h 2806813"/>
                  <a:gd name="connsiteX7" fmla="*/ 5402093 w 6357092"/>
                  <a:gd name="connsiteY7" fmla="*/ 0 h 2806813"/>
                  <a:gd name="connsiteX8" fmla="*/ 3699550 w 6357092"/>
                  <a:gd name="connsiteY8" fmla="*/ 307739 h 2806813"/>
                  <a:gd name="connsiteX9" fmla="*/ 1981184 w 6357092"/>
                  <a:gd name="connsiteY9" fmla="*/ 152790 h 2806813"/>
                  <a:gd name="connsiteX10" fmla="*/ 2567310 w 6357092"/>
                  <a:gd name="connsiteY10" fmla="*/ 759654 h 2806813"/>
                  <a:gd name="connsiteX11" fmla="*/ 1182284 w 6357092"/>
                  <a:gd name="connsiteY11" fmla="*/ 1086248 h 2806813"/>
                  <a:gd name="connsiteX0" fmla="*/ 1182284 w 6357092"/>
                  <a:gd name="connsiteY0" fmla="*/ 1086248 h 2806813"/>
                  <a:gd name="connsiteX1" fmla="*/ 0 w 6357092"/>
                  <a:gd name="connsiteY1" fmla="*/ 2746321 h 2806813"/>
                  <a:gd name="connsiteX2" fmla="*/ 4067021 w 6357092"/>
                  <a:gd name="connsiteY2" fmla="*/ 2806813 h 2806813"/>
                  <a:gd name="connsiteX3" fmla="*/ 5038908 w 6357092"/>
                  <a:gd name="connsiteY3" fmla="*/ 2358228 h 2806813"/>
                  <a:gd name="connsiteX4" fmla="*/ 5738314 w 6357092"/>
                  <a:gd name="connsiteY4" fmla="*/ 2005442 h 2806813"/>
                  <a:gd name="connsiteX5" fmla="*/ 6357092 w 6357092"/>
                  <a:gd name="connsiteY5" fmla="*/ 1671861 h 2806813"/>
                  <a:gd name="connsiteX6" fmla="*/ 5892560 w 6357092"/>
                  <a:gd name="connsiteY6" fmla="*/ 922312 h 2806813"/>
                  <a:gd name="connsiteX7" fmla="*/ 5402093 w 6357092"/>
                  <a:gd name="connsiteY7" fmla="*/ 0 h 2806813"/>
                  <a:gd name="connsiteX8" fmla="*/ 3642060 w 6357092"/>
                  <a:gd name="connsiteY8" fmla="*/ 69175 h 2806813"/>
                  <a:gd name="connsiteX9" fmla="*/ 1981184 w 6357092"/>
                  <a:gd name="connsiteY9" fmla="*/ 152790 h 2806813"/>
                  <a:gd name="connsiteX10" fmla="*/ 2567310 w 6357092"/>
                  <a:gd name="connsiteY10" fmla="*/ 759654 h 2806813"/>
                  <a:gd name="connsiteX11" fmla="*/ 1182284 w 6357092"/>
                  <a:gd name="connsiteY11" fmla="*/ 1086248 h 2806813"/>
                  <a:gd name="connsiteX0" fmla="*/ 1182284 w 6357092"/>
                  <a:gd name="connsiteY0" fmla="*/ 1086248 h 2806813"/>
                  <a:gd name="connsiteX1" fmla="*/ 0 w 6357092"/>
                  <a:gd name="connsiteY1" fmla="*/ 2746321 h 2806813"/>
                  <a:gd name="connsiteX2" fmla="*/ 4067021 w 6357092"/>
                  <a:gd name="connsiteY2" fmla="*/ 2806813 h 2806813"/>
                  <a:gd name="connsiteX3" fmla="*/ 5038908 w 6357092"/>
                  <a:gd name="connsiteY3" fmla="*/ 2358228 h 2806813"/>
                  <a:gd name="connsiteX4" fmla="*/ 5738314 w 6357092"/>
                  <a:gd name="connsiteY4" fmla="*/ 2005442 h 2806813"/>
                  <a:gd name="connsiteX5" fmla="*/ 6357092 w 6357092"/>
                  <a:gd name="connsiteY5" fmla="*/ 1671861 h 2806813"/>
                  <a:gd name="connsiteX6" fmla="*/ 5892560 w 6357092"/>
                  <a:gd name="connsiteY6" fmla="*/ 922312 h 2806813"/>
                  <a:gd name="connsiteX7" fmla="*/ 5402093 w 6357092"/>
                  <a:gd name="connsiteY7" fmla="*/ 0 h 2806813"/>
                  <a:gd name="connsiteX8" fmla="*/ 3475978 w 6357092"/>
                  <a:gd name="connsiteY8" fmla="*/ 224519 h 2806813"/>
                  <a:gd name="connsiteX9" fmla="*/ 1981184 w 6357092"/>
                  <a:gd name="connsiteY9" fmla="*/ 152790 h 2806813"/>
                  <a:gd name="connsiteX10" fmla="*/ 2567310 w 6357092"/>
                  <a:gd name="connsiteY10" fmla="*/ 759654 h 2806813"/>
                  <a:gd name="connsiteX11" fmla="*/ 1182284 w 6357092"/>
                  <a:gd name="connsiteY11" fmla="*/ 1086248 h 2806813"/>
                  <a:gd name="connsiteX0" fmla="*/ 1182284 w 6357092"/>
                  <a:gd name="connsiteY0" fmla="*/ 1086248 h 2806813"/>
                  <a:gd name="connsiteX1" fmla="*/ 0 w 6357092"/>
                  <a:gd name="connsiteY1" fmla="*/ 2746321 h 2806813"/>
                  <a:gd name="connsiteX2" fmla="*/ 4067021 w 6357092"/>
                  <a:gd name="connsiteY2" fmla="*/ 2806813 h 2806813"/>
                  <a:gd name="connsiteX3" fmla="*/ 5038908 w 6357092"/>
                  <a:gd name="connsiteY3" fmla="*/ 2358228 h 2806813"/>
                  <a:gd name="connsiteX4" fmla="*/ 5738314 w 6357092"/>
                  <a:gd name="connsiteY4" fmla="*/ 2005442 h 2806813"/>
                  <a:gd name="connsiteX5" fmla="*/ 6357092 w 6357092"/>
                  <a:gd name="connsiteY5" fmla="*/ 1671861 h 2806813"/>
                  <a:gd name="connsiteX6" fmla="*/ 5892560 w 6357092"/>
                  <a:gd name="connsiteY6" fmla="*/ 922312 h 2806813"/>
                  <a:gd name="connsiteX7" fmla="*/ 5402093 w 6357092"/>
                  <a:gd name="connsiteY7" fmla="*/ 0 h 2806813"/>
                  <a:gd name="connsiteX8" fmla="*/ 3475978 w 6357092"/>
                  <a:gd name="connsiteY8" fmla="*/ 224519 h 2806813"/>
                  <a:gd name="connsiteX9" fmla="*/ 1859816 w 6357092"/>
                  <a:gd name="connsiteY9" fmla="*/ 14090 h 2806813"/>
                  <a:gd name="connsiteX10" fmla="*/ 2567310 w 6357092"/>
                  <a:gd name="connsiteY10" fmla="*/ 759654 h 2806813"/>
                  <a:gd name="connsiteX11" fmla="*/ 1182284 w 6357092"/>
                  <a:gd name="connsiteY11" fmla="*/ 1086248 h 2806813"/>
                  <a:gd name="connsiteX0" fmla="*/ 1182284 w 6357092"/>
                  <a:gd name="connsiteY0" fmla="*/ 1160926 h 2881491"/>
                  <a:gd name="connsiteX1" fmla="*/ 0 w 6357092"/>
                  <a:gd name="connsiteY1" fmla="*/ 2820999 h 2881491"/>
                  <a:gd name="connsiteX2" fmla="*/ 4067021 w 6357092"/>
                  <a:gd name="connsiteY2" fmla="*/ 2881491 h 2881491"/>
                  <a:gd name="connsiteX3" fmla="*/ 5038908 w 6357092"/>
                  <a:gd name="connsiteY3" fmla="*/ 2432906 h 2881491"/>
                  <a:gd name="connsiteX4" fmla="*/ 5738314 w 6357092"/>
                  <a:gd name="connsiteY4" fmla="*/ 2080120 h 2881491"/>
                  <a:gd name="connsiteX5" fmla="*/ 6357092 w 6357092"/>
                  <a:gd name="connsiteY5" fmla="*/ 1746539 h 2881491"/>
                  <a:gd name="connsiteX6" fmla="*/ 5892560 w 6357092"/>
                  <a:gd name="connsiteY6" fmla="*/ 996990 h 2881491"/>
                  <a:gd name="connsiteX7" fmla="*/ 5402093 w 6357092"/>
                  <a:gd name="connsiteY7" fmla="*/ 74678 h 2881491"/>
                  <a:gd name="connsiteX8" fmla="*/ 3475978 w 6357092"/>
                  <a:gd name="connsiteY8" fmla="*/ 299197 h 2881491"/>
                  <a:gd name="connsiteX9" fmla="*/ 1808714 w 6357092"/>
                  <a:gd name="connsiteY9" fmla="*/ 0 h 2881491"/>
                  <a:gd name="connsiteX10" fmla="*/ 2567310 w 6357092"/>
                  <a:gd name="connsiteY10" fmla="*/ 834332 h 2881491"/>
                  <a:gd name="connsiteX11" fmla="*/ 1182284 w 6357092"/>
                  <a:gd name="connsiteY11" fmla="*/ 1160926 h 2881491"/>
                  <a:gd name="connsiteX0" fmla="*/ 1182284 w 6357092"/>
                  <a:gd name="connsiteY0" fmla="*/ 1160926 h 2881491"/>
                  <a:gd name="connsiteX1" fmla="*/ 0 w 6357092"/>
                  <a:gd name="connsiteY1" fmla="*/ 2820999 h 2881491"/>
                  <a:gd name="connsiteX2" fmla="*/ 4067021 w 6357092"/>
                  <a:gd name="connsiteY2" fmla="*/ 2881491 h 2881491"/>
                  <a:gd name="connsiteX3" fmla="*/ 5038908 w 6357092"/>
                  <a:gd name="connsiteY3" fmla="*/ 2432906 h 2881491"/>
                  <a:gd name="connsiteX4" fmla="*/ 5738314 w 6357092"/>
                  <a:gd name="connsiteY4" fmla="*/ 2080120 h 2881491"/>
                  <a:gd name="connsiteX5" fmla="*/ 6357092 w 6357092"/>
                  <a:gd name="connsiteY5" fmla="*/ 1746539 h 2881491"/>
                  <a:gd name="connsiteX6" fmla="*/ 5892560 w 6357092"/>
                  <a:gd name="connsiteY6" fmla="*/ 996990 h 2881491"/>
                  <a:gd name="connsiteX7" fmla="*/ 5402093 w 6357092"/>
                  <a:gd name="connsiteY7" fmla="*/ 74678 h 2881491"/>
                  <a:gd name="connsiteX8" fmla="*/ 3475978 w 6357092"/>
                  <a:gd name="connsiteY8" fmla="*/ 299197 h 2881491"/>
                  <a:gd name="connsiteX9" fmla="*/ 1808714 w 6357092"/>
                  <a:gd name="connsiteY9" fmla="*/ 0 h 2881491"/>
                  <a:gd name="connsiteX10" fmla="*/ 2420391 w 6357092"/>
                  <a:gd name="connsiteY10" fmla="*/ 801044 h 2881491"/>
                  <a:gd name="connsiteX11" fmla="*/ 1182284 w 6357092"/>
                  <a:gd name="connsiteY11" fmla="*/ 1160926 h 2881491"/>
                  <a:gd name="connsiteX0" fmla="*/ 1182284 w 6357092"/>
                  <a:gd name="connsiteY0" fmla="*/ 1160926 h 2881491"/>
                  <a:gd name="connsiteX1" fmla="*/ 0 w 6357092"/>
                  <a:gd name="connsiteY1" fmla="*/ 2820999 h 2881491"/>
                  <a:gd name="connsiteX2" fmla="*/ 4067021 w 6357092"/>
                  <a:gd name="connsiteY2" fmla="*/ 2881491 h 2881491"/>
                  <a:gd name="connsiteX3" fmla="*/ 5038908 w 6357092"/>
                  <a:gd name="connsiteY3" fmla="*/ 2432906 h 2881491"/>
                  <a:gd name="connsiteX4" fmla="*/ 5738314 w 6357092"/>
                  <a:gd name="connsiteY4" fmla="*/ 2080120 h 2881491"/>
                  <a:gd name="connsiteX5" fmla="*/ 6357092 w 6357092"/>
                  <a:gd name="connsiteY5" fmla="*/ 1746539 h 2881491"/>
                  <a:gd name="connsiteX6" fmla="*/ 5892560 w 6357092"/>
                  <a:gd name="connsiteY6" fmla="*/ 996990 h 2881491"/>
                  <a:gd name="connsiteX7" fmla="*/ 5402093 w 6357092"/>
                  <a:gd name="connsiteY7" fmla="*/ 74678 h 2881491"/>
                  <a:gd name="connsiteX8" fmla="*/ 3475978 w 6357092"/>
                  <a:gd name="connsiteY8" fmla="*/ 299197 h 2881491"/>
                  <a:gd name="connsiteX9" fmla="*/ 1808714 w 6357092"/>
                  <a:gd name="connsiteY9" fmla="*/ 0 h 2881491"/>
                  <a:gd name="connsiteX10" fmla="*/ 2778107 w 6357092"/>
                  <a:gd name="connsiteY10" fmla="*/ 873168 h 2881491"/>
                  <a:gd name="connsiteX11" fmla="*/ 1182284 w 6357092"/>
                  <a:gd name="connsiteY11" fmla="*/ 1160926 h 2881491"/>
                  <a:gd name="connsiteX0" fmla="*/ 1182284 w 6357092"/>
                  <a:gd name="connsiteY0" fmla="*/ 1160926 h 2881491"/>
                  <a:gd name="connsiteX1" fmla="*/ 0 w 6357092"/>
                  <a:gd name="connsiteY1" fmla="*/ 2820999 h 2881491"/>
                  <a:gd name="connsiteX2" fmla="*/ 4067021 w 6357092"/>
                  <a:gd name="connsiteY2" fmla="*/ 2881491 h 2881491"/>
                  <a:gd name="connsiteX3" fmla="*/ 5038908 w 6357092"/>
                  <a:gd name="connsiteY3" fmla="*/ 2432906 h 2881491"/>
                  <a:gd name="connsiteX4" fmla="*/ 5926754 w 6357092"/>
                  <a:gd name="connsiteY4" fmla="*/ 2551701 h 2881491"/>
                  <a:gd name="connsiteX5" fmla="*/ 6357092 w 6357092"/>
                  <a:gd name="connsiteY5" fmla="*/ 1746539 h 2881491"/>
                  <a:gd name="connsiteX6" fmla="*/ 5892560 w 6357092"/>
                  <a:gd name="connsiteY6" fmla="*/ 996990 h 2881491"/>
                  <a:gd name="connsiteX7" fmla="*/ 5402093 w 6357092"/>
                  <a:gd name="connsiteY7" fmla="*/ 74678 h 2881491"/>
                  <a:gd name="connsiteX8" fmla="*/ 3475978 w 6357092"/>
                  <a:gd name="connsiteY8" fmla="*/ 299197 h 2881491"/>
                  <a:gd name="connsiteX9" fmla="*/ 1808714 w 6357092"/>
                  <a:gd name="connsiteY9" fmla="*/ 0 h 2881491"/>
                  <a:gd name="connsiteX10" fmla="*/ 2778107 w 6357092"/>
                  <a:gd name="connsiteY10" fmla="*/ 873168 h 2881491"/>
                  <a:gd name="connsiteX11" fmla="*/ 1182284 w 6357092"/>
                  <a:gd name="connsiteY11" fmla="*/ 1160926 h 2881491"/>
                  <a:gd name="connsiteX0" fmla="*/ 1182284 w 6357092"/>
                  <a:gd name="connsiteY0" fmla="*/ 1160926 h 2881491"/>
                  <a:gd name="connsiteX1" fmla="*/ 0 w 6357092"/>
                  <a:gd name="connsiteY1" fmla="*/ 2820999 h 2881491"/>
                  <a:gd name="connsiteX2" fmla="*/ 4067021 w 6357092"/>
                  <a:gd name="connsiteY2" fmla="*/ 2881491 h 2881491"/>
                  <a:gd name="connsiteX3" fmla="*/ 5201797 w 6357092"/>
                  <a:gd name="connsiteY3" fmla="*/ 2599346 h 2881491"/>
                  <a:gd name="connsiteX4" fmla="*/ 5926754 w 6357092"/>
                  <a:gd name="connsiteY4" fmla="*/ 2551701 h 2881491"/>
                  <a:gd name="connsiteX5" fmla="*/ 6357092 w 6357092"/>
                  <a:gd name="connsiteY5" fmla="*/ 1746539 h 2881491"/>
                  <a:gd name="connsiteX6" fmla="*/ 5892560 w 6357092"/>
                  <a:gd name="connsiteY6" fmla="*/ 996990 h 2881491"/>
                  <a:gd name="connsiteX7" fmla="*/ 5402093 w 6357092"/>
                  <a:gd name="connsiteY7" fmla="*/ 74678 h 2881491"/>
                  <a:gd name="connsiteX8" fmla="*/ 3475978 w 6357092"/>
                  <a:gd name="connsiteY8" fmla="*/ 299197 h 2881491"/>
                  <a:gd name="connsiteX9" fmla="*/ 1808714 w 6357092"/>
                  <a:gd name="connsiteY9" fmla="*/ 0 h 2881491"/>
                  <a:gd name="connsiteX10" fmla="*/ 2778107 w 6357092"/>
                  <a:gd name="connsiteY10" fmla="*/ 873168 h 2881491"/>
                  <a:gd name="connsiteX11" fmla="*/ 1182284 w 6357092"/>
                  <a:gd name="connsiteY11" fmla="*/ 1160926 h 2881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357092" h="2881491">
                    <a:moveTo>
                      <a:pt x="1182284" y="1160926"/>
                    </a:moveTo>
                    <a:lnTo>
                      <a:pt x="0" y="2820999"/>
                    </a:lnTo>
                    <a:lnTo>
                      <a:pt x="4067021" y="2881491"/>
                    </a:lnTo>
                    <a:lnTo>
                      <a:pt x="5201797" y="2599346"/>
                    </a:lnTo>
                    <a:lnTo>
                      <a:pt x="5926754" y="2551701"/>
                    </a:lnTo>
                    <a:lnTo>
                      <a:pt x="6357092" y="1746539"/>
                    </a:lnTo>
                    <a:lnTo>
                      <a:pt x="5892560" y="996990"/>
                    </a:lnTo>
                    <a:lnTo>
                      <a:pt x="5402093" y="74678"/>
                    </a:lnTo>
                    <a:lnTo>
                      <a:pt x="3475978" y="299197"/>
                    </a:lnTo>
                    <a:lnTo>
                      <a:pt x="1808714" y="0"/>
                    </a:lnTo>
                    <a:lnTo>
                      <a:pt x="2778107" y="873168"/>
                    </a:lnTo>
                    <a:lnTo>
                      <a:pt x="1182284" y="1160926"/>
                    </a:lnTo>
                    <a:close/>
                  </a:path>
                </a:pathLst>
              </a:custGeom>
              <a:gradFill flip="none" rotWithShape="1">
                <a:gsLst>
                  <a:gs pos="0">
                    <a:schemeClr val="accent6">
                      <a:alpha val="0"/>
                    </a:schemeClr>
                  </a:gs>
                  <a:gs pos="100000">
                    <a:schemeClr val="accent6">
                      <a:alpha val="70000"/>
                    </a:schemeClr>
                  </a:gs>
                </a:gsLst>
                <a:lin ang="0" scaled="1"/>
                <a:tileRect/>
              </a:gradFill>
              <a:ln>
                <a:noFill/>
              </a:ln>
              <a:effectLst>
                <a:softEdge rad="6350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Freeform: Shape 4">
                <a:extLst>
                  <a:ext uri="{FF2B5EF4-FFF2-40B4-BE49-F238E27FC236}">
                    <a16:creationId xmlns:a16="http://schemas.microsoft.com/office/drawing/2014/main" id="{D11ADD24-3550-C647-B6F3-73948AC12F6F}"/>
                  </a:ext>
                </a:extLst>
              </p:cNvPr>
              <p:cNvSpPr/>
              <p:nvPr userDrawn="1"/>
            </p:nvSpPr>
            <p:spPr>
              <a:xfrm flipH="1">
                <a:off x="13077671" y="2176301"/>
                <a:ext cx="9734800" cy="5299765"/>
              </a:xfrm>
              <a:custGeom>
                <a:avLst/>
                <a:gdLst>
                  <a:gd name="connsiteX0" fmla="*/ 874643 w 6383130"/>
                  <a:gd name="connsiteY0" fmla="*/ 1122017 h 3330713"/>
                  <a:gd name="connsiteX1" fmla="*/ 2341217 w 6383130"/>
                  <a:gd name="connsiteY1" fmla="*/ 2199861 h 3330713"/>
                  <a:gd name="connsiteX2" fmla="*/ 2893391 w 6383130"/>
                  <a:gd name="connsiteY2" fmla="*/ 3012661 h 3330713"/>
                  <a:gd name="connsiteX3" fmla="*/ 3953565 w 6383130"/>
                  <a:gd name="connsiteY3" fmla="*/ 3330713 h 3330713"/>
                  <a:gd name="connsiteX4" fmla="*/ 5106504 w 6383130"/>
                  <a:gd name="connsiteY4" fmla="*/ 3083339 h 3330713"/>
                  <a:gd name="connsiteX5" fmla="*/ 5464313 w 6383130"/>
                  <a:gd name="connsiteY5" fmla="*/ 2425148 h 3330713"/>
                  <a:gd name="connsiteX6" fmla="*/ 4753113 w 6383130"/>
                  <a:gd name="connsiteY6" fmla="*/ 1696278 h 3330713"/>
                  <a:gd name="connsiteX7" fmla="*/ 6007652 w 6383130"/>
                  <a:gd name="connsiteY7" fmla="*/ 1532835 h 3330713"/>
                  <a:gd name="connsiteX8" fmla="*/ 6383130 w 6383130"/>
                  <a:gd name="connsiteY8" fmla="*/ 1334052 h 3330713"/>
                  <a:gd name="connsiteX9" fmla="*/ 6383130 w 6383130"/>
                  <a:gd name="connsiteY9" fmla="*/ 216452 h 3330713"/>
                  <a:gd name="connsiteX10" fmla="*/ 4117008 w 6383130"/>
                  <a:gd name="connsiteY10" fmla="*/ 0 h 3330713"/>
                  <a:gd name="connsiteX11" fmla="*/ 2531165 w 6383130"/>
                  <a:gd name="connsiteY11" fmla="*/ 287130 h 3330713"/>
                  <a:gd name="connsiteX12" fmla="*/ 812800 w 6383130"/>
                  <a:gd name="connsiteY12" fmla="*/ 437322 h 3330713"/>
                  <a:gd name="connsiteX13" fmla="*/ 0 w 6383130"/>
                  <a:gd name="connsiteY13" fmla="*/ 689113 h 3330713"/>
                  <a:gd name="connsiteX14" fmla="*/ 874643 w 6383130"/>
                  <a:gd name="connsiteY14" fmla="*/ 1122017 h 3330713"/>
                  <a:gd name="connsiteX0" fmla="*/ 874643 w 6383130"/>
                  <a:gd name="connsiteY0" fmla="*/ 1122017 h 3330713"/>
                  <a:gd name="connsiteX1" fmla="*/ 2341217 w 6383130"/>
                  <a:gd name="connsiteY1" fmla="*/ 2199861 h 3330713"/>
                  <a:gd name="connsiteX2" fmla="*/ 2893391 w 6383130"/>
                  <a:gd name="connsiteY2" fmla="*/ 3012661 h 3330713"/>
                  <a:gd name="connsiteX3" fmla="*/ 3953565 w 6383130"/>
                  <a:gd name="connsiteY3" fmla="*/ 3330713 h 3330713"/>
                  <a:gd name="connsiteX4" fmla="*/ 5106504 w 6383130"/>
                  <a:gd name="connsiteY4" fmla="*/ 3083339 h 3330713"/>
                  <a:gd name="connsiteX5" fmla="*/ 5464313 w 6383130"/>
                  <a:gd name="connsiteY5" fmla="*/ 2425148 h 3330713"/>
                  <a:gd name="connsiteX6" fmla="*/ 4753113 w 6383130"/>
                  <a:gd name="connsiteY6" fmla="*/ 1696278 h 3330713"/>
                  <a:gd name="connsiteX7" fmla="*/ 6007652 w 6383130"/>
                  <a:gd name="connsiteY7" fmla="*/ 1532835 h 3330713"/>
                  <a:gd name="connsiteX8" fmla="*/ 6383130 w 6383130"/>
                  <a:gd name="connsiteY8" fmla="*/ 216452 h 3330713"/>
                  <a:gd name="connsiteX9" fmla="*/ 4117008 w 6383130"/>
                  <a:gd name="connsiteY9" fmla="*/ 0 h 3330713"/>
                  <a:gd name="connsiteX10" fmla="*/ 2531165 w 6383130"/>
                  <a:gd name="connsiteY10" fmla="*/ 287130 h 3330713"/>
                  <a:gd name="connsiteX11" fmla="*/ 812800 w 6383130"/>
                  <a:gd name="connsiteY11" fmla="*/ 437322 h 3330713"/>
                  <a:gd name="connsiteX12" fmla="*/ 0 w 6383130"/>
                  <a:gd name="connsiteY12" fmla="*/ 689113 h 3330713"/>
                  <a:gd name="connsiteX13" fmla="*/ 874643 w 6383130"/>
                  <a:gd name="connsiteY13" fmla="*/ 1122017 h 3330713"/>
                  <a:gd name="connsiteX0" fmla="*/ 874643 w 6007652"/>
                  <a:gd name="connsiteY0" fmla="*/ 1122017 h 3330713"/>
                  <a:gd name="connsiteX1" fmla="*/ 2341217 w 6007652"/>
                  <a:gd name="connsiteY1" fmla="*/ 2199861 h 3330713"/>
                  <a:gd name="connsiteX2" fmla="*/ 2893391 w 6007652"/>
                  <a:gd name="connsiteY2" fmla="*/ 3012661 h 3330713"/>
                  <a:gd name="connsiteX3" fmla="*/ 3953565 w 6007652"/>
                  <a:gd name="connsiteY3" fmla="*/ 3330713 h 3330713"/>
                  <a:gd name="connsiteX4" fmla="*/ 5106504 w 6007652"/>
                  <a:gd name="connsiteY4" fmla="*/ 3083339 h 3330713"/>
                  <a:gd name="connsiteX5" fmla="*/ 5464313 w 6007652"/>
                  <a:gd name="connsiteY5" fmla="*/ 2425148 h 3330713"/>
                  <a:gd name="connsiteX6" fmla="*/ 4753113 w 6007652"/>
                  <a:gd name="connsiteY6" fmla="*/ 1696278 h 3330713"/>
                  <a:gd name="connsiteX7" fmla="*/ 6007652 w 6007652"/>
                  <a:gd name="connsiteY7" fmla="*/ 1532835 h 3330713"/>
                  <a:gd name="connsiteX8" fmla="*/ 5942502 w 6007652"/>
                  <a:gd name="connsiteY8" fmla="*/ 158750 h 3330713"/>
                  <a:gd name="connsiteX9" fmla="*/ 4117008 w 6007652"/>
                  <a:gd name="connsiteY9" fmla="*/ 0 h 3330713"/>
                  <a:gd name="connsiteX10" fmla="*/ 2531165 w 6007652"/>
                  <a:gd name="connsiteY10" fmla="*/ 287130 h 3330713"/>
                  <a:gd name="connsiteX11" fmla="*/ 812800 w 6007652"/>
                  <a:gd name="connsiteY11" fmla="*/ 437322 h 3330713"/>
                  <a:gd name="connsiteX12" fmla="*/ 0 w 6007652"/>
                  <a:gd name="connsiteY12" fmla="*/ 689113 h 3330713"/>
                  <a:gd name="connsiteX13" fmla="*/ 874643 w 6007652"/>
                  <a:gd name="connsiteY13" fmla="*/ 1122017 h 3330713"/>
                  <a:gd name="connsiteX0" fmla="*/ 874643 w 5942502"/>
                  <a:gd name="connsiteY0" fmla="*/ 1122017 h 3330713"/>
                  <a:gd name="connsiteX1" fmla="*/ 2341217 w 5942502"/>
                  <a:gd name="connsiteY1" fmla="*/ 2199861 h 3330713"/>
                  <a:gd name="connsiteX2" fmla="*/ 2893391 w 5942502"/>
                  <a:gd name="connsiteY2" fmla="*/ 3012661 h 3330713"/>
                  <a:gd name="connsiteX3" fmla="*/ 3953565 w 5942502"/>
                  <a:gd name="connsiteY3" fmla="*/ 3330713 h 3330713"/>
                  <a:gd name="connsiteX4" fmla="*/ 5106504 w 5942502"/>
                  <a:gd name="connsiteY4" fmla="*/ 3083339 h 3330713"/>
                  <a:gd name="connsiteX5" fmla="*/ 5464313 w 5942502"/>
                  <a:gd name="connsiteY5" fmla="*/ 2425148 h 3330713"/>
                  <a:gd name="connsiteX6" fmla="*/ 4753113 w 5942502"/>
                  <a:gd name="connsiteY6" fmla="*/ 1696278 h 3330713"/>
                  <a:gd name="connsiteX7" fmla="*/ 5881758 w 5942502"/>
                  <a:gd name="connsiteY7" fmla="*/ 1532835 h 3330713"/>
                  <a:gd name="connsiteX8" fmla="*/ 5942502 w 5942502"/>
                  <a:gd name="connsiteY8" fmla="*/ 158750 h 3330713"/>
                  <a:gd name="connsiteX9" fmla="*/ 4117008 w 5942502"/>
                  <a:gd name="connsiteY9" fmla="*/ 0 h 3330713"/>
                  <a:gd name="connsiteX10" fmla="*/ 2531165 w 5942502"/>
                  <a:gd name="connsiteY10" fmla="*/ 287130 h 3330713"/>
                  <a:gd name="connsiteX11" fmla="*/ 812800 w 5942502"/>
                  <a:gd name="connsiteY11" fmla="*/ 437322 h 3330713"/>
                  <a:gd name="connsiteX12" fmla="*/ 0 w 5942502"/>
                  <a:gd name="connsiteY12" fmla="*/ 689113 h 3330713"/>
                  <a:gd name="connsiteX13" fmla="*/ 874643 w 5942502"/>
                  <a:gd name="connsiteY13" fmla="*/ 1122017 h 3330713"/>
                  <a:gd name="connsiteX0" fmla="*/ 874643 w 5942502"/>
                  <a:gd name="connsiteY0" fmla="*/ 1122017 h 3330713"/>
                  <a:gd name="connsiteX1" fmla="*/ 2341217 w 5942502"/>
                  <a:gd name="connsiteY1" fmla="*/ 2199861 h 3330713"/>
                  <a:gd name="connsiteX2" fmla="*/ 2893391 w 5942502"/>
                  <a:gd name="connsiteY2" fmla="*/ 3012661 h 3330713"/>
                  <a:gd name="connsiteX3" fmla="*/ 3953565 w 5942502"/>
                  <a:gd name="connsiteY3" fmla="*/ 3330713 h 3330713"/>
                  <a:gd name="connsiteX4" fmla="*/ 5106504 w 5942502"/>
                  <a:gd name="connsiteY4" fmla="*/ 3083339 h 3330713"/>
                  <a:gd name="connsiteX5" fmla="*/ 5464313 w 5942502"/>
                  <a:gd name="connsiteY5" fmla="*/ 2425148 h 3330713"/>
                  <a:gd name="connsiteX6" fmla="*/ 5109813 w 5942502"/>
                  <a:gd name="connsiteY6" fmla="*/ 1712015 h 3330713"/>
                  <a:gd name="connsiteX7" fmla="*/ 5881758 w 5942502"/>
                  <a:gd name="connsiteY7" fmla="*/ 1532835 h 3330713"/>
                  <a:gd name="connsiteX8" fmla="*/ 5942502 w 5942502"/>
                  <a:gd name="connsiteY8" fmla="*/ 158750 h 3330713"/>
                  <a:gd name="connsiteX9" fmla="*/ 4117008 w 5942502"/>
                  <a:gd name="connsiteY9" fmla="*/ 0 h 3330713"/>
                  <a:gd name="connsiteX10" fmla="*/ 2531165 w 5942502"/>
                  <a:gd name="connsiteY10" fmla="*/ 287130 h 3330713"/>
                  <a:gd name="connsiteX11" fmla="*/ 812800 w 5942502"/>
                  <a:gd name="connsiteY11" fmla="*/ 437322 h 3330713"/>
                  <a:gd name="connsiteX12" fmla="*/ 0 w 5942502"/>
                  <a:gd name="connsiteY12" fmla="*/ 689113 h 3330713"/>
                  <a:gd name="connsiteX13" fmla="*/ 874643 w 5942502"/>
                  <a:gd name="connsiteY13" fmla="*/ 1122017 h 3330713"/>
                  <a:gd name="connsiteX0" fmla="*/ 874643 w 5942502"/>
                  <a:gd name="connsiteY0" fmla="*/ 1122017 h 3330713"/>
                  <a:gd name="connsiteX1" fmla="*/ 2341217 w 5942502"/>
                  <a:gd name="connsiteY1" fmla="*/ 2199861 h 3330713"/>
                  <a:gd name="connsiteX2" fmla="*/ 2893391 w 5942502"/>
                  <a:gd name="connsiteY2" fmla="*/ 3012661 h 3330713"/>
                  <a:gd name="connsiteX3" fmla="*/ 3953565 w 5942502"/>
                  <a:gd name="connsiteY3" fmla="*/ 3330713 h 3330713"/>
                  <a:gd name="connsiteX4" fmla="*/ 5106504 w 5942502"/>
                  <a:gd name="connsiteY4" fmla="*/ 3083339 h 3330713"/>
                  <a:gd name="connsiteX5" fmla="*/ 5464313 w 5942502"/>
                  <a:gd name="connsiteY5" fmla="*/ 2425148 h 3330713"/>
                  <a:gd name="connsiteX6" fmla="*/ 5235707 w 5942502"/>
                  <a:gd name="connsiteY6" fmla="*/ 1727752 h 3330713"/>
                  <a:gd name="connsiteX7" fmla="*/ 5881758 w 5942502"/>
                  <a:gd name="connsiteY7" fmla="*/ 1532835 h 3330713"/>
                  <a:gd name="connsiteX8" fmla="*/ 5942502 w 5942502"/>
                  <a:gd name="connsiteY8" fmla="*/ 158750 h 3330713"/>
                  <a:gd name="connsiteX9" fmla="*/ 4117008 w 5942502"/>
                  <a:gd name="connsiteY9" fmla="*/ 0 h 3330713"/>
                  <a:gd name="connsiteX10" fmla="*/ 2531165 w 5942502"/>
                  <a:gd name="connsiteY10" fmla="*/ 287130 h 3330713"/>
                  <a:gd name="connsiteX11" fmla="*/ 812800 w 5942502"/>
                  <a:gd name="connsiteY11" fmla="*/ 437322 h 3330713"/>
                  <a:gd name="connsiteX12" fmla="*/ 0 w 5942502"/>
                  <a:gd name="connsiteY12" fmla="*/ 689113 h 3330713"/>
                  <a:gd name="connsiteX13" fmla="*/ 874643 w 5942502"/>
                  <a:gd name="connsiteY13" fmla="*/ 1122017 h 3330713"/>
                  <a:gd name="connsiteX0" fmla="*/ 874643 w 5942502"/>
                  <a:gd name="connsiteY0" fmla="*/ 1122017 h 3330713"/>
                  <a:gd name="connsiteX1" fmla="*/ 2341217 w 5942502"/>
                  <a:gd name="connsiteY1" fmla="*/ 2199861 h 3330713"/>
                  <a:gd name="connsiteX2" fmla="*/ 2893391 w 5942502"/>
                  <a:gd name="connsiteY2" fmla="*/ 3012661 h 3330713"/>
                  <a:gd name="connsiteX3" fmla="*/ 3953565 w 5942502"/>
                  <a:gd name="connsiteY3" fmla="*/ 3330713 h 3330713"/>
                  <a:gd name="connsiteX4" fmla="*/ 5106504 w 5942502"/>
                  <a:gd name="connsiteY4" fmla="*/ 3083339 h 3330713"/>
                  <a:gd name="connsiteX5" fmla="*/ 5605944 w 5942502"/>
                  <a:gd name="connsiteY5" fmla="*/ 2472358 h 3330713"/>
                  <a:gd name="connsiteX6" fmla="*/ 5235707 w 5942502"/>
                  <a:gd name="connsiteY6" fmla="*/ 1727752 h 3330713"/>
                  <a:gd name="connsiteX7" fmla="*/ 5881758 w 5942502"/>
                  <a:gd name="connsiteY7" fmla="*/ 1532835 h 3330713"/>
                  <a:gd name="connsiteX8" fmla="*/ 5942502 w 5942502"/>
                  <a:gd name="connsiteY8" fmla="*/ 158750 h 3330713"/>
                  <a:gd name="connsiteX9" fmla="*/ 4117008 w 5942502"/>
                  <a:gd name="connsiteY9" fmla="*/ 0 h 3330713"/>
                  <a:gd name="connsiteX10" fmla="*/ 2531165 w 5942502"/>
                  <a:gd name="connsiteY10" fmla="*/ 287130 h 3330713"/>
                  <a:gd name="connsiteX11" fmla="*/ 812800 w 5942502"/>
                  <a:gd name="connsiteY11" fmla="*/ 437322 h 3330713"/>
                  <a:gd name="connsiteX12" fmla="*/ 0 w 5942502"/>
                  <a:gd name="connsiteY12" fmla="*/ 689113 h 3330713"/>
                  <a:gd name="connsiteX13" fmla="*/ 874643 w 5942502"/>
                  <a:gd name="connsiteY13" fmla="*/ 1122017 h 3330713"/>
                  <a:gd name="connsiteX0" fmla="*/ 874643 w 5942502"/>
                  <a:gd name="connsiteY0" fmla="*/ 1122017 h 3330713"/>
                  <a:gd name="connsiteX1" fmla="*/ 2341217 w 5942502"/>
                  <a:gd name="connsiteY1" fmla="*/ 2199861 h 3330713"/>
                  <a:gd name="connsiteX2" fmla="*/ 2893391 w 5942502"/>
                  <a:gd name="connsiteY2" fmla="*/ 3012661 h 3330713"/>
                  <a:gd name="connsiteX3" fmla="*/ 3953565 w 5942502"/>
                  <a:gd name="connsiteY3" fmla="*/ 3330713 h 3330713"/>
                  <a:gd name="connsiteX4" fmla="*/ 5106504 w 5942502"/>
                  <a:gd name="connsiteY4" fmla="*/ 3083339 h 3330713"/>
                  <a:gd name="connsiteX5" fmla="*/ 5605944 w 5942502"/>
                  <a:gd name="connsiteY5" fmla="*/ 2472358 h 3330713"/>
                  <a:gd name="connsiteX6" fmla="*/ 5382584 w 5942502"/>
                  <a:gd name="connsiteY6" fmla="*/ 1727752 h 3330713"/>
                  <a:gd name="connsiteX7" fmla="*/ 5881758 w 5942502"/>
                  <a:gd name="connsiteY7" fmla="*/ 1532835 h 3330713"/>
                  <a:gd name="connsiteX8" fmla="*/ 5942502 w 5942502"/>
                  <a:gd name="connsiteY8" fmla="*/ 158750 h 3330713"/>
                  <a:gd name="connsiteX9" fmla="*/ 4117008 w 5942502"/>
                  <a:gd name="connsiteY9" fmla="*/ 0 h 3330713"/>
                  <a:gd name="connsiteX10" fmla="*/ 2531165 w 5942502"/>
                  <a:gd name="connsiteY10" fmla="*/ 287130 h 3330713"/>
                  <a:gd name="connsiteX11" fmla="*/ 812800 w 5942502"/>
                  <a:gd name="connsiteY11" fmla="*/ 437322 h 3330713"/>
                  <a:gd name="connsiteX12" fmla="*/ 0 w 5942502"/>
                  <a:gd name="connsiteY12" fmla="*/ 689113 h 3330713"/>
                  <a:gd name="connsiteX13" fmla="*/ 874643 w 5942502"/>
                  <a:gd name="connsiteY13" fmla="*/ 1122017 h 3330713"/>
                  <a:gd name="connsiteX0" fmla="*/ 874643 w 5942502"/>
                  <a:gd name="connsiteY0" fmla="*/ 1122017 h 3330713"/>
                  <a:gd name="connsiteX1" fmla="*/ 2341217 w 5942502"/>
                  <a:gd name="connsiteY1" fmla="*/ 2199861 h 3330713"/>
                  <a:gd name="connsiteX2" fmla="*/ 2898637 w 5942502"/>
                  <a:gd name="connsiteY2" fmla="*/ 3091345 h 3330713"/>
                  <a:gd name="connsiteX3" fmla="*/ 3953565 w 5942502"/>
                  <a:gd name="connsiteY3" fmla="*/ 3330713 h 3330713"/>
                  <a:gd name="connsiteX4" fmla="*/ 5106504 w 5942502"/>
                  <a:gd name="connsiteY4" fmla="*/ 3083339 h 3330713"/>
                  <a:gd name="connsiteX5" fmla="*/ 5605944 w 5942502"/>
                  <a:gd name="connsiteY5" fmla="*/ 2472358 h 3330713"/>
                  <a:gd name="connsiteX6" fmla="*/ 5382584 w 5942502"/>
                  <a:gd name="connsiteY6" fmla="*/ 1727752 h 3330713"/>
                  <a:gd name="connsiteX7" fmla="*/ 5881758 w 5942502"/>
                  <a:gd name="connsiteY7" fmla="*/ 1532835 h 3330713"/>
                  <a:gd name="connsiteX8" fmla="*/ 5942502 w 5942502"/>
                  <a:gd name="connsiteY8" fmla="*/ 158750 h 3330713"/>
                  <a:gd name="connsiteX9" fmla="*/ 4117008 w 5942502"/>
                  <a:gd name="connsiteY9" fmla="*/ 0 h 3330713"/>
                  <a:gd name="connsiteX10" fmla="*/ 2531165 w 5942502"/>
                  <a:gd name="connsiteY10" fmla="*/ 287130 h 3330713"/>
                  <a:gd name="connsiteX11" fmla="*/ 812800 w 5942502"/>
                  <a:gd name="connsiteY11" fmla="*/ 437322 h 3330713"/>
                  <a:gd name="connsiteX12" fmla="*/ 0 w 5942502"/>
                  <a:gd name="connsiteY12" fmla="*/ 689113 h 3330713"/>
                  <a:gd name="connsiteX13" fmla="*/ 874643 w 5942502"/>
                  <a:gd name="connsiteY13" fmla="*/ 1122017 h 3330713"/>
                  <a:gd name="connsiteX0" fmla="*/ 874643 w 5942502"/>
                  <a:gd name="connsiteY0" fmla="*/ 996123 h 3204819"/>
                  <a:gd name="connsiteX1" fmla="*/ 2341217 w 5942502"/>
                  <a:gd name="connsiteY1" fmla="*/ 2073967 h 3204819"/>
                  <a:gd name="connsiteX2" fmla="*/ 2898637 w 5942502"/>
                  <a:gd name="connsiteY2" fmla="*/ 2965451 h 3204819"/>
                  <a:gd name="connsiteX3" fmla="*/ 3953565 w 5942502"/>
                  <a:gd name="connsiteY3" fmla="*/ 3204819 h 3204819"/>
                  <a:gd name="connsiteX4" fmla="*/ 5106504 w 5942502"/>
                  <a:gd name="connsiteY4" fmla="*/ 2957445 h 3204819"/>
                  <a:gd name="connsiteX5" fmla="*/ 5605944 w 5942502"/>
                  <a:gd name="connsiteY5" fmla="*/ 2346464 h 3204819"/>
                  <a:gd name="connsiteX6" fmla="*/ 5382584 w 5942502"/>
                  <a:gd name="connsiteY6" fmla="*/ 1601858 h 3204819"/>
                  <a:gd name="connsiteX7" fmla="*/ 5881758 w 5942502"/>
                  <a:gd name="connsiteY7" fmla="*/ 1406941 h 3204819"/>
                  <a:gd name="connsiteX8" fmla="*/ 5942502 w 5942502"/>
                  <a:gd name="connsiteY8" fmla="*/ 32856 h 3204819"/>
                  <a:gd name="connsiteX9" fmla="*/ 4169464 w 5942502"/>
                  <a:gd name="connsiteY9" fmla="*/ 0 h 3204819"/>
                  <a:gd name="connsiteX10" fmla="*/ 2531165 w 5942502"/>
                  <a:gd name="connsiteY10" fmla="*/ 161236 h 3204819"/>
                  <a:gd name="connsiteX11" fmla="*/ 812800 w 5942502"/>
                  <a:gd name="connsiteY11" fmla="*/ 311428 h 3204819"/>
                  <a:gd name="connsiteX12" fmla="*/ 0 w 5942502"/>
                  <a:gd name="connsiteY12" fmla="*/ 563219 h 3204819"/>
                  <a:gd name="connsiteX13" fmla="*/ 874643 w 5942502"/>
                  <a:gd name="connsiteY13" fmla="*/ 996123 h 3204819"/>
                  <a:gd name="connsiteX0" fmla="*/ 874643 w 5932010"/>
                  <a:gd name="connsiteY0" fmla="*/ 996123 h 3204819"/>
                  <a:gd name="connsiteX1" fmla="*/ 2341217 w 5932010"/>
                  <a:gd name="connsiteY1" fmla="*/ 2073967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605944 w 5932010"/>
                  <a:gd name="connsiteY5" fmla="*/ 2346464 h 3204819"/>
                  <a:gd name="connsiteX6" fmla="*/ 5382584 w 5932010"/>
                  <a:gd name="connsiteY6" fmla="*/ 1601858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74643 w 5932010"/>
                  <a:gd name="connsiteY13" fmla="*/ 996123 h 3204819"/>
                  <a:gd name="connsiteX0" fmla="*/ 874643 w 5932010"/>
                  <a:gd name="connsiteY0" fmla="*/ 996123 h 3204819"/>
                  <a:gd name="connsiteX1" fmla="*/ 2341217 w 5932010"/>
                  <a:gd name="connsiteY1" fmla="*/ 2073967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605944 w 5932010"/>
                  <a:gd name="connsiteY5" fmla="*/ 2346464 h 3204819"/>
                  <a:gd name="connsiteX6" fmla="*/ 5503232 w 5932010"/>
                  <a:gd name="connsiteY6" fmla="*/ 1575630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74643 w 5932010"/>
                  <a:gd name="connsiteY13" fmla="*/ 996123 h 3204819"/>
                  <a:gd name="connsiteX0" fmla="*/ 874643 w 5932010"/>
                  <a:gd name="connsiteY0" fmla="*/ 996123 h 3204819"/>
                  <a:gd name="connsiteX1" fmla="*/ 2341217 w 5932010"/>
                  <a:gd name="connsiteY1" fmla="*/ 2073967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443331 w 5932010"/>
                  <a:gd name="connsiteY5" fmla="*/ 2346464 h 3204819"/>
                  <a:gd name="connsiteX6" fmla="*/ 5503232 w 5932010"/>
                  <a:gd name="connsiteY6" fmla="*/ 1575630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74643 w 5932010"/>
                  <a:gd name="connsiteY13" fmla="*/ 996123 h 3204819"/>
                  <a:gd name="connsiteX0" fmla="*/ 874643 w 5932010"/>
                  <a:gd name="connsiteY0" fmla="*/ 996123 h 3204819"/>
                  <a:gd name="connsiteX1" fmla="*/ 2341217 w 5932010"/>
                  <a:gd name="connsiteY1" fmla="*/ 2073967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527261 w 5932010"/>
                  <a:gd name="connsiteY5" fmla="*/ 2346464 h 3204819"/>
                  <a:gd name="connsiteX6" fmla="*/ 5503232 w 5932010"/>
                  <a:gd name="connsiteY6" fmla="*/ 1575630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74643 w 5932010"/>
                  <a:gd name="connsiteY13" fmla="*/ 996123 h 3204819"/>
                  <a:gd name="connsiteX0" fmla="*/ 874643 w 5932010"/>
                  <a:gd name="connsiteY0" fmla="*/ 996123 h 3204819"/>
                  <a:gd name="connsiteX1" fmla="*/ 2341217 w 5932010"/>
                  <a:gd name="connsiteY1" fmla="*/ 2073967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527261 w 5932010"/>
                  <a:gd name="connsiteY5" fmla="*/ 2346464 h 3204819"/>
                  <a:gd name="connsiteX6" fmla="*/ 5414057 w 5932010"/>
                  <a:gd name="connsiteY6" fmla="*/ 1591367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74643 w 5932010"/>
                  <a:gd name="connsiteY13" fmla="*/ 996123 h 3204819"/>
                  <a:gd name="connsiteX0" fmla="*/ 837924 w 5932010"/>
                  <a:gd name="connsiteY0" fmla="*/ 1300366 h 3204819"/>
                  <a:gd name="connsiteX1" fmla="*/ 2341217 w 5932010"/>
                  <a:gd name="connsiteY1" fmla="*/ 2073967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527261 w 5932010"/>
                  <a:gd name="connsiteY5" fmla="*/ 2346464 h 3204819"/>
                  <a:gd name="connsiteX6" fmla="*/ 5414057 w 5932010"/>
                  <a:gd name="connsiteY6" fmla="*/ 1591367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37924 w 5932010"/>
                  <a:gd name="connsiteY13" fmla="*/ 1300366 h 3204819"/>
                  <a:gd name="connsiteX0" fmla="*/ 837924 w 5932010"/>
                  <a:gd name="connsiteY0" fmla="*/ 1300366 h 3204819"/>
                  <a:gd name="connsiteX1" fmla="*/ 2236306 w 5932010"/>
                  <a:gd name="connsiteY1" fmla="*/ 2094949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527261 w 5932010"/>
                  <a:gd name="connsiteY5" fmla="*/ 2346464 h 3204819"/>
                  <a:gd name="connsiteX6" fmla="*/ 5414057 w 5932010"/>
                  <a:gd name="connsiteY6" fmla="*/ 1591367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37924 w 5932010"/>
                  <a:gd name="connsiteY13" fmla="*/ 1300366 h 3204819"/>
                  <a:gd name="connsiteX0" fmla="*/ 837924 w 5932010"/>
                  <a:gd name="connsiteY0" fmla="*/ 1300366 h 3204819"/>
                  <a:gd name="connsiteX1" fmla="*/ 1661915 w 5932010"/>
                  <a:gd name="connsiteY1" fmla="*/ 2449025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527261 w 5932010"/>
                  <a:gd name="connsiteY5" fmla="*/ 2346464 h 3204819"/>
                  <a:gd name="connsiteX6" fmla="*/ 5414057 w 5932010"/>
                  <a:gd name="connsiteY6" fmla="*/ 1591367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37924 w 5932010"/>
                  <a:gd name="connsiteY13" fmla="*/ 1300366 h 3204819"/>
                  <a:gd name="connsiteX0" fmla="*/ 837924 w 5932010"/>
                  <a:gd name="connsiteY0" fmla="*/ 1300366 h 3204819"/>
                  <a:gd name="connsiteX1" fmla="*/ 1543890 w 5932010"/>
                  <a:gd name="connsiteY1" fmla="*/ 2449025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527261 w 5932010"/>
                  <a:gd name="connsiteY5" fmla="*/ 2346464 h 3204819"/>
                  <a:gd name="connsiteX6" fmla="*/ 5414057 w 5932010"/>
                  <a:gd name="connsiteY6" fmla="*/ 1591367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37924 w 5932010"/>
                  <a:gd name="connsiteY13" fmla="*/ 1300366 h 3204819"/>
                  <a:gd name="connsiteX0" fmla="*/ 837924 w 5932010"/>
                  <a:gd name="connsiteY0" fmla="*/ 1300366 h 3204819"/>
                  <a:gd name="connsiteX1" fmla="*/ 1543890 w 5932010"/>
                  <a:gd name="connsiteY1" fmla="*/ 2449025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527261 w 5932010"/>
                  <a:gd name="connsiteY5" fmla="*/ 2346464 h 3204819"/>
                  <a:gd name="connsiteX6" fmla="*/ 5547819 w 5932010"/>
                  <a:gd name="connsiteY6" fmla="*/ 1591367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37924 w 5932010"/>
                  <a:gd name="connsiteY13" fmla="*/ 1300366 h 3204819"/>
                  <a:gd name="connsiteX0" fmla="*/ 837924 w 6031257"/>
                  <a:gd name="connsiteY0" fmla="*/ 1300366 h 3204819"/>
                  <a:gd name="connsiteX1" fmla="*/ 1543890 w 6031257"/>
                  <a:gd name="connsiteY1" fmla="*/ 2449025 h 3204819"/>
                  <a:gd name="connsiteX2" fmla="*/ 2898637 w 6031257"/>
                  <a:gd name="connsiteY2" fmla="*/ 2965451 h 3204819"/>
                  <a:gd name="connsiteX3" fmla="*/ 3953565 w 6031257"/>
                  <a:gd name="connsiteY3" fmla="*/ 3204819 h 3204819"/>
                  <a:gd name="connsiteX4" fmla="*/ 5106504 w 6031257"/>
                  <a:gd name="connsiteY4" fmla="*/ 2957445 h 3204819"/>
                  <a:gd name="connsiteX5" fmla="*/ 5527261 w 6031257"/>
                  <a:gd name="connsiteY5" fmla="*/ 2346464 h 3204819"/>
                  <a:gd name="connsiteX6" fmla="*/ 5547819 w 6031257"/>
                  <a:gd name="connsiteY6" fmla="*/ 1591367 h 3204819"/>
                  <a:gd name="connsiteX7" fmla="*/ 6031257 w 6031257"/>
                  <a:gd name="connsiteY7" fmla="*/ 1367599 h 3204819"/>
                  <a:gd name="connsiteX8" fmla="*/ 5932010 w 6031257"/>
                  <a:gd name="connsiteY8" fmla="*/ 410537 h 3204819"/>
                  <a:gd name="connsiteX9" fmla="*/ 4169464 w 6031257"/>
                  <a:gd name="connsiteY9" fmla="*/ 0 h 3204819"/>
                  <a:gd name="connsiteX10" fmla="*/ 2531165 w 6031257"/>
                  <a:gd name="connsiteY10" fmla="*/ 161236 h 3204819"/>
                  <a:gd name="connsiteX11" fmla="*/ 812800 w 6031257"/>
                  <a:gd name="connsiteY11" fmla="*/ 311428 h 3204819"/>
                  <a:gd name="connsiteX12" fmla="*/ 0 w 6031257"/>
                  <a:gd name="connsiteY12" fmla="*/ 563219 h 3204819"/>
                  <a:gd name="connsiteX13" fmla="*/ 837924 w 6031257"/>
                  <a:gd name="connsiteY13" fmla="*/ 1300366 h 3204819"/>
                  <a:gd name="connsiteX0" fmla="*/ 837924 w 6031257"/>
                  <a:gd name="connsiteY0" fmla="*/ 1300366 h 3204819"/>
                  <a:gd name="connsiteX1" fmla="*/ 1543890 w 6031257"/>
                  <a:gd name="connsiteY1" fmla="*/ 2449025 h 3204819"/>
                  <a:gd name="connsiteX2" fmla="*/ 2898637 w 6031257"/>
                  <a:gd name="connsiteY2" fmla="*/ 2965451 h 3204819"/>
                  <a:gd name="connsiteX3" fmla="*/ 3953565 w 6031257"/>
                  <a:gd name="connsiteY3" fmla="*/ 3204819 h 3204819"/>
                  <a:gd name="connsiteX4" fmla="*/ 5106504 w 6031257"/>
                  <a:gd name="connsiteY4" fmla="*/ 2957445 h 3204819"/>
                  <a:gd name="connsiteX5" fmla="*/ 5527261 w 6031257"/>
                  <a:gd name="connsiteY5" fmla="*/ 2346464 h 3204819"/>
                  <a:gd name="connsiteX6" fmla="*/ 5547819 w 6031257"/>
                  <a:gd name="connsiteY6" fmla="*/ 1591367 h 3204819"/>
                  <a:gd name="connsiteX7" fmla="*/ 6031257 w 6031257"/>
                  <a:gd name="connsiteY7" fmla="*/ 1367599 h 3204819"/>
                  <a:gd name="connsiteX8" fmla="*/ 5994957 w 6031257"/>
                  <a:gd name="connsiteY8" fmla="*/ 166618 h 3204819"/>
                  <a:gd name="connsiteX9" fmla="*/ 4169464 w 6031257"/>
                  <a:gd name="connsiteY9" fmla="*/ 0 h 3204819"/>
                  <a:gd name="connsiteX10" fmla="*/ 2531165 w 6031257"/>
                  <a:gd name="connsiteY10" fmla="*/ 161236 h 3204819"/>
                  <a:gd name="connsiteX11" fmla="*/ 812800 w 6031257"/>
                  <a:gd name="connsiteY11" fmla="*/ 311428 h 3204819"/>
                  <a:gd name="connsiteX12" fmla="*/ 0 w 6031257"/>
                  <a:gd name="connsiteY12" fmla="*/ 563219 h 3204819"/>
                  <a:gd name="connsiteX13" fmla="*/ 837924 w 6031257"/>
                  <a:gd name="connsiteY13" fmla="*/ 1300366 h 3204819"/>
                  <a:gd name="connsiteX0" fmla="*/ 837924 w 6031257"/>
                  <a:gd name="connsiteY0" fmla="*/ 1379050 h 3283503"/>
                  <a:gd name="connsiteX1" fmla="*/ 1543890 w 6031257"/>
                  <a:gd name="connsiteY1" fmla="*/ 2527709 h 3283503"/>
                  <a:gd name="connsiteX2" fmla="*/ 2898637 w 6031257"/>
                  <a:gd name="connsiteY2" fmla="*/ 3044135 h 3283503"/>
                  <a:gd name="connsiteX3" fmla="*/ 3953565 w 6031257"/>
                  <a:gd name="connsiteY3" fmla="*/ 3283503 h 3283503"/>
                  <a:gd name="connsiteX4" fmla="*/ 5106504 w 6031257"/>
                  <a:gd name="connsiteY4" fmla="*/ 3036129 h 3283503"/>
                  <a:gd name="connsiteX5" fmla="*/ 5527261 w 6031257"/>
                  <a:gd name="connsiteY5" fmla="*/ 2425148 h 3283503"/>
                  <a:gd name="connsiteX6" fmla="*/ 5547819 w 6031257"/>
                  <a:gd name="connsiteY6" fmla="*/ 1670051 h 3283503"/>
                  <a:gd name="connsiteX7" fmla="*/ 6031257 w 6031257"/>
                  <a:gd name="connsiteY7" fmla="*/ 1446283 h 3283503"/>
                  <a:gd name="connsiteX8" fmla="*/ 5994957 w 6031257"/>
                  <a:gd name="connsiteY8" fmla="*/ 245302 h 3283503"/>
                  <a:gd name="connsiteX9" fmla="*/ 4169464 w 6031257"/>
                  <a:gd name="connsiteY9" fmla="*/ 0 h 3283503"/>
                  <a:gd name="connsiteX10" fmla="*/ 2531165 w 6031257"/>
                  <a:gd name="connsiteY10" fmla="*/ 239920 h 3283503"/>
                  <a:gd name="connsiteX11" fmla="*/ 812800 w 6031257"/>
                  <a:gd name="connsiteY11" fmla="*/ 390112 h 3283503"/>
                  <a:gd name="connsiteX12" fmla="*/ 0 w 6031257"/>
                  <a:gd name="connsiteY12" fmla="*/ 641903 h 3283503"/>
                  <a:gd name="connsiteX13" fmla="*/ 837924 w 6031257"/>
                  <a:gd name="connsiteY13" fmla="*/ 1379050 h 3283503"/>
                  <a:gd name="connsiteX0" fmla="*/ 837924 w 6031257"/>
                  <a:gd name="connsiteY0" fmla="*/ 1379050 h 3283503"/>
                  <a:gd name="connsiteX1" fmla="*/ 1543890 w 6031257"/>
                  <a:gd name="connsiteY1" fmla="*/ 2527709 h 3283503"/>
                  <a:gd name="connsiteX2" fmla="*/ 2898637 w 6031257"/>
                  <a:gd name="connsiteY2" fmla="*/ 3044135 h 3283503"/>
                  <a:gd name="connsiteX3" fmla="*/ 3953565 w 6031257"/>
                  <a:gd name="connsiteY3" fmla="*/ 3283503 h 3283503"/>
                  <a:gd name="connsiteX4" fmla="*/ 5106504 w 6031257"/>
                  <a:gd name="connsiteY4" fmla="*/ 3036129 h 3283503"/>
                  <a:gd name="connsiteX5" fmla="*/ 5527261 w 6031257"/>
                  <a:gd name="connsiteY5" fmla="*/ 2425148 h 3283503"/>
                  <a:gd name="connsiteX6" fmla="*/ 5547819 w 6031257"/>
                  <a:gd name="connsiteY6" fmla="*/ 1670051 h 3283503"/>
                  <a:gd name="connsiteX7" fmla="*/ 6031257 w 6031257"/>
                  <a:gd name="connsiteY7" fmla="*/ 1446283 h 3283503"/>
                  <a:gd name="connsiteX8" fmla="*/ 5994957 w 6031257"/>
                  <a:gd name="connsiteY8" fmla="*/ 245302 h 3283503"/>
                  <a:gd name="connsiteX9" fmla="*/ 4169464 w 6031257"/>
                  <a:gd name="connsiteY9" fmla="*/ 0 h 3283503"/>
                  <a:gd name="connsiteX10" fmla="*/ 2578375 w 6031257"/>
                  <a:gd name="connsiteY10" fmla="*/ 184842 h 3283503"/>
                  <a:gd name="connsiteX11" fmla="*/ 812800 w 6031257"/>
                  <a:gd name="connsiteY11" fmla="*/ 390112 h 3283503"/>
                  <a:gd name="connsiteX12" fmla="*/ 0 w 6031257"/>
                  <a:gd name="connsiteY12" fmla="*/ 641903 h 3283503"/>
                  <a:gd name="connsiteX13" fmla="*/ 837924 w 6031257"/>
                  <a:gd name="connsiteY13" fmla="*/ 1379050 h 328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31257" h="3283503">
                    <a:moveTo>
                      <a:pt x="837924" y="1379050"/>
                    </a:moveTo>
                    <a:lnTo>
                      <a:pt x="1543890" y="2527709"/>
                    </a:lnTo>
                    <a:lnTo>
                      <a:pt x="2898637" y="3044135"/>
                    </a:lnTo>
                    <a:lnTo>
                      <a:pt x="3953565" y="3283503"/>
                    </a:lnTo>
                    <a:lnTo>
                      <a:pt x="5106504" y="3036129"/>
                    </a:lnTo>
                    <a:lnTo>
                      <a:pt x="5527261" y="2425148"/>
                    </a:lnTo>
                    <a:lnTo>
                      <a:pt x="5547819" y="1670051"/>
                    </a:lnTo>
                    <a:lnTo>
                      <a:pt x="6031257" y="1446283"/>
                    </a:lnTo>
                    <a:lnTo>
                      <a:pt x="5994957" y="245302"/>
                    </a:lnTo>
                    <a:lnTo>
                      <a:pt x="4169464" y="0"/>
                    </a:lnTo>
                    <a:lnTo>
                      <a:pt x="2578375" y="184842"/>
                    </a:lnTo>
                    <a:lnTo>
                      <a:pt x="812800" y="390112"/>
                    </a:lnTo>
                    <a:lnTo>
                      <a:pt x="0" y="641903"/>
                    </a:lnTo>
                    <a:lnTo>
                      <a:pt x="837924" y="1379050"/>
                    </a:lnTo>
                    <a:close/>
                  </a:path>
                </a:pathLst>
              </a:custGeom>
              <a:gradFill flip="none" rotWithShape="1">
                <a:gsLst>
                  <a:gs pos="18000">
                    <a:schemeClr val="accent2">
                      <a:lumMod val="75000"/>
                    </a:schemeClr>
                  </a:gs>
                  <a:gs pos="49000">
                    <a:schemeClr val="accent2">
                      <a:lumMod val="75000"/>
                      <a:alpha val="22000"/>
                    </a:schemeClr>
                  </a:gs>
                  <a:gs pos="67000">
                    <a:schemeClr val="accent2">
                      <a:alpha val="0"/>
                    </a:schemeClr>
                  </a:gs>
                </a:gsLst>
                <a:path path="circle">
                  <a:fillToRect l="100000" b="100000"/>
                </a:path>
                <a:tileRect t="-100000" r="-100000"/>
              </a:gradFill>
              <a:ln>
                <a:noFill/>
              </a:ln>
              <a:effectLst>
                <a:softEdge rad="8636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Freeform: Shape 5">
                <a:extLst>
                  <a:ext uri="{FF2B5EF4-FFF2-40B4-BE49-F238E27FC236}">
                    <a16:creationId xmlns:a16="http://schemas.microsoft.com/office/drawing/2014/main" id="{2FC5E0E0-939E-9AA1-5103-D0FE164632A1}"/>
                  </a:ext>
                </a:extLst>
              </p:cNvPr>
              <p:cNvSpPr/>
              <p:nvPr userDrawn="1"/>
            </p:nvSpPr>
            <p:spPr>
              <a:xfrm flipH="1">
                <a:off x="13077671" y="2176301"/>
                <a:ext cx="9734800" cy="5299765"/>
              </a:xfrm>
              <a:custGeom>
                <a:avLst/>
                <a:gdLst>
                  <a:gd name="connsiteX0" fmla="*/ 874643 w 6383130"/>
                  <a:gd name="connsiteY0" fmla="*/ 1122017 h 3330713"/>
                  <a:gd name="connsiteX1" fmla="*/ 2341217 w 6383130"/>
                  <a:gd name="connsiteY1" fmla="*/ 2199861 h 3330713"/>
                  <a:gd name="connsiteX2" fmla="*/ 2893391 w 6383130"/>
                  <a:gd name="connsiteY2" fmla="*/ 3012661 h 3330713"/>
                  <a:gd name="connsiteX3" fmla="*/ 3953565 w 6383130"/>
                  <a:gd name="connsiteY3" fmla="*/ 3330713 h 3330713"/>
                  <a:gd name="connsiteX4" fmla="*/ 5106504 w 6383130"/>
                  <a:gd name="connsiteY4" fmla="*/ 3083339 h 3330713"/>
                  <a:gd name="connsiteX5" fmla="*/ 5464313 w 6383130"/>
                  <a:gd name="connsiteY5" fmla="*/ 2425148 h 3330713"/>
                  <a:gd name="connsiteX6" fmla="*/ 4753113 w 6383130"/>
                  <a:gd name="connsiteY6" fmla="*/ 1696278 h 3330713"/>
                  <a:gd name="connsiteX7" fmla="*/ 6007652 w 6383130"/>
                  <a:gd name="connsiteY7" fmla="*/ 1532835 h 3330713"/>
                  <a:gd name="connsiteX8" fmla="*/ 6383130 w 6383130"/>
                  <a:gd name="connsiteY8" fmla="*/ 1334052 h 3330713"/>
                  <a:gd name="connsiteX9" fmla="*/ 6383130 w 6383130"/>
                  <a:gd name="connsiteY9" fmla="*/ 216452 h 3330713"/>
                  <a:gd name="connsiteX10" fmla="*/ 4117008 w 6383130"/>
                  <a:gd name="connsiteY10" fmla="*/ 0 h 3330713"/>
                  <a:gd name="connsiteX11" fmla="*/ 2531165 w 6383130"/>
                  <a:gd name="connsiteY11" fmla="*/ 287130 h 3330713"/>
                  <a:gd name="connsiteX12" fmla="*/ 812800 w 6383130"/>
                  <a:gd name="connsiteY12" fmla="*/ 437322 h 3330713"/>
                  <a:gd name="connsiteX13" fmla="*/ 0 w 6383130"/>
                  <a:gd name="connsiteY13" fmla="*/ 689113 h 3330713"/>
                  <a:gd name="connsiteX14" fmla="*/ 874643 w 6383130"/>
                  <a:gd name="connsiteY14" fmla="*/ 1122017 h 3330713"/>
                  <a:gd name="connsiteX0" fmla="*/ 874643 w 6383130"/>
                  <a:gd name="connsiteY0" fmla="*/ 1122017 h 3330713"/>
                  <a:gd name="connsiteX1" fmla="*/ 2341217 w 6383130"/>
                  <a:gd name="connsiteY1" fmla="*/ 2199861 h 3330713"/>
                  <a:gd name="connsiteX2" fmla="*/ 2893391 w 6383130"/>
                  <a:gd name="connsiteY2" fmla="*/ 3012661 h 3330713"/>
                  <a:gd name="connsiteX3" fmla="*/ 3953565 w 6383130"/>
                  <a:gd name="connsiteY3" fmla="*/ 3330713 h 3330713"/>
                  <a:gd name="connsiteX4" fmla="*/ 5106504 w 6383130"/>
                  <a:gd name="connsiteY4" fmla="*/ 3083339 h 3330713"/>
                  <a:gd name="connsiteX5" fmla="*/ 5464313 w 6383130"/>
                  <a:gd name="connsiteY5" fmla="*/ 2425148 h 3330713"/>
                  <a:gd name="connsiteX6" fmla="*/ 4753113 w 6383130"/>
                  <a:gd name="connsiteY6" fmla="*/ 1696278 h 3330713"/>
                  <a:gd name="connsiteX7" fmla="*/ 6007652 w 6383130"/>
                  <a:gd name="connsiteY7" fmla="*/ 1532835 h 3330713"/>
                  <a:gd name="connsiteX8" fmla="*/ 6383130 w 6383130"/>
                  <a:gd name="connsiteY8" fmla="*/ 216452 h 3330713"/>
                  <a:gd name="connsiteX9" fmla="*/ 4117008 w 6383130"/>
                  <a:gd name="connsiteY9" fmla="*/ 0 h 3330713"/>
                  <a:gd name="connsiteX10" fmla="*/ 2531165 w 6383130"/>
                  <a:gd name="connsiteY10" fmla="*/ 287130 h 3330713"/>
                  <a:gd name="connsiteX11" fmla="*/ 812800 w 6383130"/>
                  <a:gd name="connsiteY11" fmla="*/ 437322 h 3330713"/>
                  <a:gd name="connsiteX12" fmla="*/ 0 w 6383130"/>
                  <a:gd name="connsiteY12" fmla="*/ 689113 h 3330713"/>
                  <a:gd name="connsiteX13" fmla="*/ 874643 w 6383130"/>
                  <a:gd name="connsiteY13" fmla="*/ 1122017 h 3330713"/>
                  <a:gd name="connsiteX0" fmla="*/ 874643 w 6007652"/>
                  <a:gd name="connsiteY0" fmla="*/ 1122017 h 3330713"/>
                  <a:gd name="connsiteX1" fmla="*/ 2341217 w 6007652"/>
                  <a:gd name="connsiteY1" fmla="*/ 2199861 h 3330713"/>
                  <a:gd name="connsiteX2" fmla="*/ 2893391 w 6007652"/>
                  <a:gd name="connsiteY2" fmla="*/ 3012661 h 3330713"/>
                  <a:gd name="connsiteX3" fmla="*/ 3953565 w 6007652"/>
                  <a:gd name="connsiteY3" fmla="*/ 3330713 h 3330713"/>
                  <a:gd name="connsiteX4" fmla="*/ 5106504 w 6007652"/>
                  <a:gd name="connsiteY4" fmla="*/ 3083339 h 3330713"/>
                  <a:gd name="connsiteX5" fmla="*/ 5464313 w 6007652"/>
                  <a:gd name="connsiteY5" fmla="*/ 2425148 h 3330713"/>
                  <a:gd name="connsiteX6" fmla="*/ 4753113 w 6007652"/>
                  <a:gd name="connsiteY6" fmla="*/ 1696278 h 3330713"/>
                  <a:gd name="connsiteX7" fmla="*/ 6007652 w 6007652"/>
                  <a:gd name="connsiteY7" fmla="*/ 1532835 h 3330713"/>
                  <a:gd name="connsiteX8" fmla="*/ 5942502 w 6007652"/>
                  <a:gd name="connsiteY8" fmla="*/ 158750 h 3330713"/>
                  <a:gd name="connsiteX9" fmla="*/ 4117008 w 6007652"/>
                  <a:gd name="connsiteY9" fmla="*/ 0 h 3330713"/>
                  <a:gd name="connsiteX10" fmla="*/ 2531165 w 6007652"/>
                  <a:gd name="connsiteY10" fmla="*/ 287130 h 3330713"/>
                  <a:gd name="connsiteX11" fmla="*/ 812800 w 6007652"/>
                  <a:gd name="connsiteY11" fmla="*/ 437322 h 3330713"/>
                  <a:gd name="connsiteX12" fmla="*/ 0 w 6007652"/>
                  <a:gd name="connsiteY12" fmla="*/ 689113 h 3330713"/>
                  <a:gd name="connsiteX13" fmla="*/ 874643 w 6007652"/>
                  <a:gd name="connsiteY13" fmla="*/ 1122017 h 3330713"/>
                  <a:gd name="connsiteX0" fmla="*/ 874643 w 5942502"/>
                  <a:gd name="connsiteY0" fmla="*/ 1122017 h 3330713"/>
                  <a:gd name="connsiteX1" fmla="*/ 2341217 w 5942502"/>
                  <a:gd name="connsiteY1" fmla="*/ 2199861 h 3330713"/>
                  <a:gd name="connsiteX2" fmla="*/ 2893391 w 5942502"/>
                  <a:gd name="connsiteY2" fmla="*/ 3012661 h 3330713"/>
                  <a:gd name="connsiteX3" fmla="*/ 3953565 w 5942502"/>
                  <a:gd name="connsiteY3" fmla="*/ 3330713 h 3330713"/>
                  <a:gd name="connsiteX4" fmla="*/ 5106504 w 5942502"/>
                  <a:gd name="connsiteY4" fmla="*/ 3083339 h 3330713"/>
                  <a:gd name="connsiteX5" fmla="*/ 5464313 w 5942502"/>
                  <a:gd name="connsiteY5" fmla="*/ 2425148 h 3330713"/>
                  <a:gd name="connsiteX6" fmla="*/ 4753113 w 5942502"/>
                  <a:gd name="connsiteY6" fmla="*/ 1696278 h 3330713"/>
                  <a:gd name="connsiteX7" fmla="*/ 5881758 w 5942502"/>
                  <a:gd name="connsiteY7" fmla="*/ 1532835 h 3330713"/>
                  <a:gd name="connsiteX8" fmla="*/ 5942502 w 5942502"/>
                  <a:gd name="connsiteY8" fmla="*/ 158750 h 3330713"/>
                  <a:gd name="connsiteX9" fmla="*/ 4117008 w 5942502"/>
                  <a:gd name="connsiteY9" fmla="*/ 0 h 3330713"/>
                  <a:gd name="connsiteX10" fmla="*/ 2531165 w 5942502"/>
                  <a:gd name="connsiteY10" fmla="*/ 287130 h 3330713"/>
                  <a:gd name="connsiteX11" fmla="*/ 812800 w 5942502"/>
                  <a:gd name="connsiteY11" fmla="*/ 437322 h 3330713"/>
                  <a:gd name="connsiteX12" fmla="*/ 0 w 5942502"/>
                  <a:gd name="connsiteY12" fmla="*/ 689113 h 3330713"/>
                  <a:gd name="connsiteX13" fmla="*/ 874643 w 5942502"/>
                  <a:gd name="connsiteY13" fmla="*/ 1122017 h 3330713"/>
                  <a:gd name="connsiteX0" fmla="*/ 874643 w 5942502"/>
                  <a:gd name="connsiteY0" fmla="*/ 1122017 h 3330713"/>
                  <a:gd name="connsiteX1" fmla="*/ 2341217 w 5942502"/>
                  <a:gd name="connsiteY1" fmla="*/ 2199861 h 3330713"/>
                  <a:gd name="connsiteX2" fmla="*/ 2893391 w 5942502"/>
                  <a:gd name="connsiteY2" fmla="*/ 3012661 h 3330713"/>
                  <a:gd name="connsiteX3" fmla="*/ 3953565 w 5942502"/>
                  <a:gd name="connsiteY3" fmla="*/ 3330713 h 3330713"/>
                  <a:gd name="connsiteX4" fmla="*/ 5106504 w 5942502"/>
                  <a:gd name="connsiteY4" fmla="*/ 3083339 h 3330713"/>
                  <a:gd name="connsiteX5" fmla="*/ 5464313 w 5942502"/>
                  <a:gd name="connsiteY5" fmla="*/ 2425148 h 3330713"/>
                  <a:gd name="connsiteX6" fmla="*/ 5109813 w 5942502"/>
                  <a:gd name="connsiteY6" fmla="*/ 1712015 h 3330713"/>
                  <a:gd name="connsiteX7" fmla="*/ 5881758 w 5942502"/>
                  <a:gd name="connsiteY7" fmla="*/ 1532835 h 3330713"/>
                  <a:gd name="connsiteX8" fmla="*/ 5942502 w 5942502"/>
                  <a:gd name="connsiteY8" fmla="*/ 158750 h 3330713"/>
                  <a:gd name="connsiteX9" fmla="*/ 4117008 w 5942502"/>
                  <a:gd name="connsiteY9" fmla="*/ 0 h 3330713"/>
                  <a:gd name="connsiteX10" fmla="*/ 2531165 w 5942502"/>
                  <a:gd name="connsiteY10" fmla="*/ 287130 h 3330713"/>
                  <a:gd name="connsiteX11" fmla="*/ 812800 w 5942502"/>
                  <a:gd name="connsiteY11" fmla="*/ 437322 h 3330713"/>
                  <a:gd name="connsiteX12" fmla="*/ 0 w 5942502"/>
                  <a:gd name="connsiteY12" fmla="*/ 689113 h 3330713"/>
                  <a:gd name="connsiteX13" fmla="*/ 874643 w 5942502"/>
                  <a:gd name="connsiteY13" fmla="*/ 1122017 h 3330713"/>
                  <a:gd name="connsiteX0" fmla="*/ 874643 w 5942502"/>
                  <a:gd name="connsiteY0" fmla="*/ 1122017 h 3330713"/>
                  <a:gd name="connsiteX1" fmla="*/ 2341217 w 5942502"/>
                  <a:gd name="connsiteY1" fmla="*/ 2199861 h 3330713"/>
                  <a:gd name="connsiteX2" fmla="*/ 2893391 w 5942502"/>
                  <a:gd name="connsiteY2" fmla="*/ 3012661 h 3330713"/>
                  <a:gd name="connsiteX3" fmla="*/ 3953565 w 5942502"/>
                  <a:gd name="connsiteY3" fmla="*/ 3330713 h 3330713"/>
                  <a:gd name="connsiteX4" fmla="*/ 5106504 w 5942502"/>
                  <a:gd name="connsiteY4" fmla="*/ 3083339 h 3330713"/>
                  <a:gd name="connsiteX5" fmla="*/ 5464313 w 5942502"/>
                  <a:gd name="connsiteY5" fmla="*/ 2425148 h 3330713"/>
                  <a:gd name="connsiteX6" fmla="*/ 5235707 w 5942502"/>
                  <a:gd name="connsiteY6" fmla="*/ 1727752 h 3330713"/>
                  <a:gd name="connsiteX7" fmla="*/ 5881758 w 5942502"/>
                  <a:gd name="connsiteY7" fmla="*/ 1532835 h 3330713"/>
                  <a:gd name="connsiteX8" fmla="*/ 5942502 w 5942502"/>
                  <a:gd name="connsiteY8" fmla="*/ 158750 h 3330713"/>
                  <a:gd name="connsiteX9" fmla="*/ 4117008 w 5942502"/>
                  <a:gd name="connsiteY9" fmla="*/ 0 h 3330713"/>
                  <a:gd name="connsiteX10" fmla="*/ 2531165 w 5942502"/>
                  <a:gd name="connsiteY10" fmla="*/ 287130 h 3330713"/>
                  <a:gd name="connsiteX11" fmla="*/ 812800 w 5942502"/>
                  <a:gd name="connsiteY11" fmla="*/ 437322 h 3330713"/>
                  <a:gd name="connsiteX12" fmla="*/ 0 w 5942502"/>
                  <a:gd name="connsiteY12" fmla="*/ 689113 h 3330713"/>
                  <a:gd name="connsiteX13" fmla="*/ 874643 w 5942502"/>
                  <a:gd name="connsiteY13" fmla="*/ 1122017 h 3330713"/>
                  <a:gd name="connsiteX0" fmla="*/ 874643 w 5942502"/>
                  <a:gd name="connsiteY0" fmla="*/ 1122017 h 3330713"/>
                  <a:gd name="connsiteX1" fmla="*/ 2341217 w 5942502"/>
                  <a:gd name="connsiteY1" fmla="*/ 2199861 h 3330713"/>
                  <a:gd name="connsiteX2" fmla="*/ 2893391 w 5942502"/>
                  <a:gd name="connsiteY2" fmla="*/ 3012661 h 3330713"/>
                  <a:gd name="connsiteX3" fmla="*/ 3953565 w 5942502"/>
                  <a:gd name="connsiteY3" fmla="*/ 3330713 h 3330713"/>
                  <a:gd name="connsiteX4" fmla="*/ 5106504 w 5942502"/>
                  <a:gd name="connsiteY4" fmla="*/ 3083339 h 3330713"/>
                  <a:gd name="connsiteX5" fmla="*/ 5605944 w 5942502"/>
                  <a:gd name="connsiteY5" fmla="*/ 2472358 h 3330713"/>
                  <a:gd name="connsiteX6" fmla="*/ 5235707 w 5942502"/>
                  <a:gd name="connsiteY6" fmla="*/ 1727752 h 3330713"/>
                  <a:gd name="connsiteX7" fmla="*/ 5881758 w 5942502"/>
                  <a:gd name="connsiteY7" fmla="*/ 1532835 h 3330713"/>
                  <a:gd name="connsiteX8" fmla="*/ 5942502 w 5942502"/>
                  <a:gd name="connsiteY8" fmla="*/ 158750 h 3330713"/>
                  <a:gd name="connsiteX9" fmla="*/ 4117008 w 5942502"/>
                  <a:gd name="connsiteY9" fmla="*/ 0 h 3330713"/>
                  <a:gd name="connsiteX10" fmla="*/ 2531165 w 5942502"/>
                  <a:gd name="connsiteY10" fmla="*/ 287130 h 3330713"/>
                  <a:gd name="connsiteX11" fmla="*/ 812800 w 5942502"/>
                  <a:gd name="connsiteY11" fmla="*/ 437322 h 3330713"/>
                  <a:gd name="connsiteX12" fmla="*/ 0 w 5942502"/>
                  <a:gd name="connsiteY12" fmla="*/ 689113 h 3330713"/>
                  <a:gd name="connsiteX13" fmla="*/ 874643 w 5942502"/>
                  <a:gd name="connsiteY13" fmla="*/ 1122017 h 3330713"/>
                  <a:gd name="connsiteX0" fmla="*/ 874643 w 5942502"/>
                  <a:gd name="connsiteY0" fmla="*/ 1122017 h 3330713"/>
                  <a:gd name="connsiteX1" fmla="*/ 2341217 w 5942502"/>
                  <a:gd name="connsiteY1" fmla="*/ 2199861 h 3330713"/>
                  <a:gd name="connsiteX2" fmla="*/ 2893391 w 5942502"/>
                  <a:gd name="connsiteY2" fmla="*/ 3012661 h 3330713"/>
                  <a:gd name="connsiteX3" fmla="*/ 3953565 w 5942502"/>
                  <a:gd name="connsiteY3" fmla="*/ 3330713 h 3330713"/>
                  <a:gd name="connsiteX4" fmla="*/ 5106504 w 5942502"/>
                  <a:gd name="connsiteY4" fmla="*/ 3083339 h 3330713"/>
                  <a:gd name="connsiteX5" fmla="*/ 5605944 w 5942502"/>
                  <a:gd name="connsiteY5" fmla="*/ 2472358 h 3330713"/>
                  <a:gd name="connsiteX6" fmla="*/ 5382584 w 5942502"/>
                  <a:gd name="connsiteY6" fmla="*/ 1727752 h 3330713"/>
                  <a:gd name="connsiteX7" fmla="*/ 5881758 w 5942502"/>
                  <a:gd name="connsiteY7" fmla="*/ 1532835 h 3330713"/>
                  <a:gd name="connsiteX8" fmla="*/ 5942502 w 5942502"/>
                  <a:gd name="connsiteY8" fmla="*/ 158750 h 3330713"/>
                  <a:gd name="connsiteX9" fmla="*/ 4117008 w 5942502"/>
                  <a:gd name="connsiteY9" fmla="*/ 0 h 3330713"/>
                  <a:gd name="connsiteX10" fmla="*/ 2531165 w 5942502"/>
                  <a:gd name="connsiteY10" fmla="*/ 287130 h 3330713"/>
                  <a:gd name="connsiteX11" fmla="*/ 812800 w 5942502"/>
                  <a:gd name="connsiteY11" fmla="*/ 437322 h 3330713"/>
                  <a:gd name="connsiteX12" fmla="*/ 0 w 5942502"/>
                  <a:gd name="connsiteY12" fmla="*/ 689113 h 3330713"/>
                  <a:gd name="connsiteX13" fmla="*/ 874643 w 5942502"/>
                  <a:gd name="connsiteY13" fmla="*/ 1122017 h 3330713"/>
                  <a:gd name="connsiteX0" fmla="*/ 874643 w 5942502"/>
                  <a:gd name="connsiteY0" fmla="*/ 1122017 h 3330713"/>
                  <a:gd name="connsiteX1" fmla="*/ 2341217 w 5942502"/>
                  <a:gd name="connsiteY1" fmla="*/ 2199861 h 3330713"/>
                  <a:gd name="connsiteX2" fmla="*/ 2898637 w 5942502"/>
                  <a:gd name="connsiteY2" fmla="*/ 3091345 h 3330713"/>
                  <a:gd name="connsiteX3" fmla="*/ 3953565 w 5942502"/>
                  <a:gd name="connsiteY3" fmla="*/ 3330713 h 3330713"/>
                  <a:gd name="connsiteX4" fmla="*/ 5106504 w 5942502"/>
                  <a:gd name="connsiteY4" fmla="*/ 3083339 h 3330713"/>
                  <a:gd name="connsiteX5" fmla="*/ 5605944 w 5942502"/>
                  <a:gd name="connsiteY5" fmla="*/ 2472358 h 3330713"/>
                  <a:gd name="connsiteX6" fmla="*/ 5382584 w 5942502"/>
                  <a:gd name="connsiteY6" fmla="*/ 1727752 h 3330713"/>
                  <a:gd name="connsiteX7" fmla="*/ 5881758 w 5942502"/>
                  <a:gd name="connsiteY7" fmla="*/ 1532835 h 3330713"/>
                  <a:gd name="connsiteX8" fmla="*/ 5942502 w 5942502"/>
                  <a:gd name="connsiteY8" fmla="*/ 158750 h 3330713"/>
                  <a:gd name="connsiteX9" fmla="*/ 4117008 w 5942502"/>
                  <a:gd name="connsiteY9" fmla="*/ 0 h 3330713"/>
                  <a:gd name="connsiteX10" fmla="*/ 2531165 w 5942502"/>
                  <a:gd name="connsiteY10" fmla="*/ 287130 h 3330713"/>
                  <a:gd name="connsiteX11" fmla="*/ 812800 w 5942502"/>
                  <a:gd name="connsiteY11" fmla="*/ 437322 h 3330713"/>
                  <a:gd name="connsiteX12" fmla="*/ 0 w 5942502"/>
                  <a:gd name="connsiteY12" fmla="*/ 689113 h 3330713"/>
                  <a:gd name="connsiteX13" fmla="*/ 874643 w 5942502"/>
                  <a:gd name="connsiteY13" fmla="*/ 1122017 h 3330713"/>
                  <a:gd name="connsiteX0" fmla="*/ 874643 w 5942502"/>
                  <a:gd name="connsiteY0" fmla="*/ 996123 h 3204819"/>
                  <a:gd name="connsiteX1" fmla="*/ 2341217 w 5942502"/>
                  <a:gd name="connsiteY1" fmla="*/ 2073967 h 3204819"/>
                  <a:gd name="connsiteX2" fmla="*/ 2898637 w 5942502"/>
                  <a:gd name="connsiteY2" fmla="*/ 2965451 h 3204819"/>
                  <a:gd name="connsiteX3" fmla="*/ 3953565 w 5942502"/>
                  <a:gd name="connsiteY3" fmla="*/ 3204819 h 3204819"/>
                  <a:gd name="connsiteX4" fmla="*/ 5106504 w 5942502"/>
                  <a:gd name="connsiteY4" fmla="*/ 2957445 h 3204819"/>
                  <a:gd name="connsiteX5" fmla="*/ 5605944 w 5942502"/>
                  <a:gd name="connsiteY5" fmla="*/ 2346464 h 3204819"/>
                  <a:gd name="connsiteX6" fmla="*/ 5382584 w 5942502"/>
                  <a:gd name="connsiteY6" fmla="*/ 1601858 h 3204819"/>
                  <a:gd name="connsiteX7" fmla="*/ 5881758 w 5942502"/>
                  <a:gd name="connsiteY7" fmla="*/ 1406941 h 3204819"/>
                  <a:gd name="connsiteX8" fmla="*/ 5942502 w 5942502"/>
                  <a:gd name="connsiteY8" fmla="*/ 32856 h 3204819"/>
                  <a:gd name="connsiteX9" fmla="*/ 4169464 w 5942502"/>
                  <a:gd name="connsiteY9" fmla="*/ 0 h 3204819"/>
                  <a:gd name="connsiteX10" fmla="*/ 2531165 w 5942502"/>
                  <a:gd name="connsiteY10" fmla="*/ 161236 h 3204819"/>
                  <a:gd name="connsiteX11" fmla="*/ 812800 w 5942502"/>
                  <a:gd name="connsiteY11" fmla="*/ 311428 h 3204819"/>
                  <a:gd name="connsiteX12" fmla="*/ 0 w 5942502"/>
                  <a:gd name="connsiteY12" fmla="*/ 563219 h 3204819"/>
                  <a:gd name="connsiteX13" fmla="*/ 874643 w 5942502"/>
                  <a:gd name="connsiteY13" fmla="*/ 996123 h 3204819"/>
                  <a:gd name="connsiteX0" fmla="*/ 874643 w 5932010"/>
                  <a:gd name="connsiteY0" fmla="*/ 996123 h 3204819"/>
                  <a:gd name="connsiteX1" fmla="*/ 2341217 w 5932010"/>
                  <a:gd name="connsiteY1" fmla="*/ 2073967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605944 w 5932010"/>
                  <a:gd name="connsiteY5" fmla="*/ 2346464 h 3204819"/>
                  <a:gd name="connsiteX6" fmla="*/ 5382584 w 5932010"/>
                  <a:gd name="connsiteY6" fmla="*/ 1601858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74643 w 5932010"/>
                  <a:gd name="connsiteY13" fmla="*/ 996123 h 3204819"/>
                  <a:gd name="connsiteX0" fmla="*/ 874643 w 5932010"/>
                  <a:gd name="connsiteY0" fmla="*/ 996123 h 3204819"/>
                  <a:gd name="connsiteX1" fmla="*/ 2341217 w 5932010"/>
                  <a:gd name="connsiteY1" fmla="*/ 2073967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605944 w 5932010"/>
                  <a:gd name="connsiteY5" fmla="*/ 2346464 h 3204819"/>
                  <a:gd name="connsiteX6" fmla="*/ 5503232 w 5932010"/>
                  <a:gd name="connsiteY6" fmla="*/ 1575630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74643 w 5932010"/>
                  <a:gd name="connsiteY13" fmla="*/ 996123 h 3204819"/>
                  <a:gd name="connsiteX0" fmla="*/ 874643 w 5932010"/>
                  <a:gd name="connsiteY0" fmla="*/ 996123 h 3204819"/>
                  <a:gd name="connsiteX1" fmla="*/ 2341217 w 5932010"/>
                  <a:gd name="connsiteY1" fmla="*/ 2073967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443331 w 5932010"/>
                  <a:gd name="connsiteY5" fmla="*/ 2346464 h 3204819"/>
                  <a:gd name="connsiteX6" fmla="*/ 5503232 w 5932010"/>
                  <a:gd name="connsiteY6" fmla="*/ 1575630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74643 w 5932010"/>
                  <a:gd name="connsiteY13" fmla="*/ 996123 h 3204819"/>
                  <a:gd name="connsiteX0" fmla="*/ 874643 w 5932010"/>
                  <a:gd name="connsiteY0" fmla="*/ 996123 h 3204819"/>
                  <a:gd name="connsiteX1" fmla="*/ 2341217 w 5932010"/>
                  <a:gd name="connsiteY1" fmla="*/ 2073967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527261 w 5932010"/>
                  <a:gd name="connsiteY5" fmla="*/ 2346464 h 3204819"/>
                  <a:gd name="connsiteX6" fmla="*/ 5503232 w 5932010"/>
                  <a:gd name="connsiteY6" fmla="*/ 1575630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74643 w 5932010"/>
                  <a:gd name="connsiteY13" fmla="*/ 996123 h 3204819"/>
                  <a:gd name="connsiteX0" fmla="*/ 874643 w 5932010"/>
                  <a:gd name="connsiteY0" fmla="*/ 996123 h 3204819"/>
                  <a:gd name="connsiteX1" fmla="*/ 2341217 w 5932010"/>
                  <a:gd name="connsiteY1" fmla="*/ 2073967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527261 w 5932010"/>
                  <a:gd name="connsiteY5" fmla="*/ 2346464 h 3204819"/>
                  <a:gd name="connsiteX6" fmla="*/ 5414057 w 5932010"/>
                  <a:gd name="connsiteY6" fmla="*/ 1591367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74643 w 5932010"/>
                  <a:gd name="connsiteY13" fmla="*/ 996123 h 3204819"/>
                  <a:gd name="connsiteX0" fmla="*/ 837924 w 5932010"/>
                  <a:gd name="connsiteY0" fmla="*/ 1300366 h 3204819"/>
                  <a:gd name="connsiteX1" fmla="*/ 2341217 w 5932010"/>
                  <a:gd name="connsiteY1" fmla="*/ 2073967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527261 w 5932010"/>
                  <a:gd name="connsiteY5" fmla="*/ 2346464 h 3204819"/>
                  <a:gd name="connsiteX6" fmla="*/ 5414057 w 5932010"/>
                  <a:gd name="connsiteY6" fmla="*/ 1591367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37924 w 5932010"/>
                  <a:gd name="connsiteY13" fmla="*/ 1300366 h 3204819"/>
                  <a:gd name="connsiteX0" fmla="*/ 837924 w 5932010"/>
                  <a:gd name="connsiteY0" fmla="*/ 1300366 h 3204819"/>
                  <a:gd name="connsiteX1" fmla="*/ 2236306 w 5932010"/>
                  <a:gd name="connsiteY1" fmla="*/ 2094949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527261 w 5932010"/>
                  <a:gd name="connsiteY5" fmla="*/ 2346464 h 3204819"/>
                  <a:gd name="connsiteX6" fmla="*/ 5414057 w 5932010"/>
                  <a:gd name="connsiteY6" fmla="*/ 1591367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37924 w 5932010"/>
                  <a:gd name="connsiteY13" fmla="*/ 1300366 h 3204819"/>
                  <a:gd name="connsiteX0" fmla="*/ 837924 w 5932010"/>
                  <a:gd name="connsiteY0" fmla="*/ 1300366 h 3204819"/>
                  <a:gd name="connsiteX1" fmla="*/ 1661915 w 5932010"/>
                  <a:gd name="connsiteY1" fmla="*/ 2449025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527261 w 5932010"/>
                  <a:gd name="connsiteY5" fmla="*/ 2346464 h 3204819"/>
                  <a:gd name="connsiteX6" fmla="*/ 5414057 w 5932010"/>
                  <a:gd name="connsiteY6" fmla="*/ 1591367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37924 w 5932010"/>
                  <a:gd name="connsiteY13" fmla="*/ 1300366 h 3204819"/>
                  <a:gd name="connsiteX0" fmla="*/ 837924 w 5932010"/>
                  <a:gd name="connsiteY0" fmla="*/ 1300366 h 3204819"/>
                  <a:gd name="connsiteX1" fmla="*/ 1543890 w 5932010"/>
                  <a:gd name="connsiteY1" fmla="*/ 2449025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527261 w 5932010"/>
                  <a:gd name="connsiteY5" fmla="*/ 2346464 h 3204819"/>
                  <a:gd name="connsiteX6" fmla="*/ 5414057 w 5932010"/>
                  <a:gd name="connsiteY6" fmla="*/ 1591367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37924 w 5932010"/>
                  <a:gd name="connsiteY13" fmla="*/ 1300366 h 3204819"/>
                  <a:gd name="connsiteX0" fmla="*/ 837924 w 5932010"/>
                  <a:gd name="connsiteY0" fmla="*/ 1300366 h 3204819"/>
                  <a:gd name="connsiteX1" fmla="*/ 1543890 w 5932010"/>
                  <a:gd name="connsiteY1" fmla="*/ 2449025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527261 w 5932010"/>
                  <a:gd name="connsiteY5" fmla="*/ 2346464 h 3204819"/>
                  <a:gd name="connsiteX6" fmla="*/ 5547819 w 5932010"/>
                  <a:gd name="connsiteY6" fmla="*/ 1591367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37924 w 5932010"/>
                  <a:gd name="connsiteY13" fmla="*/ 1300366 h 3204819"/>
                  <a:gd name="connsiteX0" fmla="*/ 837924 w 6031257"/>
                  <a:gd name="connsiteY0" fmla="*/ 1300366 h 3204819"/>
                  <a:gd name="connsiteX1" fmla="*/ 1543890 w 6031257"/>
                  <a:gd name="connsiteY1" fmla="*/ 2449025 h 3204819"/>
                  <a:gd name="connsiteX2" fmla="*/ 2898637 w 6031257"/>
                  <a:gd name="connsiteY2" fmla="*/ 2965451 h 3204819"/>
                  <a:gd name="connsiteX3" fmla="*/ 3953565 w 6031257"/>
                  <a:gd name="connsiteY3" fmla="*/ 3204819 h 3204819"/>
                  <a:gd name="connsiteX4" fmla="*/ 5106504 w 6031257"/>
                  <a:gd name="connsiteY4" fmla="*/ 2957445 h 3204819"/>
                  <a:gd name="connsiteX5" fmla="*/ 5527261 w 6031257"/>
                  <a:gd name="connsiteY5" fmla="*/ 2346464 h 3204819"/>
                  <a:gd name="connsiteX6" fmla="*/ 5547819 w 6031257"/>
                  <a:gd name="connsiteY6" fmla="*/ 1591367 h 3204819"/>
                  <a:gd name="connsiteX7" fmla="*/ 6031257 w 6031257"/>
                  <a:gd name="connsiteY7" fmla="*/ 1367599 h 3204819"/>
                  <a:gd name="connsiteX8" fmla="*/ 5932010 w 6031257"/>
                  <a:gd name="connsiteY8" fmla="*/ 410537 h 3204819"/>
                  <a:gd name="connsiteX9" fmla="*/ 4169464 w 6031257"/>
                  <a:gd name="connsiteY9" fmla="*/ 0 h 3204819"/>
                  <a:gd name="connsiteX10" fmla="*/ 2531165 w 6031257"/>
                  <a:gd name="connsiteY10" fmla="*/ 161236 h 3204819"/>
                  <a:gd name="connsiteX11" fmla="*/ 812800 w 6031257"/>
                  <a:gd name="connsiteY11" fmla="*/ 311428 h 3204819"/>
                  <a:gd name="connsiteX12" fmla="*/ 0 w 6031257"/>
                  <a:gd name="connsiteY12" fmla="*/ 563219 h 3204819"/>
                  <a:gd name="connsiteX13" fmla="*/ 837924 w 6031257"/>
                  <a:gd name="connsiteY13" fmla="*/ 1300366 h 3204819"/>
                  <a:gd name="connsiteX0" fmla="*/ 837924 w 6031257"/>
                  <a:gd name="connsiteY0" fmla="*/ 1300366 h 3204819"/>
                  <a:gd name="connsiteX1" fmla="*/ 1543890 w 6031257"/>
                  <a:gd name="connsiteY1" fmla="*/ 2449025 h 3204819"/>
                  <a:gd name="connsiteX2" fmla="*/ 2898637 w 6031257"/>
                  <a:gd name="connsiteY2" fmla="*/ 2965451 h 3204819"/>
                  <a:gd name="connsiteX3" fmla="*/ 3953565 w 6031257"/>
                  <a:gd name="connsiteY3" fmla="*/ 3204819 h 3204819"/>
                  <a:gd name="connsiteX4" fmla="*/ 5106504 w 6031257"/>
                  <a:gd name="connsiteY4" fmla="*/ 2957445 h 3204819"/>
                  <a:gd name="connsiteX5" fmla="*/ 5527261 w 6031257"/>
                  <a:gd name="connsiteY5" fmla="*/ 2346464 h 3204819"/>
                  <a:gd name="connsiteX6" fmla="*/ 5547819 w 6031257"/>
                  <a:gd name="connsiteY6" fmla="*/ 1591367 h 3204819"/>
                  <a:gd name="connsiteX7" fmla="*/ 6031257 w 6031257"/>
                  <a:gd name="connsiteY7" fmla="*/ 1367599 h 3204819"/>
                  <a:gd name="connsiteX8" fmla="*/ 5994957 w 6031257"/>
                  <a:gd name="connsiteY8" fmla="*/ 166618 h 3204819"/>
                  <a:gd name="connsiteX9" fmla="*/ 4169464 w 6031257"/>
                  <a:gd name="connsiteY9" fmla="*/ 0 h 3204819"/>
                  <a:gd name="connsiteX10" fmla="*/ 2531165 w 6031257"/>
                  <a:gd name="connsiteY10" fmla="*/ 161236 h 3204819"/>
                  <a:gd name="connsiteX11" fmla="*/ 812800 w 6031257"/>
                  <a:gd name="connsiteY11" fmla="*/ 311428 h 3204819"/>
                  <a:gd name="connsiteX12" fmla="*/ 0 w 6031257"/>
                  <a:gd name="connsiteY12" fmla="*/ 563219 h 3204819"/>
                  <a:gd name="connsiteX13" fmla="*/ 837924 w 6031257"/>
                  <a:gd name="connsiteY13" fmla="*/ 1300366 h 3204819"/>
                  <a:gd name="connsiteX0" fmla="*/ 837924 w 6031257"/>
                  <a:gd name="connsiteY0" fmla="*/ 1379050 h 3283503"/>
                  <a:gd name="connsiteX1" fmla="*/ 1543890 w 6031257"/>
                  <a:gd name="connsiteY1" fmla="*/ 2527709 h 3283503"/>
                  <a:gd name="connsiteX2" fmla="*/ 2898637 w 6031257"/>
                  <a:gd name="connsiteY2" fmla="*/ 3044135 h 3283503"/>
                  <a:gd name="connsiteX3" fmla="*/ 3953565 w 6031257"/>
                  <a:gd name="connsiteY3" fmla="*/ 3283503 h 3283503"/>
                  <a:gd name="connsiteX4" fmla="*/ 5106504 w 6031257"/>
                  <a:gd name="connsiteY4" fmla="*/ 3036129 h 3283503"/>
                  <a:gd name="connsiteX5" fmla="*/ 5527261 w 6031257"/>
                  <a:gd name="connsiteY5" fmla="*/ 2425148 h 3283503"/>
                  <a:gd name="connsiteX6" fmla="*/ 5547819 w 6031257"/>
                  <a:gd name="connsiteY6" fmla="*/ 1670051 h 3283503"/>
                  <a:gd name="connsiteX7" fmla="*/ 6031257 w 6031257"/>
                  <a:gd name="connsiteY7" fmla="*/ 1446283 h 3283503"/>
                  <a:gd name="connsiteX8" fmla="*/ 5994957 w 6031257"/>
                  <a:gd name="connsiteY8" fmla="*/ 245302 h 3283503"/>
                  <a:gd name="connsiteX9" fmla="*/ 4169464 w 6031257"/>
                  <a:gd name="connsiteY9" fmla="*/ 0 h 3283503"/>
                  <a:gd name="connsiteX10" fmla="*/ 2531165 w 6031257"/>
                  <a:gd name="connsiteY10" fmla="*/ 239920 h 3283503"/>
                  <a:gd name="connsiteX11" fmla="*/ 812800 w 6031257"/>
                  <a:gd name="connsiteY11" fmla="*/ 390112 h 3283503"/>
                  <a:gd name="connsiteX12" fmla="*/ 0 w 6031257"/>
                  <a:gd name="connsiteY12" fmla="*/ 641903 h 3283503"/>
                  <a:gd name="connsiteX13" fmla="*/ 837924 w 6031257"/>
                  <a:gd name="connsiteY13" fmla="*/ 1379050 h 3283503"/>
                  <a:gd name="connsiteX0" fmla="*/ 837924 w 6031257"/>
                  <a:gd name="connsiteY0" fmla="*/ 1379050 h 3283503"/>
                  <a:gd name="connsiteX1" fmla="*/ 1543890 w 6031257"/>
                  <a:gd name="connsiteY1" fmla="*/ 2527709 h 3283503"/>
                  <a:gd name="connsiteX2" fmla="*/ 2898637 w 6031257"/>
                  <a:gd name="connsiteY2" fmla="*/ 3044135 h 3283503"/>
                  <a:gd name="connsiteX3" fmla="*/ 3953565 w 6031257"/>
                  <a:gd name="connsiteY3" fmla="*/ 3283503 h 3283503"/>
                  <a:gd name="connsiteX4" fmla="*/ 5106504 w 6031257"/>
                  <a:gd name="connsiteY4" fmla="*/ 3036129 h 3283503"/>
                  <a:gd name="connsiteX5" fmla="*/ 5527261 w 6031257"/>
                  <a:gd name="connsiteY5" fmla="*/ 2425148 h 3283503"/>
                  <a:gd name="connsiteX6" fmla="*/ 5547819 w 6031257"/>
                  <a:gd name="connsiteY6" fmla="*/ 1670051 h 3283503"/>
                  <a:gd name="connsiteX7" fmla="*/ 6031257 w 6031257"/>
                  <a:gd name="connsiteY7" fmla="*/ 1446283 h 3283503"/>
                  <a:gd name="connsiteX8" fmla="*/ 5994957 w 6031257"/>
                  <a:gd name="connsiteY8" fmla="*/ 245302 h 3283503"/>
                  <a:gd name="connsiteX9" fmla="*/ 4169464 w 6031257"/>
                  <a:gd name="connsiteY9" fmla="*/ 0 h 3283503"/>
                  <a:gd name="connsiteX10" fmla="*/ 2578375 w 6031257"/>
                  <a:gd name="connsiteY10" fmla="*/ 184842 h 3283503"/>
                  <a:gd name="connsiteX11" fmla="*/ 812800 w 6031257"/>
                  <a:gd name="connsiteY11" fmla="*/ 390112 h 3283503"/>
                  <a:gd name="connsiteX12" fmla="*/ 0 w 6031257"/>
                  <a:gd name="connsiteY12" fmla="*/ 641903 h 3283503"/>
                  <a:gd name="connsiteX13" fmla="*/ 837924 w 6031257"/>
                  <a:gd name="connsiteY13" fmla="*/ 1379050 h 328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31257" h="3283503">
                    <a:moveTo>
                      <a:pt x="837924" y="1379050"/>
                    </a:moveTo>
                    <a:lnTo>
                      <a:pt x="1543890" y="2527709"/>
                    </a:lnTo>
                    <a:lnTo>
                      <a:pt x="2898637" y="3044135"/>
                    </a:lnTo>
                    <a:lnTo>
                      <a:pt x="3953565" y="3283503"/>
                    </a:lnTo>
                    <a:lnTo>
                      <a:pt x="5106504" y="3036129"/>
                    </a:lnTo>
                    <a:lnTo>
                      <a:pt x="5527261" y="2425148"/>
                    </a:lnTo>
                    <a:lnTo>
                      <a:pt x="5547819" y="1670051"/>
                    </a:lnTo>
                    <a:lnTo>
                      <a:pt x="6031257" y="1446283"/>
                    </a:lnTo>
                    <a:lnTo>
                      <a:pt x="5994957" y="245302"/>
                    </a:lnTo>
                    <a:lnTo>
                      <a:pt x="4169464" y="0"/>
                    </a:lnTo>
                    <a:lnTo>
                      <a:pt x="2578375" y="184842"/>
                    </a:lnTo>
                    <a:lnTo>
                      <a:pt x="812800" y="390112"/>
                    </a:lnTo>
                    <a:lnTo>
                      <a:pt x="0" y="641903"/>
                    </a:lnTo>
                    <a:lnTo>
                      <a:pt x="837924" y="1379050"/>
                    </a:lnTo>
                    <a:close/>
                  </a:path>
                </a:pathLst>
              </a:custGeom>
              <a:gradFill flip="none" rotWithShape="1">
                <a:gsLst>
                  <a:gs pos="100000">
                    <a:schemeClr val="accent2"/>
                  </a:gs>
                  <a:gs pos="58000">
                    <a:schemeClr val="accent2">
                      <a:alpha val="20000"/>
                    </a:schemeClr>
                  </a:gs>
                </a:gsLst>
                <a:lin ang="2700000" scaled="1"/>
                <a:tileRect/>
              </a:gradFill>
              <a:ln>
                <a:noFill/>
              </a:ln>
              <a:effectLst>
                <a:softEdge rad="8636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9" name="Rectangle 8">
              <a:extLst>
                <a:ext uri="{FF2B5EF4-FFF2-40B4-BE49-F238E27FC236}">
                  <a16:creationId xmlns:a16="http://schemas.microsoft.com/office/drawing/2014/main" id="{00F2A1E9-365B-A15C-1B45-5171721FDA36}"/>
                </a:ext>
              </a:extLst>
            </p:cNvPr>
            <p:cNvSpPr/>
            <p:nvPr userDrawn="1"/>
          </p:nvSpPr>
          <p:spPr>
            <a:xfrm>
              <a:off x="-1429311" y="-803988"/>
              <a:ext cx="13621312" cy="7661988"/>
            </a:xfrm>
            <a:prstGeom prst="rect">
              <a:avLst/>
            </a:prstGeom>
            <a:gradFill flip="none" rotWithShape="1">
              <a:gsLst>
                <a:gs pos="23000">
                  <a:srgbClr val="FFFFFF">
                    <a:alpha val="0"/>
                  </a:srgbClr>
                </a:gs>
                <a:gs pos="0">
                  <a:schemeClr val="bg1">
                    <a:alpha val="65000"/>
                  </a:schemeClr>
                </a:gs>
                <a:gs pos="72000">
                  <a:schemeClr val="bg1">
                    <a:alpha val="0"/>
                  </a:schemeClr>
                </a:gs>
                <a:gs pos="90000">
                  <a:schemeClr val="bg1">
                    <a:alpha val="51000"/>
                  </a:schemeClr>
                </a:gs>
              </a:gsLst>
              <a:lin ang="18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Freeform: Shape 15">
              <a:extLst>
                <a:ext uri="{FF2B5EF4-FFF2-40B4-BE49-F238E27FC236}">
                  <a16:creationId xmlns:a16="http://schemas.microsoft.com/office/drawing/2014/main" id="{7E607A85-787E-C213-E2AE-DAFF90454A6E}"/>
                </a:ext>
              </a:extLst>
            </p:cNvPr>
            <p:cNvSpPr/>
            <p:nvPr userDrawn="1"/>
          </p:nvSpPr>
          <p:spPr>
            <a:xfrm flipH="1" flipV="1">
              <a:off x="-1429311" y="-803988"/>
              <a:ext cx="15050623" cy="8465976"/>
            </a:xfrm>
            <a:custGeom>
              <a:avLst/>
              <a:gdLst>
                <a:gd name="connsiteX0" fmla="*/ 13621312 w 15050623"/>
                <a:gd name="connsiteY0" fmla="*/ 7661988 h 8465976"/>
                <a:gd name="connsiteX1" fmla="*/ 13621312 w 15050623"/>
                <a:gd name="connsiteY1" fmla="*/ 803988 h 8465976"/>
                <a:gd name="connsiteX2" fmla="*/ 1428112 w 15050623"/>
                <a:gd name="connsiteY2" fmla="*/ 803988 h 8465976"/>
                <a:gd name="connsiteX3" fmla="*/ 1428112 w 15050623"/>
                <a:gd name="connsiteY3" fmla="*/ 7661988 h 8465976"/>
                <a:gd name="connsiteX4" fmla="*/ 15050623 w 15050623"/>
                <a:gd name="connsiteY4" fmla="*/ 8465976 h 8465976"/>
                <a:gd name="connsiteX5" fmla="*/ 0 w 15050623"/>
                <a:gd name="connsiteY5" fmla="*/ 8465976 h 8465976"/>
                <a:gd name="connsiteX6" fmla="*/ 0 w 15050623"/>
                <a:gd name="connsiteY6" fmla="*/ 0 h 8465976"/>
                <a:gd name="connsiteX7" fmla="*/ 15050623 w 15050623"/>
                <a:gd name="connsiteY7" fmla="*/ 0 h 8465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050623" h="8465976">
                  <a:moveTo>
                    <a:pt x="13621312" y="7661988"/>
                  </a:moveTo>
                  <a:lnTo>
                    <a:pt x="13621312" y="803988"/>
                  </a:lnTo>
                  <a:lnTo>
                    <a:pt x="1428112" y="803988"/>
                  </a:lnTo>
                  <a:lnTo>
                    <a:pt x="1428112" y="7661988"/>
                  </a:lnTo>
                  <a:close/>
                  <a:moveTo>
                    <a:pt x="15050623" y="8465976"/>
                  </a:moveTo>
                  <a:lnTo>
                    <a:pt x="0" y="8465976"/>
                  </a:lnTo>
                  <a:lnTo>
                    <a:pt x="0" y="0"/>
                  </a:lnTo>
                  <a:lnTo>
                    <a:pt x="15050623" y="0"/>
                  </a:lnTo>
                  <a:close/>
                </a:path>
              </a:pathLst>
            </a:custGeom>
            <a:solidFill>
              <a:srgbClr val="53555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grpSp>
      <p:sp>
        <p:nvSpPr>
          <p:cNvPr id="17" name="Text Placeholder 15">
            <a:extLst>
              <a:ext uri="{FF2B5EF4-FFF2-40B4-BE49-F238E27FC236}">
                <a16:creationId xmlns:a16="http://schemas.microsoft.com/office/drawing/2014/main" id="{94DBC14A-2CA0-BB4A-996F-07921867012E}"/>
              </a:ext>
            </a:extLst>
          </p:cNvPr>
          <p:cNvSpPr>
            <a:spLocks noGrp="1"/>
          </p:cNvSpPr>
          <p:nvPr>
            <p:ph type="body" sz="quarter" idx="10" hasCustomPrompt="1"/>
          </p:nvPr>
        </p:nvSpPr>
        <p:spPr>
          <a:xfrm>
            <a:off x="1398990" y="2358000"/>
            <a:ext cx="7416000" cy="1435100"/>
          </a:xfrm>
          <a:prstGeom prst="rect">
            <a:avLst/>
          </a:prstGeom>
        </p:spPr>
        <p:txBody>
          <a:bodyPr anchor="ctr" anchorCtr="0">
            <a:noAutofit/>
          </a:bodyPr>
          <a:lstStyle>
            <a:lvl1pPr marL="0" indent="0">
              <a:buNone/>
              <a:defRPr sz="3600" b="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GB"/>
              <a:t>Enter section intro text here</a:t>
            </a:r>
          </a:p>
        </p:txBody>
      </p:sp>
      <p:pic>
        <p:nvPicPr>
          <p:cNvPr id="8" name="Graphic 7">
            <a:extLst>
              <a:ext uri="{FF2B5EF4-FFF2-40B4-BE49-F238E27FC236}">
                <a16:creationId xmlns:a16="http://schemas.microsoft.com/office/drawing/2014/main" id="{A3596545-646F-5F0D-AC03-9FE05BC6792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54025" y="6249062"/>
            <a:ext cx="2205245" cy="164288"/>
          </a:xfrm>
          <a:prstGeom prst="rect">
            <a:avLst/>
          </a:prstGeom>
        </p:spPr>
      </p:pic>
      <p:sp>
        <p:nvSpPr>
          <p:cNvPr id="10" name="Date Placeholder 5">
            <a:extLst>
              <a:ext uri="{FF2B5EF4-FFF2-40B4-BE49-F238E27FC236}">
                <a16:creationId xmlns:a16="http://schemas.microsoft.com/office/drawing/2014/main" id="{A7C98DA1-365E-A3DE-C3E1-501594482BCB}"/>
              </a:ext>
            </a:extLst>
          </p:cNvPr>
          <p:cNvSpPr>
            <a:spLocks noGrp="1"/>
          </p:cNvSpPr>
          <p:nvPr>
            <p:ph type="dt" sz="half" idx="11"/>
          </p:nvPr>
        </p:nvSpPr>
        <p:spPr>
          <a:xfrm>
            <a:off x="9055100" y="6950967"/>
            <a:ext cx="1676400" cy="365125"/>
          </a:xfrm>
        </p:spPr>
        <p:txBody>
          <a:bodyPr/>
          <a:lstStyle/>
          <a:p>
            <a:fld id="{B4C5F776-1E49-4100-82CA-F82758B043BB}" type="datetime1">
              <a:rPr lang="en-GB" smtClean="0"/>
              <a:t>27/01/2026</a:t>
            </a:fld>
            <a:endParaRPr lang="en-GB"/>
          </a:p>
        </p:txBody>
      </p:sp>
      <p:sp>
        <p:nvSpPr>
          <p:cNvPr id="11" name="Footer Placeholder 6">
            <a:extLst>
              <a:ext uri="{FF2B5EF4-FFF2-40B4-BE49-F238E27FC236}">
                <a16:creationId xmlns:a16="http://schemas.microsoft.com/office/drawing/2014/main" id="{B1E3101C-86AC-5BB5-4FEE-49AAC591CF1C}"/>
              </a:ext>
            </a:extLst>
          </p:cNvPr>
          <p:cNvSpPr>
            <a:spLocks noGrp="1"/>
          </p:cNvSpPr>
          <p:nvPr>
            <p:ph type="ftr" sz="quarter" idx="12"/>
          </p:nvPr>
        </p:nvSpPr>
        <p:spPr>
          <a:xfrm>
            <a:off x="4038600" y="6950967"/>
            <a:ext cx="4114800" cy="365125"/>
          </a:xfrm>
        </p:spPr>
        <p:txBody>
          <a:bodyPr/>
          <a:lstStyle/>
          <a:p>
            <a:endParaRPr lang="en-GB"/>
          </a:p>
        </p:txBody>
      </p:sp>
      <p:sp>
        <p:nvSpPr>
          <p:cNvPr id="12" name="Slide Number Placeholder 7">
            <a:extLst>
              <a:ext uri="{FF2B5EF4-FFF2-40B4-BE49-F238E27FC236}">
                <a16:creationId xmlns:a16="http://schemas.microsoft.com/office/drawing/2014/main" id="{55708315-D859-A8EC-1D61-E315CF4C6516}"/>
              </a:ext>
            </a:extLst>
          </p:cNvPr>
          <p:cNvSpPr>
            <a:spLocks noGrp="1"/>
          </p:cNvSpPr>
          <p:nvPr>
            <p:ph type="sldNum" sz="quarter" idx="13"/>
          </p:nvPr>
        </p:nvSpPr>
        <p:spPr>
          <a:xfrm>
            <a:off x="11017249" y="6950967"/>
            <a:ext cx="715341" cy="365125"/>
          </a:xfrm>
        </p:spPr>
        <p:txBody>
          <a:bodyPr/>
          <a:lstStyle/>
          <a:p>
            <a:fld id="{D030B88A-A586-41E9-87F5-B66E06292F0C}" type="slidenum">
              <a:rPr lang="en-GB" smtClean="0"/>
              <a:pPr/>
              <a:t>‹#›</a:t>
            </a:fld>
            <a:endParaRPr lang="en-GB"/>
          </a:p>
        </p:txBody>
      </p:sp>
    </p:spTree>
    <p:extLst>
      <p:ext uri="{BB962C8B-B14F-4D97-AF65-F5344CB8AC3E}">
        <p14:creationId xmlns:p14="http://schemas.microsoft.com/office/powerpoint/2010/main" val="89679592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1_Section into slide 3">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5DE3DE7F-861B-81F4-3267-CE3041534B4B}"/>
              </a:ext>
            </a:extLst>
          </p:cNvPr>
          <p:cNvGrpSpPr/>
          <p:nvPr userDrawn="1"/>
        </p:nvGrpSpPr>
        <p:grpSpPr>
          <a:xfrm>
            <a:off x="-1429311" y="-803988"/>
            <a:ext cx="15050623" cy="8465976"/>
            <a:chOff x="-1429311" y="-803988"/>
            <a:chExt cx="15050623" cy="8465976"/>
          </a:xfrm>
        </p:grpSpPr>
        <p:grpSp>
          <p:nvGrpSpPr>
            <p:cNvPr id="18" name="Group 17">
              <a:extLst>
                <a:ext uri="{FF2B5EF4-FFF2-40B4-BE49-F238E27FC236}">
                  <a16:creationId xmlns:a16="http://schemas.microsoft.com/office/drawing/2014/main" id="{834DDC00-59B5-CB40-05D6-D2D845259B26}"/>
                </a:ext>
              </a:extLst>
            </p:cNvPr>
            <p:cNvGrpSpPr/>
            <p:nvPr userDrawn="1"/>
          </p:nvGrpSpPr>
          <p:grpSpPr>
            <a:xfrm flipH="1">
              <a:off x="-1061048" y="-803988"/>
              <a:ext cx="14682360" cy="8321046"/>
              <a:chOff x="-1429311" y="-803988"/>
              <a:chExt cx="14682360" cy="8321046"/>
            </a:xfrm>
          </p:grpSpPr>
          <p:grpSp>
            <p:nvGrpSpPr>
              <p:cNvPr id="2" name="Group 1">
                <a:extLst>
                  <a:ext uri="{FF2B5EF4-FFF2-40B4-BE49-F238E27FC236}">
                    <a16:creationId xmlns:a16="http://schemas.microsoft.com/office/drawing/2014/main" id="{E5C85E13-DE64-AA78-E10F-0885465B16C2}"/>
                  </a:ext>
                </a:extLst>
              </p:cNvPr>
              <p:cNvGrpSpPr/>
              <p:nvPr userDrawn="1"/>
            </p:nvGrpSpPr>
            <p:grpSpPr>
              <a:xfrm flipH="1">
                <a:off x="-1018691" y="-395191"/>
                <a:ext cx="14271740" cy="7912249"/>
                <a:chOff x="13077671" y="-395191"/>
                <a:chExt cx="14271740" cy="7912249"/>
              </a:xfrm>
            </p:grpSpPr>
            <p:sp>
              <p:nvSpPr>
                <p:cNvPr id="3" name="Rectangle 2">
                  <a:extLst>
                    <a:ext uri="{FF2B5EF4-FFF2-40B4-BE49-F238E27FC236}">
                      <a16:creationId xmlns:a16="http://schemas.microsoft.com/office/drawing/2014/main" id="{9BB04457-8792-0F2F-0416-0F9F74DEBBBA}"/>
                    </a:ext>
                  </a:extLst>
                </p:cNvPr>
                <p:cNvSpPr/>
                <p:nvPr userDrawn="1"/>
              </p:nvSpPr>
              <p:spPr>
                <a:xfrm>
                  <a:off x="14138720" y="0"/>
                  <a:ext cx="12192000" cy="6858000"/>
                </a:xfrm>
                <a:prstGeom prst="rect">
                  <a:avLst/>
                </a:prstGeom>
                <a:solidFill>
                  <a:srgbClr val="F6EF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Freeform: Shape 3">
                  <a:extLst>
                    <a:ext uri="{FF2B5EF4-FFF2-40B4-BE49-F238E27FC236}">
                      <a16:creationId xmlns:a16="http://schemas.microsoft.com/office/drawing/2014/main" id="{46C4EDC1-037D-E3BA-9D53-790EE94ED6CC}"/>
                    </a:ext>
                  </a:extLst>
                </p:cNvPr>
                <p:cNvSpPr/>
                <p:nvPr userDrawn="1"/>
              </p:nvSpPr>
              <p:spPr>
                <a:xfrm flipV="1">
                  <a:off x="16065805" y="-395191"/>
                  <a:ext cx="11283606" cy="6187252"/>
                </a:xfrm>
                <a:custGeom>
                  <a:avLst/>
                  <a:gdLst>
                    <a:gd name="connsiteX0" fmla="*/ 874643 w 6383130"/>
                    <a:gd name="connsiteY0" fmla="*/ 1122017 h 3330713"/>
                    <a:gd name="connsiteX1" fmla="*/ 2341217 w 6383130"/>
                    <a:gd name="connsiteY1" fmla="*/ 2199861 h 3330713"/>
                    <a:gd name="connsiteX2" fmla="*/ 2893391 w 6383130"/>
                    <a:gd name="connsiteY2" fmla="*/ 3012661 h 3330713"/>
                    <a:gd name="connsiteX3" fmla="*/ 3953565 w 6383130"/>
                    <a:gd name="connsiteY3" fmla="*/ 3330713 h 3330713"/>
                    <a:gd name="connsiteX4" fmla="*/ 5106504 w 6383130"/>
                    <a:gd name="connsiteY4" fmla="*/ 3083339 h 3330713"/>
                    <a:gd name="connsiteX5" fmla="*/ 5464313 w 6383130"/>
                    <a:gd name="connsiteY5" fmla="*/ 2425148 h 3330713"/>
                    <a:gd name="connsiteX6" fmla="*/ 4753113 w 6383130"/>
                    <a:gd name="connsiteY6" fmla="*/ 1696278 h 3330713"/>
                    <a:gd name="connsiteX7" fmla="*/ 6007652 w 6383130"/>
                    <a:gd name="connsiteY7" fmla="*/ 1532835 h 3330713"/>
                    <a:gd name="connsiteX8" fmla="*/ 6383130 w 6383130"/>
                    <a:gd name="connsiteY8" fmla="*/ 1334052 h 3330713"/>
                    <a:gd name="connsiteX9" fmla="*/ 6383130 w 6383130"/>
                    <a:gd name="connsiteY9" fmla="*/ 216452 h 3330713"/>
                    <a:gd name="connsiteX10" fmla="*/ 4117008 w 6383130"/>
                    <a:gd name="connsiteY10" fmla="*/ 0 h 3330713"/>
                    <a:gd name="connsiteX11" fmla="*/ 2531165 w 6383130"/>
                    <a:gd name="connsiteY11" fmla="*/ 287130 h 3330713"/>
                    <a:gd name="connsiteX12" fmla="*/ 812800 w 6383130"/>
                    <a:gd name="connsiteY12" fmla="*/ 437322 h 3330713"/>
                    <a:gd name="connsiteX13" fmla="*/ 0 w 6383130"/>
                    <a:gd name="connsiteY13" fmla="*/ 689113 h 3330713"/>
                    <a:gd name="connsiteX14" fmla="*/ 874643 w 6383130"/>
                    <a:gd name="connsiteY14" fmla="*/ 1122017 h 3330713"/>
                    <a:gd name="connsiteX0" fmla="*/ 874643 w 6383130"/>
                    <a:gd name="connsiteY0" fmla="*/ 1122017 h 3330713"/>
                    <a:gd name="connsiteX1" fmla="*/ 2341217 w 6383130"/>
                    <a:gd name="connsiteY1" fmla="*/ 2199861 h 3330713"/>
                    <a:gd name="connsiteX2" fmla="*/ 2893391 w 6383130"/>
                    <a:gd name="connsiteY2" fmla="*/ 3012661 h 3330713"/>
                    <a:gd name="connsiteX3" fmla="*/ 3953565 w 6383130"/>
                    <a:gd name="connsiteY3" fmla="*/ 3330713 h 3330713"/>
                    <a:gd name="connsiteX4" fmla="*/ 5106504 w 6383130"/>
                    <a:gd name="connsiteY4" fmla="*/ 3083339 h 3330713"/>
                    <a:gd name="connsiteX5" fmla="*/ 5464313 w 6383130"/>
                    <a:gd name="connsiteY5" fmla="*/ 2425148 h 3330713"/>
                    <a:gd name="connsiteX6" fmla="*/ 4753113 w 6383130"/>
                    <a:gd name="connsiteY6" fmla="*/ 1696278 h 3330713"/>
                    <a:gd name="connsiteX7" fmla="*/ 6007652 w 6383130"/>
                    <a:gd name="connsiteY7" fmla="*/ 1532835 h 3330713"/>
                    <a:gd name="connsiteX8" fmla="*/ 6383130 w 6383130"/>
                    <a:gd name="connsiteY8" fmla="*/ 216452 h 3330713"/>
                    <a:gd name="connsiteX9" fmla="*/ 4117008 w 6383130"/>
                    <a:gd name="connsiteY9" fmla="*/ 0 h 3330713"/>
                    <a:gd name="connsiteX10" fmla="*/ 2531165 w 6383130"/>
                    <a:gd name="connsiteY10" fmla="*/ 287130 h 3330713"/>
                    <a:gd name="connsiteX11" fmla="*/ 812800 w 6383130"/>
                    <a:gd name="connsiteY11" fmla="*/ 437322 h 3330713"/>
                    <a:gd name="connsiteX12" fmla="*/ 0 w 6383130"/>
                    <a:gd name="connsiteY12" fmla="*/ 689113 h 3330713"/>
                    <a:gd name="connsiteX13" fmla="*/ 874643 w 6383130"/>
                    <a:gd name="connsiteY13" fmla="*/ 1122017 h 3330713"/>
                    <a:gd name="connsiteX0" fmla="*/ 874643 w 6007652"/>
                    <a:gd name="connsiteY0" fmla="*/ 1122017 h 3330713"/>
                    <a:gd name="connsiteX1" fmla="*/ 2341217 w 6007652"/>
                    <a:gd name="connsiteY1" fmla="*/ 2199861 h 3330713"/>
                    <a:gd name="connsiteX2" fmla="*/ 2893391 w 6007652"/>
                    <a:gd name="connsiteY2" fmla="*/ 3012661 h 3330713"/>
                    <a:gd name="connsiteX3" fmla="*/ 3953565 w 6007652"/>
                    <a:gd name="connsiteY3" fmla="*/ 3330713 h 3330713"/>
                    <a:gd name="connsiteX4" fmla="*/ 5106504 w 6007652"/>
                    <a:gd name="connsiteY4" fmla="*/ 3083339 h 3330713"/>
                    <a:gd name="connsiteX5" fmla="*/ 5464313 w 6007652"/>
                    <a:gd name="connsiteY5" fmla="*/ 2425148 h 3330713"/>
                    <a:gd name="connsiteX6" fmla="*/ 4753113 w 6007652"/>
                    <a:gd name="connsiteY6" fmla="*/ 1696278 h 3330713"/>
                    <a:gd name="connsiteX7" fmla="*/ 6007652 w 6007652"/>
                    <a:gd name="connsiteY7" fmla="*/ 1532835 h 3330713"/>
                    <a:gd name="connsiteX8" fmla="*/ 5942502 w 6007652"/>
                    <a:gd name="connsiteY8" fmla="*/ 158750 h 3330713"/>
                    <a:gd name="connsiteX9" fmla="*/ 4117008 w 6007652"/>
                    <a:gd name="connsiteY9" fmla="*/ 0 h 3330713"/>
                    <a:gd name="connsiteX10" fmla="*/ 2531165 w 6007652"/>
                    <a:gd name="connsiteY10" fmla="*/ 287130 h 3330713"/>
                    <a:gd name="connsiteX11" fmla="*/ 812800 w 6007652"/>
                    <a:gd name="connsiteY11" fmla="*/ 437322 h 3330713"/>
                    <a:gd name="connsiteX12" fmla="*/ 0 w 6007652"/>
                    <a:gd name="connsiteY12" fmla="*/ 689113 h 3330713"/>
                    <a:gd name="connsiteX13" fmla="*/ 874643 w 6007652"/>
                    <a:gd name="connsiteY13" fmla="*/ 1122017 h 3330713"/>
                    <a:gd name="connsiteX0" fmla="*/ 874643 w 5942502"/>
                    <a:gd name="connsiteY0" fmla="*/ 1122017 h 3330713"/>
                    <a:gd name="connsiteX1" fmla="*/ 2341217 w 5942502"/>
                    <a:gd name="connsiteY1" fmla="*/ 2199861 h 3330713"/>
                    <a:gd name="connsiteX2" fmla="*/ 2893391 w 5942502"/>
                    <a:gd name="connsiteY2" fmla="*/ 3012661 h 3330713"/>
                    <a:gd name="connsiteX3" fmla="*/ 3953565 w 5942502"/>
                    <a:gd name="connsiteY3" fmla="*/ 3330713 h 3330713"/>
                    <a:gd name="connsiteX4" fmla="*/ 5106504 w 5942502"/>
                    <a:gd name="connsiteY4" fmla="*/ 3083339 h 3330713"/>
                    <a:gd name="connsiteX5" fmla="*/ 5464313 w 5942502"/>
                    <a:gd name="connsiteY5" fmla="*/ 2425148 h 3330713"/>
                    <a:gd name="connsiteX6" fmla="*/ 4753113 w 5942502"/>
                    <a:gd name="connsiteY6" fmla="*/ 1696278 h 3330713"/>
                    <a:gd name="connsiteX7" fmla="*/ 5881758 w 5942502"/>
                    <a:gd name="connsiteY7" fmla="*/ 1532835 h 3330713"/>
                    <a:gd name="connsiteX8" fmla="*/ 5942502 w 5942502"/>
                    <a:gd name="connsiteY8" fmla="*/ 158750 h 3330713"/>
                    <a:gd name="connsiteX9" fmla="*/ 4117008 w 5942502"/>
                    <a:gd name="connsiteY9" fmla="*/ 0 h 3330713"/>
                    <a:gd name="connsiteX10" fmla="*/ 2531165 w 5942502"/>
                    <a:gd name="connsiteY10" fmla="*/ 287130 h 3330713"/>
                    <a:gd name="connsiteX11" fmla="*/ 812800 w 5942502"/>
                    <a:gd name="connsiteY11" fmla="*/ 437322 h 3330713"/>
                    <a:gd name="connsiteX12" fmla="*/ 0 w 5942502"/>
                    <a:gd name="connsiteY12" fmla="*/ 689113 h 3330713"/>
                    <a:gd name="connsiteX13" fmla="*/ 874643 w 5942502"/>
                    <a:gd name="connsiteY13" fmla="*/ 1122017 h 3330713"/>
                    <a:gd name="connsiteX0" fmla="*/ 874643 w 5942502"/>
                    <a:gd name="connsiteY0" fmla="*/ 1122017 h 3330713"/>
                    <a:gd name="connsiteX1" fmla="*/ 2341217 w 5942502"/>
                    <a:gd name="connsiteY1" fmla="*/ 2199861 h 3330713"/>
                    <a:gd name="connsiteX2" fmla="*/ 2893391 w 5942502"/>
                    <a:gd name="connsiteY2" fmla="*/ 3012661 h 3330713"/>
                    <a:gd name="connsiteX3" fmla="*/ 3953565 w 5942502"/>
                    <a:gd name="connsiteY3" fmla="*/ 3330713 h 3330713"/>
                    <a:gd name="connsiteX4" fmla="*/ 5106504 w 5942502"/>
                    <a:gd name="connsiteY4" fmla="*/ 3083339 h 3330713"/>
                    <a:gd name="connsiteX5" fmla="*/ 5464313 w 5942502"/>
                    <a:gd name="connsiteY5" fmla="*/ 2425148 h 3330713"/>
                    <a:gd name="connsiteX6" fmla="*/ 5109813 w 5942502"/>
                    <a:gd name="connsiteY6" fmla="*/ 1712015 h 3330713"/>
                    <a:gd name="connsiteX7" fmla="*/ 5881758 w 5942502"/>
                    <a:gd name="connsiteY7" fmla="*/ 1532835 h 3330713"/>
                    <a:gd name="connsiteX8" fmla="*/ 5942502 w 5942502"/>
                    <a:gd name="connsiteY8" fmla="*/ 158750 h 3330713"/>
                    <a:gd name="connsiteX9" fmla="*/ 4117008 w 5942502"/>
                    <a:gd name="connsiteY9" fmla="*/ 0 h 3330713"/>
                    <a:gd name="connsiteX10" fmla="*/ 2531165 w 5942502"/>
                    <a:gd name="connsiteY10" fmla="*/ 287130 h 3330713"/>
                    <a:gd name="connsiteX11" fmla="*/ 812800 w 5942502"/>
                    <a:gd name="connsiteY11" fmla="*/ 437322 h 3330713"/>
                    <a:gd name="connsiteX12" fmla="*/ 0 w 5942502"/>
                    <a:gd name="connsiteY12" fmla="*/ 689113 h 3330713"/>
                    <a:gd name="connsiteX13" fmla="*/ 874643 w 5942502"/>
                    <a:gd name="connsiteY13" fmla="*/ 1122017 h 3330713"/>
                    <a:gd name="connsiteX0" fmla="*/ 874643 w 5942502"/>
                    <a:gd name="connsiteY0" fmla="*/ 1122017 h 3330713"/>
                    <a:gd name="connsiteX1" fmla="*/ 2341217 w 5942502"/>
                    <a:gd name="connsiteY1" fmla="*/ 2199861 h 3330713"/>
                    <a:gd name="connsiteX2" fmla="*/ 2893391 w 5942502"/>
                    <a:gd name="connsiteY2" fmla="*/ 3012661 h 3330713"/>
                    <a:gd name="connsiteX3" fmla="*/ 3953565 w 5942502"/>
                    <a:gd name="connsiteY3" fmla="*/ 3330713 h 3330713"/>
                    <a:gd name="connsiteX4" fmla="*/ 5106504 w 5942502"/>
                    <a:gd name="connsiteY4" fmla="*/ 3083339 h 3330713"/>
                    <a:gd name="connsiteX5" fmla="*/ 5464313 w 5942502"/>
                    <a:gd name="connsiteY5" fmla="*/ 2425148 h 3330713"/>
                    <a:gd name="connsiteX6" fmla="*/ 5235707 w 5942502"/>
                    <a:gd name="connsiteY6" fmla="*/ 1727752 h 3330713"/>
                    <a:gd name="connsiteX7" fmla="*/ 5881758 w 5942502"/>
                    <a:gd name="connsiteY7" fmla="*/ 1532835 h 3330713"/>
                    <a:gd name="connsiteX8" fmla="*/ 5942502 w 5942502"/>
                    <a:gd name="connsiteY8" fmla="*/ 158750 h 3330713"/>
                    <a:gd name="connsiteX9" fmla="*/ 4117008 w 5942502"/>
                    <a:gd name="connsiteY9" fmla="*/ 0 h 3330713"/>
                    <a:gd name="connsiteX10" fmla="*/ 2531165 w 5942502"/>
                    <a:gd name="connsiteY10" fmla="*/ 287130 h 3330713"/>
                    <a:gd name="connsiteX11" fmla="*/ 812800 w 5942502"/>
                    <a:gd name="connsiteY11" fmla="*/ 437322 h 3330713"/>
                    <a:gd name="connsiteX12" fmla="*/ 0 w 5942502"/>
                    <a:gd name="connsiteY12" fmla="*/ 689113 h 3330713"/>
                    <a:gd name="connsiteX13" fmla="*/ 874643 w 5942502"/>
                    <a:gd name="connsiteY13" fmla="*/ 1122017 h 3330713"/>
                    <a:gd name="connsiteX0" fmla="*/ 874643 w 5942502"/>
                    <a:gd name="connsiteY0" fmla="*/ 1122017 h 3330713"/>
                    <a:gd name="connsiteX1" fmla="*/ 2341217 w 5942502"/>
                    <a:gd name="connsiteY1" fmla="*/ 2199861 h 3330713"/>
                    <a:gd name="connsiteX2" fmla="*/ 2893391 w 5942502"/>
                    <a:gd name="connsiteY2" fmla="*/ 3012661 h 3330713"/>
                    <a:gd name="connsiteX3" fmla="*/ 3953565 w 5942502"/>
                    <a:gd name="connsiteY3" fmla="*/ 3330713 h 3330713"/>
                    <a:gd name="connsiteX4" fmla="*/ 5106504 w 5942502"/>
                    <a:gd name="connsiteY4" fmla="*/ 3083339 h 3330713"/>
                    <a:gd name="connsiteX5" fmla="*/ 5605944 w 5942502"/>
                    <a:gd name="connsiteY5" fmla="*/ 2472358 h 3330713"/>
                    <a:gd name="connsiteX6" fmla="*/ 5235707 w 5942502"/>
                    <a:gd name="connsiteY6" fmla="*/ 1727752 h 3330713"/>
                    <a:gd name="connsiteX7" fmla="*/ 5881758 w 5942502"/>
                    <a:gd name="connsiteY7" fmla="*/ 1532835 h 3330713"/>
                    <a:gd name="connsiteX8" fmla="*/ 5942502 w 5942502"/>
                    <a:gd name="connsiteY8" fmla="*/ 158750 h 3330713"/>
                    <a:gd name="connsiteX9" fmla="*/ 4117008 w 5942502"/>
                    <a:gd name="connsiteY9" fmla="*/ 0 h 3330713"/>
                    <a:gd name="connsiteX10" fmla="*/ 2531165 w 5942502"/>
                    <a:gd name="connsiteY10" fmla="*/ 287130 h 3330713"/>
                    <a:gd name="connsiteX11" fmla="*/ 812800 w 5942502"/>
                    <a:gd name="connsiteY11" fmla="*/ 437322 h 3330713"/>
                    <a:gd name="connsiteX12" fmla="*/ 0 w 5942502"/>
                    <a:gd name="connsiteY12" fmla="*/ 689113 h 3330713"/>
                    <a:gd name="connsiteX13" fmla="*/ 874643 w 5942502"/>
                    <a:gd name="connsiteY13" fmla="*/ 1122017 h 3330713"/>
                    <a:gd name="connsiteX0" fmla="*/ 874643 w 5942502"/>
                    <a:gd name="connsiteY0" fmla="*/ 1122017 h 3330713"/>
                    <a:gd name="connsiteX1" fmla="*/ 2341217 w 5942502"/>
                    <a:gd name="connsiteY1" fmla="*/ 2199861 h 3330713"/>
                    <a:gd name="connsiteX2" fmla="*/ 2893391 w 5942502"/>
                    <a:gd name="connsiteY2" fmla="*/ 3012661 h 3330713"/>
                    <a:gd name="connsiteX3" fmla="*/ 3953565 w 5942502"/>
                    <a:gd name="connsiteY3" fmla="*/ 3330713 h 3330713"/>
                    <a:gd name="connsiteX4" fmla="*/ 5106504 w 5942502"/>
                    <a:gd name="connsiteY4" fmla="*/ 3083339 h 3330713"/>
                    <a:gd name="connsiteX5" fmla="*/ 5605944 w 5942502"/>
                    <a:gd name="connsiteY5" fmla="*/ 2472358 h 3330713"/>
                    <a:gd name="connsiteX6" fmla="*/ 5382584 w 5942502"/>
                    <a:gd name="connsiteY6" fmla="*/ 1727752 h 3330713"/>
                    <a:gd name="connsiteX7" fmla="*/ 5881758 w 5942502"/>
                    <a:gd name="connsiteY7" fmla="*/ 1532835 h 3330713"/>
                    <a:gd name="connsiteX8" fmla="*/ 5942502 w 5942502"/>
                    <a:gd name="connsiteY8" fmla="*/ 158750 h 3330713"/>
                    <a:gd name="connsiteX9" fmla="*/ 4117008 w 5942502"/>
                    <a:gd name="connsiteY9" fmla="*/ 0 h 3330713"/>
                    <a:gd name="connsiteX10" fmla="*/ 2531165 w 5942502"/>
                    <a:gd name="connsiteY10" fmla="*/ 287130 h 3330713"/>
                    <a:gd name="connsiteX11" fmla="*/ 812800 w 5942502"/>
                    <a:gd name="connsiteY11" fmla="*/ 437322 h 3330713"/>
                    <a:gd name="connsiteX12" fmla="*/ 0 w 5942502"/>
                    <a:gd name="connsiteY12" fmla="*/ 689113 h 3330713"/>
                    <a:gd name="connsiteX13" fmla="*/ 874643 w 5942502"/>
                    <a:gd name="connsiteY13" fmla="*/ 1122017 h 3330713"/>
                    <a:gd name="connsiteX0" fmla="*/ 874643 w 5942502"/>
                    <a:gd name="connsiteY0" fmla="*/ 1122017 h 3330713"/>
                    <a:gd name="connsiteX1" fmla="*/ 2341217 w 5942502"/>
                    <a:gd name="connsiteY1" fmla="*/ 2199861 h 3330713"/>
                    <a:gd name="connsiteX2" fmla="*/ 2898637 w 5942502"/>
                    <a:gd name="connsiteY2" fmla="*/ 3091345 h 3330713"/>
                    <a:gd name="connsiteX3" fmla="*/ 3953565 w 5942502"/>
                    <a:gd name="connsiteY3" fmla="*/ 3330713 h 3330713"/>
                    <a:gd name="connsiteX4" fmla="*/ 5106504 w 5942502"/>
                    <a:gd name="connsiteY4" fmla="*/ 3083339 h 3330713"/>
                    <a:gd name="connsiteX5" fmla="*/ 5605944 w 5942502"/>
                    <a:gd name="connsiteY5" fmla="*/ 2472358 h 3330713"/>
                    <a:gd name="connsiteX6" fmla="*/ 5382584 w 5942502"/>
                    <a:gd name="connsiteY6" fmla="*/ 1727752 h 3330713"/>
                    <a:gd name="connsiteX7" fmla="*/ 5881758 w 5942502"/>
                    <a:gd name="connsiteY7" fmla="*/ 1532835 h 3330713"/>
                    <a:gd name="connsiteX8" fmla="*/ 5942502 w 5942502"/>
                    <a:gd name="connsiteY8" fmla="*/ 158750 h 3330713"/>
                    <a:gd name="connsiteX9" fmla="*/ 4117008 w 5942502"/>
                    <a:gd name="connsiteY9" fmla="*/ 0 h 3330713"/>
                    <a:gd name="connsiteX10" fmla="*/ 2531165 w 5942502"/>
                    <a:gd name="connsiteY10" fmla="*/ 287130 h 3330713"/>
                    <a:gd name="connsiteX11" fmla="*/ 812800 w 5942502"/>
                    <a:gd name="connsiteY11" fmla="*/ 437322 h 3330713"/>
                    <a:gd name="connsiteX12" fmla="*/ 0 w 5942502"/>
                    <a:gd name="connsiteY12" fmla="*/ 689113 h 3330713"/>
                    <a:gd name="connsiteX13" fmla="*/ 874643 w 5942502"/>
                    <a:gd name="connsiteY13" fmla="*/ 1122017 h 3330713"/>
                    <a:gd name="connsiteX0" fmla="*/ 874643 w 5942502"/>
                    <a:gd name="connsiteY0" fmla="*/ 996123 h 3204819"/>
                    <a:gd name="connsiteX1" fmla="*/ 2341217 w 5942502"/>
                    <a:gd name="connsiteY1" fmla="*/ 2073967 h 3204819"/>
                    <a:gd name="connsiteX2" fmla="*/ 2898637 w 5942502"/>
                    <a:gd name="connsiteY2" fmla="*/ 2965451 h 3204819"/>
                    <a:gd name="connsiteX3" fmla="*/ 3953565 w 5942502"/>
                    <a:gd name="connsiteY3" fmla="*/ 3204819 h 3204819"/>
                    <a:gd name="connsiteX4" fmla="*/ 5106504 w 5942502"/>
                    <a:gd name="connsiteY4" fmla="*/ 2957445 h 3204819"/>
                    <a:gd name="connsiteX5" fmla="*/ 5605944 w 5942502"/>
                    <a:gd name="connsiteY5" fmla="*/ 2346464 h 3204819"/>
                    <a:gd name="connsiteX6" fmla="*/ 5382584 w 5942502"/>
                    <a:gd name="connsiteY6" fmla="*/ 1601858 h 3204819"/>
                    <a:gd name="connsiteX7" fmla="*/ 5881758 w 5942502"/>
                    <a:gd name="connsiteY7" fmla="*/ 1406941 h 3204819"/>
                    <a:gd name="connsiteX8" fmla="*/ 5942502 w 5942502"/>
                    <a:gd name="connsiteY8" fmla="*/ 32856 h 3204819"/>
                    <a:gd name="connsiteX9" fmla="*/ 4169464 w 5942502"/>
                    <a:gd name="connsiteY9" fmla="*/ 0 h 3204819"/>
                    <a:gd name="connsiteX10" fmla="*/ 2531165 w 5942502"/>
                    <a:gd name="connsiteY10" fmla="*/ 161236 h 3204819"/>
                    <a:gd name="connsiteX11" fmla="*/ 812800 w 5942502"/>
                    <a:gd name="connsiteY11" fmla="*/ 311428 h 3204819"/>
                    <a:gd name="connsiteX12" fmla="*/ 0 w 5942502"/>
                    <a:gd name="connsiteY12" fmla="*/ 563219 h 3204819"/>
                    <a:gd name="connsiteX13" fmla="*/ 874643 w 5942502"/>
                    <a:gd name="connsiteY13" fmla="*/ 996123 h 3204819"/>
                    <a:gd name="connsiteX0" fmla="*/ 874643 w 5932010"/>
                    <a:gd name="connsiteY0" fmla="*/ 996123 h 3204819"/>
                    <a:gd name="connsiteX1" fmla="*/ 2341217 w 5932010"/>
                    <a:gd name="connsiteY1" fmla="*/ 2073967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605944 w 5932010"/>
                    <a:gd name="connsiteY5" fmla="*/ 2346464 h 3204819"/>
                    <a:gd name="connsiteX6" fmla="*/ 5382584 w 5932010"/>
                    <a:gd name="connsiteY6" fmla="*/ 1601858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74643 w 5932010"/>
                    <a:gd name="connsiteY13" fmla="*/ 996123 h 3204819"/>
                    <a:gd name="connsiteX0" fmla="*/ 874643 w 5932010"/>
                    <a:gd name="connsiteY0" fmla="*/ 996123 h 3204819"/>
                    <a:gd name="connsiteX1" fmla="*/ 2341217 w 5932010"/>
                    <a:gd name="connsiteY1" fmla="*/ 2073967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605944 w 5932010"/>
                    <a:gd name="connsiteY5" fmla="*/ 2346464 h 3204819"/>
                    <a:gd name="connsiteX6" fmla="*/ 5503232 w 5932010"/>
                    <a:gd name="connsiteY6" fmla="*/ 1575630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74643 w 5932010"/>
                    <a:gd name="connsiteY13" fmla="*/ 996123 h 3204819"/>
                    <a:gd name="connsiteX0" fmla="*/ 874643 w 5932010"/>
                    <a:gd name="connsiteY0" fmla="*/ 996123 h 3204819"/>
                    <a:gd name="connsiteX1" fmla="*/ 2341217 w 5932010"/>
                    <a:gd name="connsiteY1" fmla="*/ 2073967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443331 w 5932010"/>
                    <a:gd name="connsiteY5" fmla="*/ 2346464 h 3204819"/>
                    <a:gd name="connsiteX6" fmla="*/ 5503232 w 5932010"/>
                    <a:gd name="connsiteY6" fmla="*/ 1575630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74643 w 5932010"/>
                    <a:gd name="connsiteY13" fmla="*/ 996123 h 3204819"/>
                    <a:gd name="connsiteX0" fmla="*/ 874643 w 5932010"/>
                    <a:gd name="connsiteY0" fmla="*/ 996123 h 3204819"/>
                    <a:gd name="connsiteX1" fmla="*/ 2341217 w 5932010"/>
                    <a:gd name="connsiteY1" fmla="*/ 2073967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527261 w 5932010"/>
                    <a:gd name="connsiteY5" fmla="*/ 2346464 h 3204819"/>
                    <a:gd name="connsiteX6" fmla="*/ 5503232 w 5932010"/>
                    <a:gd name="connsiteY6" fmla="*/ 1575630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74643 w 5932010"/>
                    <a:gd name="connsiteY13" fmla="*/ 996123 h 3204819"/>
                    <a:gd name="connsiteX0" fmla="*/ 874643 w 5932010"/>
                    <a:gd name="connsiteY0" fmla="*/ 996123 h 3204819"/>
                    <a:gd name="connsiteX1" fmla="*/ 2341217 w 5932010"/>
                    <a:gd name="connsiteY1" fmla="*/ 2073967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527261 w 5932010"/>
                    <a:gd name="connsiteY5" fmla="*/ 2346464 h 3204819"/>
                    <a:gd name="connsiteX6" fmla="*/ 5414057 w 5932010"/>
                    <a:gd name="connsiteY6" fmla="*/ 1591367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74643 w 5932010"/>
                    <a:gd name="connsiteY13" fmla="*/ 996123 h 3204819"/>
                    <a:gd name="connsiteX0" fmla="*/ 837924 w 5932010"/>
                    <a:gd name="connsiteY0" fmla="*/ 1300366 h 3204819"/>
                    <a:gd name="connsiteX1" fmla="*/ 2341217 w 5932010"/>
                    <a:gd name="connsiteY1" fmla="*/ 2073967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527261 w 5932010"/>
                    <a:gd name="connsiteY5" fmla="*/ 2346464 h 3204819"/>
                    <a:gd name="connsiteX6" fmla="*/ 5414057 w 5932010"/>
                    <a:gd name="connsiteY6" fmla="*/ 1591367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37924 w 5932010"/>
                    <a:gd name="connsiteY13" fmla="*/ 1300366 h 3204819"/>
                    <a:gd name="connsiteX0" fmla="*/ 837924 w 5932010"/>
                    <a:gd name="connsiteY0" fmla="*/ 1300366 h 3204819"/>
                    <a:gd name="connsiteX1" fmla="*/ 2236306 w 5932010"/>
                    <a:gd name="connsiteY1" fmla="*/ 2094949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527261 w 5932010"/>
                    <a:gd name="connsiteY5" fmla="*/ 2346464 h 3204819"/>
                    <a:gd name="connsiteX6" fmla="*/ 5414057 w 5932010"/>
                    <a:gd name="connsiteY6" fmla="*/ 1591367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37924 w 5932010"/>
                    <a:gd name="connsiteY13" fmla="*/ 1300366 h 3204819"/>
                    <a:gd name="connsiteX0" fmla="*/ 25124 w 5119210"/>
                    <a:gd name="connsiteY0" fmla="*/ 1300366 h 3204819"/>
                    <a:gd name="connsiteX1" fmla="*/ 1423506 w 5119210"/>
                    <a:gd name="connsiteY1" fmla="*/ 2094949 h 3204819"/>
                    <a:gd name="connsiteX2" fmla="*/ 2085837 w 5119210"/>
                    <a:gd name="connsiteY2" fmla="*/ 2965451 h 3204819"/>
                    <a:gd name="connsiteX3" fmla="*/ 3140765 w 5119210"/>
                    <a:gd name="connsiteY3" fmla="*/ 3204819 h 3204819"/>
                    <a:gd name="connsiteX4" fmla="*/ 4293704 w 5119210"/>
                    <a:gd name="connsiteY4" fmla="*/ 2957445 h 3204819"/>
                    <a:gd name="connsiteX5" fmla="*/ 4714461 w 5119210"/>
                    <a:gd name="connsiteY5" fmla="*/ 2346464 h 3204819"/>
                    <a:gd name="connsiteX6" fmla="*/ 4601257 w 5119210"/>
                    <a:gd name="connsiteY6" fmla="*/ 1591367 h 3204819"/>
                    <a:gd name="connsiteX7" fmla="*/ 5068958 w 5119210"/>
                    <a:gd name="connsiteY7" fmla="*/ 1406941 h 3204819"/>
                    <a:gd name="connsiteX8" fmla="*/ 5119210 w 5119210"/>
                    <a:gd name="connsiteY8" fmla="*/ 410537 h 3204819"/>
                    <a:gd name="connsiteX9" fmla="*/ 3356664 w 5119210"/>
                    <a:gd name="connsiteY9" fmla="*/ 0 h 3204819"/>
                    <a:gd name="connsiteX10" fmla="*/ 1718365 w 5119210"/>
                    <a:gd name="connsiteY10" fmla="*/ 161236 h 3204819"/>
                    <a:gd name="connsiteX11" fmla="*/ 0 w 5119210"/>
                    <a:gd name="connsiteY11" fmla="*/ 311428 h 3204819"/>
                    <a:gd name="connsiteX12" fmla="*/ 68715 w 5119210"/>
                    <a:gd name="connsiteY12" fmla="*/ 579863 h 3204819"/>
                    <a:gd name="connsiteX13" fmla="*/ 25124 w 5119210"/>
                    <a:gd name="connsiteY13" fmla="*/ 1300366 h 3204819"/>
                    <a:gd name="connsiteX0" fmla="*/ 25124 w 5119210"/>
                    <a:gd name="connsiteY0" fmla="*/ 1300366 h 3204819"/>
                    <a:gd name="connsiteX1" fmla="*/ 1423506 w 5119210"/>
                    <a:gd name="connsiteY1" fmla="*/ 2094949 h 3204819"/>
                    <a:gd name="connsiteX2" fmla="*/ 2085837 w 5119210"/>
                    <a:gd name="connsiteY2" fmla="*/ 2965451 h 3204819"/>
                    <a:gd name="connsiteX3" fmla="*/ 3140765 w 5119210"/>
                    <a:gd name="connsiteY3" fmla="*/ 3204819 h 3204819"/>
                    <a:gd name="connsiteX4" fmla="*/ 4293704 w 5119210"/>
                    <a:gd name="connsiteY4" fmla="*/ 2957445 h 3204819"/>
                    <a:gd name="connsiteX5" fmla="*/ 4714461 w 5119210"/>
                    <a:gd name="connsiteY5" fmla="*/ 2346464 h 3204819"/>
                    <a:gd name="connsiteX6" fmla="*/ 4601257 w 5119210"/>
                    <a:gd name="connsiteY6" fmla="*/ 1591367 h 3204819"/>
                    <a:gd name="connsiteX7" fmla="*/ 5068958 w 5119210"/>
                    <a:gd name="connsiteY7" fmla="*/ 1406941 h 3204819"/>
                    <a:gd name="connsiteX8" fmla="*/ 5119210 w 5119210"/>
                    <a:gd name="connsiteY8" fmla="*/ 410537 h 3204819"/>
                    <a:gd name="connsiteX9" fmla="*/ 3356664 w 5119210"/>
                    <a:gd name="connsiteY9" fmla="*/ 0 h 3204819"/>
                    <a:gd name="connsiteX10" fmla="*/ 1718365 w 5119210"/>
                    <a:gd name="connsiteY10" fmla="*/ 161236 h 3204819"/>
                    <a:gd name="connsiteX11" fmla="*/ 0 w 5119210"/>
                    <a:gd name="connsiteY11" fmla="*/ 311428 h 3204819"/>
                    <a:gd name="connsiteX12" fmla="*/ 586126 w 5119210"/>
                    <a:gd name="connsiteY12" fmla="*/ 918292 h 3204819"/>
                    <a:gd name="connsiteX13" fmla="*/ 25124 w 5119210"/>
                    <a:gd name="connsiteY13" fmla="*/ 1300366 h 3204819"/>
                    <a:gd name="connsiteX0" fmla="*/ 0 w 6103356"/>
                    <a:gd name="connsiteY0" fmla="*/ 1411326 h 3204819"/>
                    <a:gd name="connsiteX1" fmla="*/ 2407652 w 6103356"/>
                    <a:gd name="connsiteY1" fmla="*/ 2094949 h 3204819"/>
                    <a:gd name="connsiteX2" fmla="*/ 3069983 w 6103356"/>
                    <a:gd name="connsiteY2" fmla="*/ 2965451 h 3204819"/>
                    <a:gd name="connsiteX3" fmla="*/ 4124911 w 6103356"/>
                    <a:gd name="connsiteY3" fmla="*/ 3204819 h 3204819"/>
                    <a:gd name="connsiteX4" fmla="*/ 5277850 w 6103356"/>
                    <a:gd name="connsiteY4" fmla="*/ 2957445 h 3204819"/>
                    <a:gd name="connsiteX5" fmla="*/ 5698607 w 6103356"/>
                    <a:gd name="connsiteY5" fmla="*/ 2346464 h 3204819"/>
                    <a:gd name="connsiteX6" fmla="*/ 5585403 w 6103356"/>
                    <a:gd name="connsiteY6" fmla="*/ 1591367 h 3204819"/>
                    <a:gd name="connsiteX7" fmla="*/ 6053104 w 6103356"/>
                    <a:gd name="connsiteY7" fmla="*/ 1406941 h 3204819"/>
                    <a:gd name="connsiteX8" fmla="*/ 6103356 w 6103356"/>
                    <a:gd name="connsiteY8" fmla="*/ 410537 h 3204819"/>
                    <a:gd name="connsiteX9" fmla="*/ 4340810 w 6103356"/>
                    <a:gd name="connsiteY9" fmla="*/ 0 h 3204819"/>
                    <a:gd name="connsiteX10" fmla="*/ 2702511 w 6103356"/>
                    <a:gd name="connsiteY10" fmla="*/ 161236 h 3204819"/>
                    <a:gd name="connsiteX11" fmla="*/ 984146 w 6103356"/>
                    <a:gd name="connsiteY11" fmla="*/ 311428 h 3204819"/>
                    <a:gd name="connsiteX12" fmla="*/ 1570272 w 6103356"/>
                    <a:gd name="connsiteY12" fmla="*/ 918292 h 3204819"/>
                    <a:gd name="connsiteX13" fmla="*/ 0 w 6103356"/>
                    <a:gd name="connsiteY13" fmla="*/ 1411326 h 3204819"/>
                    <a:gd name="connsiteX0" fmla="*/ 0 w 6103356"/>
                    <a:gd name="connsiteY0" fmla="*/ 1411326 h 3204819"/>
                    <a:gd name="connsiteX1" fmla="*/ 900135 w 6103356"/>
                    <a:gd name="connsiteY1" fmla="*/ 2122689 h 3204819"/>
                    <a:gd name="connsiteX2" fmla="*/ 3069983 w 6103356"/>
                    <a:gd name="connsiteY2" fmla="*/ 2965451 h 3204819"/>
                    <a:gd name="connsiteX3" fmla="*/ 4124911 w 6103356"/>
                    <a:gd name="connsiteY3" fmla="*/ 3204819 h 3204819"/>
                    <a:gd name="connsiteX4" fmla="*/ 5277850 w 6103356"/>
                    <a:gd name="connsiteY4" fmla="*/ 2957445 h 3204819"/>
                    <a:gd name="connsiteX5" fmla="*/ 5698607 w 6103356"/>
                    <a:gd name="connsiteY5" fmla="*/ 2346464 h 3204819"/>
                    <a:gd name="connsiteX6" fmla="*/ 5585403 w 6103356"/>
                    <a:gd name="connsiteY6" fmla="*/ 1591367 h 3204819"/>
                    <a:gd name="connsiteX7" fmla="*/ 6053104 w 6103356"/>
                    <a:gd name="connsiteY7" fmla="*/ 1406941 h 3204819"/>
                    <a:gd name="connsiteX8" fmla="*/ 6103356 w 6103356"/>
                    <a:gd name="connsiteY8" fmla="*/ 410537 h 3204819"/>
                    <a:gd name="connsiteX9" fmla="*/ 4340810 w 6103356"/>
                    <a:gd name="connsiteY9" fmla="*/ 0 h 3204819"/>
                    <a:gd name="connsiteX10" fmla="*/ 2702511 w 6103356"/>
                    <a:gd name="connsiteY10" fmla="*/ 161236 h 3204819"/>
                    <a:gd name="connsiteX11" fmla="*/ 984146 w 6103356"/>
                    <a:gd name="connsiteY11" fmla="*/ 311428 h 3204819"/>
                    <a:gd name="connsiteX12" fmla="*/ 1570272 w 6103356"/>
                    <a:gd name="connsiteY12" fmla="*/ 918292 h 3204819"/>
                    <a:gd name="connsiteX13" fmla="*/ 0 w 6103356"/>
                    <a:gd name="connsiteY13" fmla="*/ 1411326 h 3204819"/>
                    <a:gd name="connsiteX0" fmla="*/ 0 w 5918110"/>
                    <a:gd name="connsiteY0" fmla="*/ 1244886 h 3204819"/>
                    <a:gd name="connsiteX1" fmla="*/ 714889 w 5918110"/>
                    <a:gd name="connsiteY1" fmla="*/ 2122689 h 3204819"/>
                    <a:gd name="connsiteX2" fmla="*/ 2884737 w 5918110"/>
                    <a:gd name="connsiteY2" fmla="*/ 2965451 h 3204819"/>
                    <a:gd name="connsiteX3" fmla="*/ 3939665 w 5918110"/>
                    <a:gd name="connsiteY3" fmla="*/ 3204819 h 3204819"/>
                    <a:gd name="connsiteX4" fmla="*/ 5092604 w 5918110"/>
                    <a:gd name="connsiteY4" fmla="*/ 2957445 h 3204819"/>
                    <a:gd name="connsiteX5" fmla="*/ 5513361 w 5918110"/>
                    <a:gd name="connsiteY5" fmla="*/ 2346464 h 3204819"/>
                    <a:gd name="connsiteX6" fmla="*/ 5400157 w 5918110"/>
                    <a:gd name="connsiteY6" fmla="*/ 1591367 h 3204819"/>
                    <a:gd name="connsiteX7" fmla="*/ 5867858 w 5918110"/>
                    <a:gd name="connsiteY7" fmla="*/ 1406941 h 3204819"/>
                    <a:gd name="connsiteX8" fmla="*/ 5918110 w 5918110"/>
                    <a:gd name="connsiteY8" fmla="*/ 410537 h 3204819"/>
                    <a:gd name="connsiteX9" fmla="*/ 4155564 w 5918110"/>
                    <a:gd name="connsiteY9" fmla="*/ 0 h 3204819"/>
                    <a:gd name="connsiteX10" fmla="*/ 2517265 w 5918110"/>
                    <a:gd name="connsiteY10" fmla="*/ 161236 h 3204819"/>
                    <a:gd name="connsiteX11" fmla="*/ 798900 w 5918110"/>
                    <a:gd name="connsiteY11" fmla="*/ 311428 h 3204819"/>
                    <a:gd name="connsiteX12" fmla="*/ 1385026 w 5918110"/>
                    <a:gd name="connsiteY12" fmla="*/ 918292 h 3204819"/>
                    <a:gd name="connsiteX13" fmla="*/ 0 w 5918110"/>
                    <a:gd name="connsiteY13" fmla="*/ 1244886 h 3204819"/>
                    <a:gd name="connsiteX0" fmla="*/ 0 w 5918110"/>
                    <a:gd name="connsiteY0" fmla="*/ 1244886 h 3204819"/>
                    <a:gd name="connsiteX1" fmla="*/ 548806 w 5918110"/>
                    <a:gd name="connsiteY1" fmla="*/ 2461118 h 3204819"/>
                    <a:gd name="connsiteX2" fmla="*/ 2884737 w 5918110"/>
                    <a:gd name="connsiteY2" fmla="*/ 2965451 h 3204819"/>
                    <a:gd name="connsiteX3" fmla="*/ 3939665 w 5918110"/>
                    <a:gd name="connsiteY3" fmla="*/ 3204819 h 3204819"/>
                    <a:gd name="connsiteX4" fmla="*/ 5092604 w 5918110"/>
                    <a:gd name="connsiteY4" fmla="*/ 2957445 h 3204819"/>
                    <a:gd name="connsiteX5" fmla="*/ 5513361 w 5918110"/>
                    <a:gd name="connsiteY5" fmla="*/ 2346464 h 3204819"/>
                    <a:gd name="connsiteX6" fmla="*/ 5400157 w 5918110"/>
                    <a:gd name="connsiteY6" fmla="*/ 1591367 h 3204819"/>
                    <a:gd name="connsiteX7" fmla="*/ 5867858 w 5918110"/>
                    <a:gd name="connsiteY7" fmla="*/ 1406941 h 3204819"/>
                    <a:gd name="connsiteX8" fmla="*/ 5918110 w 5918110"/>
                    <a:gd name="connsiteY8" fmla="*/ 410537 h 3204819"/>
                    <a:gd name="connsiteX9" fmla="*/ 4155564 w 5918110"/>
                    <a:gd name="connsiteY9" fmla="*/ 0 h 3204819"/>
                    <a:gd name="connsiteX10" fmla="*/ 2517265 w 5918110"/>
                    <a:gd name="connsiteY10" fmla="*/ 161236 h 3204819"/>
                    <a:gd name="connsiteX11" fmla="*/ 798900 w 5918110"/>
                    <a:gd name="connsiteY11" fmla="*/ 311428 h 3204819"/>
                    <a:gd name="connsiteX12" fmla="*/ 1385026 w 5918110"/>
                    <a:gd name="connsiteY12" fmla="*/ 918292 h 3204819"/>
                    <a:gd name="connsiteX13" fmla="*/ 0 w 5918110"/>
                    <a:gd name="connsiteY13" fmla="*/ 1244886 h 3204819"/>
                    <a:gd name="connsiteX0" fmla="*/ 0 w 5918110"/>
                    <a:gd name="connsiteY0" fmla="*/ 1244886 h 3204819"/>
                    <a:gd name="connsiteX1" fmla="*/ 727664 w 5918110"/>
                    <a:gd name="connsiteY1" fmla="*/ 2810643 h 3204819"/>
                    <a:gd name="connsiteX2" fmla="*/ 2884737 w 5918110"/>
                    <a:gd name="connsiteY2" fmla="*/ 2965451 h 3204819"/>
                    <a:gd name="connsiteX3" fmla="*/ 3939665 w 5918110"/>
                    <a:gd name="connsiteY3" fmla="*/ 3204819 h 3204819"/>
                    <a:gd name="connsiteX4" fmla="*/ 5092604 w 5918110"/>
                    <a:gd name="connsiteY4" fmla="*/ 2957445 h 3204819"/>
                    <a:gd name="connsiteX5" fmla="*/ 5513361 w 5918110"/>
                    <a:gd name="connsiteY5" fmla="*/ 2346464 h 3204819"/>
                    <a:gd name="connsiteX6" fmla="*/ 5400157 w 5918110"/>
                    <a:gd name="connsiteY6" fmla="*/ 1591367 h 3204819"/>
                    <a:gd name="connsiteX7" fmla="*/ 5867858 w 5918110"/>
                    <a:gd name="connsiteY7" fmla="*/ 1406941 h 3204819"/>
                    <a:gd name="connsiteX8" fmla="*/ 5918110 w 5918110"/>
                    <a:gd name="connsiteY8" fmla="*/ 410537 h 3204819"/>
                    <a:gd name="connsiteX9" fmla="*/ 4155564 w 5918110"/>
                    <a:gd name="connsiteY9" fmla="*/ 0 h 3204819"/>
                    <a:gd name="connsiteX10" fmla="*/ 2517265 w 5918110"/>
                    <a:gd name="connsiteY10" fmla="*/ 161236 h 3204819"/>
                    <a:gd name="connsiteX11" fmla="*/ 798900 w 5918110"/>
                    <a:gd name="connsiteY11" fmla="*/ 311428 h 3204819"/>
                    <a:gd name="connsiteX12" fmla="*/ 1385026 w 5918110"/>
                    <a:gd name="connsiteY12" fmla="*/ 918292 h 3204819"/>
                    <a:gd name="connsiteX13" fmla="*/ 0 w 5918110"/>
                    <a:gd name="connsiteY13" fmla="*/ 1244886 h 3204819"/>
                    <a:gd name="connsiteX0" fmla="*/ 1067304 w 6985414"/>
                    <a:gd name="connsiteY0" fmla="*/ 1244886 h 3204819"/>
                    <a:gd name="connsiteX1" fmla="*/ 0 w 6985414"/>
                    <a:gd name="connsiteY1" fmla="*/ 2921603 h 3204819"/>
                    <a:gd name="connsiteX2" fmla="*/ 3952041 w 6985414"/>
                    <a:gd name="connsiteY2" fmla="*/ 2965451 h 3204819"/>
                    <a:gd name="connsiteX3" fmla="*/ 5006969 w 6985414"/>
                    <a:gd name="connsiteY3" fmla="*/ 3204819 h 3204819"/>
                    <a:gd name="connsiteX4" fmla="*/ 6159908 w 6985414"/>
                    <a:gd name="connsiteY4" fmla="*/ 2957445 h 3204819"/>
                    <a:gd name="connsiteX5" fmla="*/ 6580665 w 6985414"/>
                    <a:gd name="connsiteY5" fmla="*/ 2346464 h 3204819"/>
                    <a:gd name="connsiteX6" fmla="*/ 6467461 w 6985414"/>
                    <a:gd name="connsiteY6" fmla="*/ 1591367 h 3204819"/>
                    <a:gd name="connsiteX7" fmla="*/ 6935162 w 6985414"/>
                    <a:gd name="connsiteY7" fmla="*/ 1406941 h 3204819"/>
                    <a:gd name="connsiteX8" fmla="*/ 6985414 w 6985414"/>
                    <a:gd name="connsiteY8" fmla="*/ 410537 h 3204819"/>
                    <a:gd name="connsiteX9" fmla="*/ 5222868 w 6985414"/>
                    <a:gd name="connsiteY9" fmla="*/ 0 h 3204819"/>
                    <a:gd name="connsiteX10" fmla="*/ 3584569 w 6985414"/>
                    <a:gd name="connsiteY10" fmla="*/ 161236 h 3204819"/>
                    <a:gd name="connsiteX11" fmla="*/ 1866204 w 6985414"/>
                    <a:gd name="connsiteY11" fmla="*/ 311428 h 3204819"/>
                    <a:gd name="connsiteX12" fmla="*/ 2452330 w 6985414"/>
                    <a:gd name="connsiteY12" fmla="*/ 918292 h 3204819"/>
                    <a:gd name="connsiteX13" fmla="*/ 1067304 w 6985414"/>
                    <a:gd name="connsiteY13" fmla="*/ 1244886 h 3204819"/>
                    <a:gd name="connsiteX0" fmla="*/ 1182284 w 7100394"/>
                    <a:gd name="connsiteY0" fmla="*/ 1244886 h 3204819"/>
                    <a:gd name="connsiteX1" fmla="*/ 0 w 7100394"/>
                    <a:gd name="connsiteY1" fmla="*/ 2904959 h 3204819"/>
                    <a:gd name="connsiteX2" fmla="*/ 4067021 w 7100394"/>
                    <a:gd name="connsiteY2" fmla="*/ 2965451 h 3204819"/>
                    <a:gd name="connsiteX3" fmla="*/ 5121949 w 7100394"/>
                    <a:gd name="connsiteY3" fmla="*/ 3204819 h 3204819"/>
                    <a:gd name="connsiteX4" fmla="*/ 6274888 w 7100394"/>
                    <a:gd name="connsiteY4" fmla="*/ 2957445 h 3204819"/>
                    <a:gd name="connsiteX5" fmla="*/ 6695645 w 7100394"/>
                    <a:gd name="connsiteY5" fmla="*/ 2346464 h 3204819"/>
                    <a:gd name="connsiteX6" fmla="*/ 6582441 w 7100394"/>
                    <a:gd name="connsiteY6" fmla="*/ 1591367 h 3204819"/>
                    <a:gd name="connsiteX7" fmla="*/ 7050142 w 7100394"/>
                    <a:gd name="connsiteY7" fmla="*/ 1406941 h 3204819"/>
                    <a:gd name="connsiteX8" fmla="*/ 7100394 w 7100394"/>
                    <a:gd name="connsiteY8" fmla="*/ 410537 h 3204819"/>
                    <a:gd name="connsiteX9" fmla="*/ 5337848 w 7100394"/>
                    <a:gd name="connsiteY9" fmla="*/ 0 h 3204819"/>
                    <a:gd name="connsiteX10" fmla="*/ 3699549 w 7100394"/>
                    <a:gd name="connsiteY10" fmla="*/ 161236 h 3204819"/>
                    <a:gd name="connsiteX11" fmla="*/ 1981184 w 7100394"/>
                    <a:gd name="connsiteY11" fmla="*/ 311428 h 3204819"/>
                    <a:gd name="connsiteX12" fmla="*/ 2567310 w 7100394"/>
                    <a:gd name="connsiteY12" fmla="*/ 918292 h 3204819"/>
                    <a:gd name="connsiteX13" fmla="*/ 1182284 w 7100394"/>
                    <a:gd name="connsiteY13" fmla="*/ 1244886 h 3204819"/>
                    <a:gd name="connsiteX0" fmla="*/ 1182284 w 7100394"/>
                    <a:gd name="connsiteY0" fmla="*/ 1244886 h 2965451"/>
                    <a:gd name="connsiteX1" fmla="*/ 0 w 7100394"/>
                    <a:gd name="connsiteY1" fmla="*/ 2904959 h 2965451"/>
                    <a:gd name="connsiteX2" fmla="*/ 4067021 w 7100394"/>
                    <a:gd name="connsiteY2" fmla="*/ 2965451 h 2965451"/>
                    <a:gd name="connsiteX3" fmla="*/ 4553436 w 7100394"/>
                    <a:gd name="connsiteY3" fmla="*/ 2478030 h 2965451"/>
                    <a:gd name="connsiteX4" fmla="*/ 6274888 w 7100394"/>
                    <a:gd name="connsiteY4" fmla="*/ 2957445 h 2965451"/>
                    <a:gd name="connsiteX5" fmla="*/ 6695645 w 7100394"/>
                    <a:gd name="connsiteY5" fmla="*/ 2346464 h 2965451"/>
                    <a:gd name="connsiteX6" fmla="*/ 6582441 w 7100394"/>
                    <a:gd name="connsiteY6" fmla="*/ 1591367 h 2965451"/>
                    <a:gd name="connsiteX7" fmla="*/ 7050142 w 7100394"/>
                    <a:gd name="connsiteY7" fmla="*/ 1406941 h 2965451"/>
                    <a:gd name="connsiteX8" fmla="*/ 7100394 w 7100394"/>
                    <a:gd name="connsiteY8" fmla="*/ 410537 h 2965451"/>
                    <a:gd name="connsiteX9" fmla="*/ 5337848 w 7100394"/>
                    <a:gd name="connsiteY9" fmla="*/ 0 h 2965451"/>
                    <a:gd name="connsiteX10" fmla="*/ 3699549 w 7100394"/>
                    <a:gd name="connsiteY10" fmla="*/ 161236 h 2965451"/>
                    <a:gd name="connsiteX11" fmla="*/ 1981184 w 7100394"/>
                    <a:gd name="connsiteY11" fmla="*/ 311428 h 2965451"/>
                    <a:gd name="connsiteX12" fmla="*/ 2567310 w 7100394"/>
                    <a:gd name="connsiteY12" fmla="*/ 918292 h 2965451"/>
                    <a:gd name="connsiteX13" fmla="*/ 1182284 w 7100394"/>
                    <a:gd name="connsiteY13" fmla="*/ 1244886 h 2965451"/>
                    <a:gd name="connsiteX0" fmla="*/ 1182284 w 7100394"/>
                    <a:gd name="connsiteY0" fmla="*/ 1244886 h 2965451"/>
                    <a:gd name="connsiteX1" fmla="*/ 0 w 7100394"/>
                    <a:gd name="connsiteY1" fmla="*/ 2904959 h 2965451"/>
                    <a:gd name="connsiteX2" fmla="*/ 4067021 w 7100394"/>
                    <a:gd name="connsiteY2" fmla="*/ 2965451 h 2965451"/>
                    <a:gd name="connsiteX3" fmla="*/ 4553436 w 7100394"/>
                    <a:gd name="connsiteY3" fmla="*/ 2478030 h 2965451"/>
                    <a:gd name="connsiteX4" fmla="*/ 5738314 w 7100394"/>
                    <a:gd name="connsiteY4" fmla="*/ 2164080 h 2965451"/>
                    <a:gd name="connsiteX5" fmla="*/ 6695645 w 7100394"/>
                    <a:gd name="connsiteY5" fmla="*/ 2346464 h 2965451"/>
                    <a:gd name="connsiteX6" fmla="*/ 6582441 w 7100394"/>
                    <a:gd name="connsiteY6" fmla="*/ 1591367 h 2965451"/>
                    <a:gd name="connsiteX7" fmla="*/ 7050142 w 7100394"/>
                    <a:gd name="connsiteY7" fmla="*/ 1406941 h 2965451"/>
                    <a:gd name="connsiteX8" fmla="*/ 7100394 w 7100394"/>
                    <a:gd name="connsiteY8" fmla="*/ 410537 h 2965451"/>
                    <a:gd name="connsiteX9" fmla="*/ 5337848 w 7100394"/>
                    <a:gd name="connsiteY9" fmla="*/ 0 h 2965451"/>
                    <a:gd name="connsiteX10" fmla="*/ 3699549 w 7100394"/>
                    <a:gd name="connsiteY10" fmla="*/ 161236 h 2965451"/>
                    <a:gd name="connsiteX11" fmla="*/ 1981184 w 7100394"/>
                    <a:gd name="connsiteY11" fmla="*/ 311428 h 2965451"/>
                    <a:gd name="connsiteX12" fmla="*/ 2567310 w 7100394"/>
                    <a:gd name="connsiteY12" fmla="*/ 918292 h 2965451"/>
                    <a:gd name="connsiteX13" fmla="*/ 1182284 w 7100394"/>
                    <a:gd name="connsiteY13" fmla="*/ 1244886 h 2965451"/>
                    <a:gd name="connsiteX0" fmla="*/ 1182284 w 7100394"/>
                    <a:gd name="connsiteY0" fmla="*/ 1244886 h 2965451"/>
                    <a:gd name="connsiteX1" fmla="*/ 0 w 7100394"/>
                    <a:gd name="connsiteY1" fmla="*/ 2904959 h 2965451"/>
                    <a:gd name="connsiteX2" fmla="*/ 4067021 w 7100394"/>
                    <a:gd name="connsiteY2" fmla="*/ 2965451 h 2965451"/>
                    <a:gd name="connsiteX3" fmla="*/ 5038908 w 7100394"/>
                    <a:gd name="connsiteY3" fmla="*/ 2516866 h 2965451"/>
                    <a:gd name="connsiteX4" fmla="*/ 5738314 w 7100394"/>
                    <a:gd name="connsiteY4" fmla="*/ 2164080 h 2965451"/>
                    <a:gd name="connsiteX5" fmla="*/ 6695645 w 7100394"/>
                    <a:gd name="connsiteY5" fmla="*/ 2346464 h 2965451"/>
                    <a:gd name="connsiteX6" fmla="*/ 6582441 w 7100394"/>
                    <a:gd name="connsiteY6" fmla="*/ 1591367 h 2965451"/>
                    <a:gd name="connsiteX7" fmla="*/ 7050142 w 7100394"/>
                    <a:gd name="connsiteY7" fmla="*/ 1406941 h 2965451"/>
                    <a:gd name="connsiteX8" fmla="*/ 7100394 w 7100394"/>
                    <a:gd name="connsiteY8" fmla="*/ 410537 h 2965451"/>
                    <a:gd name="connsiteX9" fmla="*/ 5337848 w 7100394"/>
                    <a:gd name="connsiteY9" fmla="*/ 0 h 2965451"/>
                    <a:gd name="connsiteX10" fmla="*/ 3699549 w 7100394"/>
                    <a:gd name="connsiteY10" fmla="*/ 161236 h 2965451"/>
                    <a:gd name="connsiteX11" fmla="*/ 1981184 w 7100394"/>
                    <a:gd name="connsiteY11" fmla="*/ 311428 h 2965451"/>
                    <a:gd name="connsiteX12" fmla="*/ 2567310 w 7100394"/>
                    <a:gd name="connsiteY12" fmla="*/ 918292 h 2965451"/>
                    <a:gd name="connsiteX13" fmla="*/ 1182284 w 7100394"/>
                    <a:gd name="connsiteY13" fmla="*/ 1244886 h 2965451"/>
                    <a:gd name="connsiteX0" fmla="*/ 1182284 w 7100394"/>
                    <a:gd name="connsiteY0" fmla="*/ 1244886 h 2965451"/>
                    <a:gd name="connsiteX1" fmla="*/ 0 w 7100394"/>
                    <a:gd name="connsiteY1" fmla="*/ 2904959 h 2965451"/>
                    <a:gd name="connsiteX2" fmla="*/ 4067021 w 7100394"/>
                    <a:gd name="connsiteY2" fmla="*/ 2965451 h 2965451"/>
                    <a:gd name="connsiteX3" fmla="*/ 5038908 w 7100394"/>
                    <a:gd name="connsiteY3" fmla="*/ 2516866 h 2965451"/>
                    <a:gd name="connsiteX4" fmla="*/ 5738314 w 7100394"/>
                    <a:gd name="connsiteY4" fmla="*/ 2164080 h 2965451"/>
                    <a:gd name="connsiteX5" fmla="*/ 6357092 w 7100394"/>
                    <a:gd name="connsiteY5" fmla="*/ 1830499 h 2965451"/>
                    <a:gd name="connsiteX6" fmla="*/ 6582441 w 7100394"/>
                    <a:gd name="connsiteY6" fmla="*/ 1591367 h 2965451"/>
                    <a:gd name="connsiteX7" fmla="*/ 7050142 w 7100394"/>
                    <a:gd name="connsiteY7" fmla="*/ 1406941 h 2965451"/>
                    <a:gd name="connsiteX8" fmla="*/ 7100394 w 7100394"/>
                    <a:gd name="connsiteY8" fmla="*/ 410537 h 2965451"/>
                    <a:gd name="connsiteX9" fmla="*/ 5337848 w 7100394"/>
                    <a:gd name="connsiteY9" fmla="*/ 0 h 2965451"/>
                    <a:gd name="connsiteX10" fmla="*/ 3699549 w 7100394"/>
                    <a:gd name="connsiteY10" fmla="*/ 161236 h 2965451"/>
                    <a:gd name="connsiteX11" fmla="*/ 1981184 w 7100394"/>
                    <a:gd name="connsiteY11" fmla="*/ 311428 h 2965451"/>
                    <a:gd name="connsiteX12" fmla="*/ 2567310 w 7100394"/>
                    <a:gd name="connsiteY12" fmla="*/ 918292 h 2965451"/>
                    <a:gd name="connsiteX13" fmla="*/ 1182284 w 7100394"/>
                    <a:gd name="connsiteY13" fmla="*/ 1244886 h 2965451"/>
                    <a:gd name="connsiteX0" fmla="*/ 1182284 w 7100394"/>
                    <a:gd name="connsiteY0" fmla="*/ 1244886 h 2965451"/>
                    <a:gd name="connsiteX1" fmla="*/ 0 w 7100394"/>
                    <a:gd name="connsiteY1" fmla="*/ 2904959 h 2965451"/>
                    <a:gd name="connsiteX2" fmla="*/ 4067021 w 7100394"/>
                    <a:gd name="connsiteY2" fmla="*/ 2965451 h 2965451"/>
                    <a:gd name="connsiteX3" fmla="*/ 5038908 w 7100394"/>
                    <a:gd name="connsiteY3" fmla="*/ 2516866 h 2965451"/>
                    <a:gd name="connsiteX4" fmla="*/ 5738314 w 7100394"/>
                    <a:gd name="connsiteY4" fmla="*/ 2164080 h 2965451"/>
                    <a:gd name="connsiteX5" fmla="*/ 6357092 w 7100394"/>
                    <a:gd name="connsiteY5" fmla="*/ 1830499 h 2965451"/>
                    <a:gd name="connsiteX6" fmla="*/ 5739253 w 7100394"/>
                    <a:gd name="connsiteY6" fmla="*/ 1080950 h 2965451"/>
                    <a:gd name="connsiteX7" fmla="*/ 7050142 w 7100394"/>
                    <a:gd name="connsiteY7" fmla="*/ 1406941 h 2965451"/>
                    <a:gd name="connsiteX8" fmla="*/ 7100394 w 7100394"/>
                    <a:gd name="connsiteY8" fmla="*/ 410537 h 2965451"/>
                    <a:gd name="connsiteX9" fmla="*/ 5337848 w 7100394"/>
                    <a:gd name="connsiteY9" fmla="*/ 0 h 2965451"/>
                    <a:gd name="connsiteX10" fmla="*/ 3699549 w 7100394"/>
                    <a:gd name="connsiteY10" fmla="*/ 161236 h 2965451"/>
                    <a:gd name="connsiteX11" fmla="*/ 1981184 w 7100394"/>
                    <a:gd name="connsiteY11" fmla="*/ 311428 h 2965451"/>
                    <a:gd name="connsiteX12" fmla="*/ 2567310 w 7100394"/>
                    <a:gd name="connsiteY12" fmla="*/ 918292 h 2965451"/>
                    <a:gd name="connsiteX13" fmla="*/ 1182284 w 7100394"/>
                    <a:gd name="connsiteY13" fmla="*/ 1244886 h 2965451"/>
                    <a:gd name="connsiteX0" fmla="*/ 1182284 w 7100394"/>
                    <a:gd name="connsiteY0" fmla="*/ 1244886 h 2965451"/>
                    <a:gd name="connsiteX1" fmla="*/ 0 w 7100394"/>
                    <a:gd name="connsiteY1" fmla="*/ 2904959 h 2965451"/>
                    <a:gd name="connsiteX2" fmla="*/ 4067021 w 7100394"/>
                    <a:gd name="connsiteY2" fmla="*/ 2965451 h 2965451"/>
                    <a:gd name="connsiteX3" fmla="*/ 5038908 w 7100394"/>
                    <a:gd name="connsiteY3" fmla="*/ 2516866 h 2965451"/>
                    <a:gd name="connsiteX4" fmla="*/ 5738314 w 7100394"/>
                    <a:gd name="connsiteY4" fmla="*/ 2164080 h 2965451"/>
                    <a:gd name="connsiteX5" fmla="*/ 6357092 w 7100394"/>
                    <a:gd name="connsiteY5" fmla="*/ 1830499 h 2965451"/>
                    <a:gd name="connsiteX6" fmla="*/ 5739253 w 7100394"/>
                    <a:gd name="connsiteY6" fmla="*/ 1080950 h 2965451"/>
                    <a:gd name="connsiteX7" fmla="*/ 5223235 w 7100394"/>
                    <a:gd name="connsiteY7" fmla="*/ 397203 h 2965451"/>
                    <a:gd name="connsiteX8" fmla="*/ 7100394 w 7100394"/>
                    <a:gd name="connsiteY8" fmla="*/ 410537 h 2965451"/>
                    <a:gd name="connsiteX9" fmla="*/ 5337848 w 7100394"/>
                    <a:gd name="connsiteY9" fmla="*/ 0 h 2965451"/>
                    <a:gd name="connsiteX10" fmla="*/ 3699549 w 7100394"/>
                    <a:gd name="connsiteY10" fmla="*/ 161236 h 2965451"/>
                    <a:gd name="connsiteX11" fmla="*/ 1981184 w 7100394"/>
                    <a:gd name="connsiteY11" fmla="*/ 311428 h 2965451"/>
                    <a:gd name="connsiteX12" fmla="*/ 2567310 w 7100394"/>
                    <a:gd name="connsiteY12" fmla="*/ 918292 h 2965451"/>
                    <a:gd name="connsiteX13" fmla="*/ 1182284 w 7100394"/>
                    <a:gd name="connsiteY13" fmla="*/ 1244886 h 2965451"/>
                    <a:gd name="connsiteX0" fmla="*/ 1182284 w 6357092"/>
                    <a:gd name="connsiteY0" fmla="*/ 1244886 h 2965451"/>
                    <a:gd name="connsiteX1" fmla="*/ 0 w 6357092"/>
                    <a:gd name="connsiteY1" fmla="*/ 2904959 h 2965451"/>
                    <a:gd name="connsiteX2" fmla="*/ 4067021 w 6357092"/>
                    <a:gd name="connsiteY2" fmla="*/ 2965451 h 2965451"/>
                    <a:gd name="connsiteX3" fmla="*/ 5038908 w 6357092"/>
                    <a:gd name="connsiteY3" fmla="*/ 2516866 h 2965451"/>
                    <a:gd name="connsiteX4" fmla="*/ 5738314 w 6357092"/>
                    <a:gd name="connsiteY4" fmla="*/ 2164080 h 2965451"/>
                    <a:gd name="connsiteX5" fmla="*/ 6357092 w 6357092"/>
                    <a:gd name="connsiteY5" fmla="*/ 1830499 h 2965451"/>
                    <a:gd name="connsiteX6" fmla="*/ 5739253 w 6357092"/>
                    <a:gd name="connsiteY6" fmla="*/ 1080950 h 2965451"/>
                    <a:gd name="connsiteX7" fmla="*/ 5223235 w 6357092"/>
                    <a:gd name="connsiteY7" fmla="*/ 397203 h 2965451"/>
                    <a:gd name="connsiteX8" fmla="*/ 5337848 w 6357092"/>
                    <a:gd name="connsiteY8" fmla="*/ 0 h 2965451"/>
                    <a:gd name="connsiteX9" fmla="*/ 3699549 w 6357092"/>
                    <a:gd name="connsiteY9" fmla="*/ 161236 h 2965451"/>
                    <a:gd name="connsiteX10" fmla="*/ 1981184 w 6357092"/>
                    <a:gd name="connsiteY10" fmla="*/ 311428 h 2965451"/>
                    <a:gd name="connsiteX11" fmla="*/ 2567310 w 6357092"/>
                    <a:gd name="connsiteY11" fmla="*/ 918292 h 2965451"/>
                    <a:gd name="connsiteX12" fmla="*/ 1182284 w 6357092"/>
                    <a:gd name="connsiteY12" fmla="*/ 1244886 h 2965451"/>
                    <a:gd name="connsiteX0" fmla="*/ 1182284 w 6357092"/>
                    <a:gd name="connsiteY0" fmla="*/ 1083650 h 2804215"/>
                    <a:gd name="connsiteX1" fmla="*/ 0 w 6357092"/>
                    <a:gd name="connsiteY1" fmla="*/ 2743723 h 2804215"/>
                    <a:gd name="connsiteX2" fmla="*/ 4067021 w 6357092"/>
                    <a:gd name="connsiteY2" fmla="*/ 2804215 h 2804215"/>
                    <a:gd name="connsiteX3" fmla="*/ 5038908 w 6357092"/>
                    <a:gd name="connsiteY3" fmla="*/ 2355630 h 2804215"/>
                    <a:gd name="connsiteX4" fmla="*/ 5738314 w 6357092"/>
                    <a:gd name="connsiteY4" fmla="*/ 2002844 h 2804215"/>
                    <a:gd name="connsiteX5" fmla="*/ 6357092 w 6357092"/>
                    <a:gd name="connsiteY5" fmla="*/ 1669263 h 2804215"/>
                    <a:gd name="connsiteX6" fmla="*/ 5739253 w 6357092"/>
                    <a:gd name="connsiteY6" fmla="*/ 919714 h 2804215"/>
                    <a:gd name="connsiteX7" fmla="*/ 5223235 w 6357092"/>
                    <a:gd name="connsiteY7" fmla="*/ 235967 h 2804215"/>
                    <a:gd name="connsiteX8" fmla="*/ 3699549 w 6357092"/>
                    <a:gd name="connsiteY8" fmla="*/ 0 h 2804215"/>
                    <a:gd name="connsiteX9" fmla="*/ 1981184 w 6357092"/>
                    <a:gd name="connsiteY9" fmla="*/ 150192 h 2804215"/>
                    <a:gd name="connsiteX10" fmla="*/ 2567310 w 6357092"/>
                    <a:gd name="connsiteY10" fmla="*/ 757056 h 2804215"/>
                    <a:gd name="connsiteX11" fmla="*/ 1182284 w 6357092"/>
                    <a:gd name="connsiteY11" fmla="*/ 1083650 h 2804215"/>
                    <a:gd name="connsiteX0" fmla="*/ 1182284 w 6357092"/>
                    <a:gd name="connsiteY0" fmla="*/ 1083650 h 2804215"/>
                    <a:gd name="connsiteX1" fmla="*/ 0 w 6357092"/>
                    <a:gd name="connsiteY1" fmla="*/ 2743723 h 2804215"/>
                    <a:gd name="connsiteX2" fmla="*/ 4067021 w 6357092"/>
                    <a:gd name="connsiteY2" fmla="*/ 2804215 h 2804215"/>
                    <a:gd name="connsiteX3" fmla="*/ 5038908 w 6357092"/>
                    <a:gd name="connsiteY3" fmla="*/ 2355630 h 2804215"/>
                    <a:gd name="connsiteX4" fmla="*/ 5738314 w 6357092"/>
                    <a:gd name="connsiteY4" fmla="*/ 2002844 h 2804215"/>
                    <a:gd name="connsiteX5" fmla="*/ 6357092 w 6357092"/>
                    <a:gd name="connsiteY5" fmla="*/ 1669263 h 2804215"/>
                    <a:gd name="connsiteX6" fmla="*/ 5739253 w 6357092"/>
                    <a:gd name="connsiteY6" fmla="*/ 919714 h 2804215"/>
                    <a:gd name="connsiteX7" fmla="*/ 5600114 w 6357092"/>
                    <a:gd name="connsiteY7" fmla="*/ 125007 h 2804215"/>
                    <a:gd name="connsiteX8" fmla="*/ 3699549 w 6357092"/>
                    <a:gd name="connsiteY8" fmla="*/ 0 h 2804215"/>
                    <a:gd name="connsiteX9" fmla="*/ 1981184 w 6357092"/>
                    <a:gd name="connsiteY9" fmla="*/ 150192 h 2804215"/>
                    <a:gd name="connsiteX10" fmla="*/ 2567310 w 6357092"/>
                    <a:gd name="connsiteY10" fmla="*/ 757056 h 2804215"/>
                    <a:gd name="connsiteX11" fmla="*/ 1182284 w 6357092"/>
                    <a:gd name="connsiteY11" fmla="*/ 1083650 h 2804215"/>
                    <a:gd name="connsiteX0" fmla="*/ 1182284 w 6357092"/>
                    <a:gd name="connsiteY0" fmla="*/ 1083650 h 2804215"/>
                    <a:gd name="connsiteX1" fmla="*/ 0 w 6357092"/>
                    <a:gd name="connsiteY1" fmla="*/ 2743723 h 2804215"/>
                    <a:gd name="connsiteX2" fmla="*/ 4067021 w 6357092"/>
                    <a:gd name="connsiteY2" fmla="*/ 2804215 h 2804215"/>
                    <a:gd name="connsiteX3" fmla="*/ 5038908 w 6357092"/>
                    <a:gd name="connsiteY3" fmla="*/ 2355630 h 2804215"/>
                    <a:gd name="connsiteX4" fmla="*/ 5738314 w 6357092"/>
                    <a:gd name="connsiteY4" fmla="*/ 2002844 h 2804215"/>
                    <a:gd name="connsiteX5" fmla="*/ 6357092 w 6357092"/>
                    <a:gd name="connsiteY5" fmla="*/ 1669263 h 2804215"/>
                    <a:gd name="connsiteX6" fmla="*/ 5739253 w 6357092"/>
                    <a:gd name="connsiteY6" fmla="*/ 919714 h 2804215"/>
                    <a:gd name="connsiteX7" fmla="*/ 5402093 w 6357092"/>
                    <a:gd name="connsiteY7" fmla="*/ 219323 h 2804215"/>
                    <a:gd name="connsiteX8" fmla="*/ 3699549 w 6357092"/>
                    <a:gd name="connsiteY8" fmla="*/ 0 h 2804215"/>
                    <a:gd name="connsiteX9" fmla="*/ 1981184 w 6357092"/>
                    <a:gd name="connsiteY9" fmla="*/ 150192 h 2804215"/>
                    <a:gd name="connsiteX10" fmla="*/ 2567310 w 6357092"/>
                    <a:gd name="connsiteY10" fmla="*/ 757056 h 2804215"/>
                    <a:gd name="connsiteX11" fmla="*/ 1182284 w 6357092"/>
                    <a:gd name="connsiteY11" fmla="*/ 1083650 h 2804215"/>
                    <a:gd name="connsiteX0" fmla="*/ 1182284 w 6357092"/>
                    <a:gd name="connsiteY0" fmla="*/ 1083650 h 2804215"/>
                    <a:gd name="connsiteX1" fmla="*/ 0 w 6357092"/>
                    <a:gd name="connsiteY1" fmla="*/ 2743723 h 2804215"/>
                    <a:gd name="connsiteX2" fmla="*/ 4067021 w 6357092"/>
                    <a:gd name="connsiteY2" fmla="*/ 2804215 h 2804215"/>
                    <a:gd name="connsiteX3" fmla="*/ 5038908 w 6357092"/>
                    <a:gd name="connsiteY3" fmla="*/ 2355630 h 2804215"/>
                    <a:gd name="connsiteX4" fmla="*/ 5738314 w 6357092"/>
                    <a:gd name="connsiteY4" fmla="*/ 2002844 h 2804215"/>
                    <a:gd name="connsiteX5" fmla="*/ 6357092 w 6357092"/>
                    <a:gd name="connsiteY5" fmla="*/ 1669263 h 2804215"/>
                    <a:gd name="connsiteX6" fmla="*/ 5892560 w 6357092"/>
                    <a:gd name="connsiteY6" fmla="*/ 919714 h 2804215"/>
                    <a:gd name="connsiteX7" fmla="*/ 5402093 w 6357092"/>
                    <a:gd name="connsiteY7" fmla="*/ 219323 h 2804215"/>
                    <a:gd name="connsiteX8" fmla="*/ 3699549 w 6357092"/>
                    <a:gd name="connsiteY8" fmla="*/ 0 h 2804215"/>
                    <a:gd name="connsiteX9" fmla="*/ 1981184 w 6357092"/>
                    <a:gd name="connsiteY9" fmla="*/ 150192 h 2804215"/>
                    <a:gd name="connsiteX10" fmla="*/ 2567310 w 6357092"/>
                    <a:gd name="connsiteY10" fmla="*/ 757056 h 2804215"/>
                    <a:gd name="connsiteX11" fmla="*/ 1182284 w 6357092"/>
                    <a:gd name="connsiteY11" fmla="*/ 1083650 h 2804215"/>
                    <a:gd name="connsiteX0" fmla="*/ 1182284 w 6357092"/>
                    <a:gd name="connsiteY0" fmla="*/ 933458 h 2654023"/>
                    <a:gd name="connsiteX1" fmla="*/ 0 w 6357092"/>
                    <a:gd name="connsiteY1" fmla="*/ 2593531 h 2654023"/>
                    <a:gd name="connsiteX2" fmla="*/ 4067021 w 6357092"/>
                    <a:gd name="connsiteY2" fmla="*/ 2654023 h 2654023"/>
                    <a:gd name="connsiteX3" fmla="*/ 5038908 w 6357092"/>
                    <a:gd name="connsiteY3" fmla="*/ 2205438 h 2654023"/>
                    <a:gd name="connsiteX4" fmla="*/ 5738314 w 6357092"/>
                    <a:gd name="connsiteY4" fmla="*/ 1852652 h 2654023"/>
                    <a:gd name="connsiteX5" fmla="*/ 6357092 w 6357092"/>
                    <a:gd name="connsiteY5" fmla="*/ 1519071 h 2654023"/>
                    <a:gd name="connsiteX6" fmla="*/ 5892560 w 6357092"/>
                    <a:gd name="connsiteY6" fmla="*/ 769522 h 2654023"/>
                    <a:gd name="connsiteX7" fmla="*/ 5402093 w 6357092"/>
                    <a:gd name="connsiteY7" fmla="*/ 69131 h 2654023"/>
                    <a:gd name="connsiteX8" fmla="*/ 3712325 w 6357092"/>
                    <a:gd name="connsiteY8" fmla="*/ 171593 h 2654023"/>
                    <a:gd name="connsiteX9" fmla="*/ 1981184 w 6357092"/>
                    <a:gd name="connsiteY9" fmla="*/ 0 h 2654023"/>
                    <a:gd name="connsiteX10" fmla="*/ 2567310 w 6357092"/>
                    <a:gd name="connsiteY10" fmla="*/ 606864 h 2654023"/>
                    <a:gd name="connsiteX11" fmla="*/ 1182284 w 6357092"/>
                    <a:gd name="connsiteY11" fmla="*/ 933458 h 2654023"/>
                    <a:gd name="connsiteX0" fmla="*/ 1182284 w 6357092"/>
                    <a:gd name="connsiteY0" fmla="*/ 933458 h 2654023"/>
                    <a:gd name="connsiteX1" fmla="*/ 0 w 6357092"/>
                    <a:gd name="connsiteY1" fmla="*/ 2593531 h 2654023"/>
                    <a:gd name="connsiteX2" fmla="*/ 4067021 w 6357092"/>
                    <a:gd name="connsiteY2" fmla="*/ 2654023 h 2654023"/>
                    <a:gd name="connsiteX3" fmla="*/ 5038908 w 6357092"/>
                    <a:gd name="connsiteY3" fmla="*/ 2205438 h 2654023"/>
                    <a:gd name="connsiteX4" fmla="*/ 5738314 w 6357092"/>
                    <a:gd name="connsiteY4" fmla="*/ 1852652 h 2654023"/>
                    <a:gd name="connsiteX5" fmla="*/ 6357092 w 6357092"/>
                    <a:gd name="connsiteY5" fmla="*/ 1519071 h 2654023"/>
                    <a:gd name="connsiteX6" fmla="*/ 5892560 w 6357092"/>
                    <a:gd name="connsiteY6" fmla="*/ 769522 h 2654023"/>
                    <a:gd name="connsiteX7" fmla="*/ 5402093 w 6357092"/>
                    <a:gd name="connsiteY7" fmla="*/ 69131 h 2654023"/>
                    <a:gd name="connsiteX8" fmla="*/ 3699550 w 6357092"/>
                    <a:gd name="connsiteY8" fmla="*/ 154949 h 2654023"/>
                    <a:gd name="connsiteX9" fmla="*/ 1981184 w 6357092"/>
                    <a:gd name="connsiteY9" fmla="*/ 0 h 2654023"/>
                    <a:gd name="connsiteX10" fmla="*/ 2567310 w 6357092"/>
                    <a:gd name="connsiteY10" fmla="*/ 606864 h 2654023"/>
                    <a:gd name="connsiteX11" fmla="*/ 1182284 w 6357092"/>
                    <a:gd name="connsiteY11" fmla="*/ 933458 h 2654023"/>
                    <a:gd name="connsiteX0" fmla="*/ 1182284 w 6357092"/>
                    <a:gd name="connsiteY0" fmla="*/ 1086248 h 2806813"/>
                    <a:gd name="connsiteX1" fmla="*/ 0 w 6357092"/>
                    <a:gd name="connsiteY1" fmla="*/ 2746321 h 2806813"/>
                    <a:gd name="connsiteX2" fmla="*/ 4067021 w 6357092"/>
                    <a:gd name="connsiteY2" fmla="*/ 2806813 h 2806813"/>
                    <a:gd name="connsiteX3" fmla="*/ 5038908 w 6357092"/>
                    <a:gd name="connsiteY3" fmla="*/ 2358228 h 2806813"/>
                    <a:gd name="connsiteX4" fmla="*/ 5738314 w 6357092"/>
                    <a:gd name="connsiteY4" fmla="*/ 2005442 h 2806813"/>
                    <a:gd name="connsiteX5" fmla="*/ 6357092 w 6357092"/>
                    <a:gd name="connsiteY5" fmla="*/ 1671861 h 2806813"/>
                    <a:gd name="connsiteX6" fmla="*/ 5892560 w 6357092"/>
                    <a:gd name="connsiteY6" fmla="*/ 922312 h 2806813"/>
                    <a:gd name="connsiteX7" fmla="*/ 5402093 w 6357092"/>
                    <a:gd name="connsiteY7" fmla="*/ 0 h 2806813"/>
                    <a:gd name="connsiteX8" fmla="*/ 3699550 w 6357092"/>
                    <a:gd name="connsiteY8" fmla="*/ 307739 h 2806813"/>
                    <a:gd name="connsiteX9" fmla="*/ 1981184 w 6357092"/>
                    <a:gd name="connsiteY9" fmla="*/ 152790 h 2806813"/>
                    <a:gd name="connsiteX10" fmla="*/ 2567310 w 6357092"/>
                    <a:gd name="connsiteY10" fmla="*/ 759654 h 2806813"/>
                    <a:gd name="connsiteX11" fmla="*/ 1182284 w 6357092"/>
                    <a:gd name="connsiteY11" fmla="*/ 1086248 h 2806813"/>
                    <a:gd name="connsiteX0" fmla="*/ 1182284 w 6357092"/>
                    <a:gd name="connsiteY0" fmla="*/ 1086248 h 2806813"/>
                    <a:gd name="connsiteX1" fmla="*/ 0 w 6357092"/>
                    <a:gd name="connsiteY1" fmla="*/ 2746321 h 2806813"/>
                    <a:gd name="connsiteX2" fmla="*/ 4067021 w 6357092"/>
                    <a:gd name="connsiteY2" fmla="*/ 2806813 h 2806813"/>
                    <a:gd name="connsiteX3" fmla="*/ 5038908 w 6357092"/>
                    <a:gd name="connsiteY3" fmla="*/ 2358228 h 2806813"/>
                    <a:gd name="connsiteX4" fmla="*/ 5738314 w 6357092"/>
                    <a:gd name="connsiteY4" fmla="*/ 2005442 h 2806813"/>
                    <a:gd name="connsiteX5" fmla="*/ 6357092 w 6357092"/>
                    <a:gd name="connsiteY5" fmla="*/ 1671861 h 2806813"/>
                    <a:gd name="connsiteX6" fmla="*/ 5892560 w 6357092"/>
                    <a:gd name="connsiteY6" fmla="*/ 922312 h 2806813"/>
                    <a:gd name="connsiteX7" fmla="*/ 5402093 w 6357092"/>
                    <a:gd name="connsiteY7" fmla="*/ 0 h 2806813"/>
                    <a:gd name="connsiteX8" fmla="*/ 3642060 w 6357092"/>
                    <a:gd name="connsiteY8" fmla="*/ 69175 h 2806813"/>
                    <a:gd name="connsiteX9" fmla="*/ 1981184 w 6357092"/>
                    <a:gd name="connsiteY9" fmla="*/ 152790 h 2806813"/>
                    <a:gd name="connsiteX10" fmla="*/ 2567310 w 6357092"/>
                    <a:gd name="connsiteY10" fmla="*/ 759654 h 2806813"/>
                    <a:gd name="connsiteX11" fmla="*/ 1182284 w 6357092"/>
                    <a:gd name="connsiteY11" fmla="*/ 1086248 h 2806813"/>
                    <a:gd name="connsiteX0" fmla="*/ 1182284 w 6357092"/>
                    <a:gd name="connsiteY0" fmla="*/ 1086248 h 2806813"/>
                    <a:gd name="connsiteX1" fmla="*/ 0 w 6357092"/>
                    <a:gd name="connsiteY1" fmla="*/ 2746321 h 2806813"/>
                    <a:gd name="connsiteX2" fmla="*/ 4067021 w 6357092"/>
                    <a:gd name="connsiteY2" fmla="*/ 2806813 h 2806813"/>
                    <a:gd name="connsiteX3" fmla="*/ 5038908 w 6357092"/>
                    <a:gd name="connsiteY3" fmla="*/ 2358228 h 2806813"/>
                    <a:gd name="connsiteX4" fmla="*/ 5738314 w 6357092"/>
                    <a:gd name="connsiteY4" fmla="*/ 2005442 h 2806813"/>
                    <a:gd name="connsiteX5" fmla="*/ 6357092 w 6357092"/>
                    <a:gd name="connsiteY5" fmla="*/ 1671861 h 2806813"/>
                    <a:gd name="connsiteX6" fmla="*/ 5892560 w 6357092"/>
                    <a:gd name="connsiteY6" fmla="*/ 922312 h 2806813"/>
                    <a:gd name="connsiteX7" fmla="*/ 5402093 w 6357092"/>
                    <a:gd name="connsiteY7" fmla="*/ 0 h 2806813"/>
                    <a:gd name="connsiteX8" fmla="*/ 3475978 w 6357092"/>
                    <a:gd name="connsiteY8" fmla="*/ 224519 h 2806813"/>
                    <a:gd name="connsiteX9" fmla="*/ 1981184 w 6357092"/>
                    <a:gd name="connsiteY9" fmla="*/ 152790 h 2806813"/>
                    <a:gd name="connsiteX10" fmla="*/ 2567310 w 6357092"/>
                    <a:gd name="connsiteY10" fmla="*/ 759654 h 2806813"/>
                    <a:gd name="connsiteX11" fmla="*/ 1182284 w 6357092"/>
                    <a:gd name="connsiteY11" fmla="*/ 1086248 h 2806813"/>
                    <a:gd name="connsiteX0" fmla="*/ 1182284 w 6357092"/>
                    <a:gd name="connsiteY0" fmla="*/ 1086248 h 2806813"/>
                    <a:gd name="connsiteX1" fmla="*/ 0 w 6357092"/>
                    <a:gd name="connsiteY1" fmla="*/ 2746321 h 2806813"/>
                    <a:gd name="connsiteX2" fmla="*/ 4067021 w 6357092"/>
                    <a:gd name="connsiteY2" fmla="*/ 2806813 h 2806813"/>
                    <a:gd name="connsiteX3" fmla="*/ 5038908 w 6357092"/>
                    <a:gd name="connsiteY3" fmla="*/ 2358228 h 2806813"/>
                    <a:gd name="connsiteX4" fmla="*/ 5738314 w 6357092"/>
                    <a:gd name="connsiteY4" fmla="*/ 2005442 h 2806813"/>
                    <a:gd name="connsiteX5" fmla="*/ 6357092 w 6357092"/>
                    <a:gd name="connsiteY5" fmla="*/ 1671861 h 2806813"/>
                    <a:gd name="connsiteX6" fmla="*/ 5892560 w 6357092"/>
                    <a:gd name="connsiteY6" fmla="*/ 922312 h 2806813"/>
                    <a:gd name="connsiteX7" fmla="*/ 5402093 w 6357092"/>
                    <a:gd name="connsiteY7" fmla="*/ 0 h 2806813"/>
                    <a:gd name="connsiteX8" fmla="*/ 3475978 w 6357092"/>
                    <a:gd name="connsiteY8" fmla="*/ 224519 h 2806813"/>
                    <a:gd name="connsiteX9" fmla="*/ 1859816 w 6357092"/>
                    <a:gd name="connsiteY9" fmla="*/ 14090 h 2806813"/>
                    <a:gd name="connsiteX10" fmla="*/ 2567310 w 6357092"/>
                    <a:gd name="connsiteY10" fmla="*/ 759654 h 2806813"/>
                    <a:gd name="connsiteX11" fmla="*/ 1182284 w 6357092"/>
                    <a:gd name="connsiteY11" fmla="*/ 1086248 h 2806813"/>
                    <a:gd name="connsiteX0" fmla="*/ 1182284 w 6357092"/>
                    <a:gd name="connsiteY0" fmla="*/ 1160926 h 2881491"/>
                    <a:gd name="connsiteX1" fmla="*/ 0 w 6357092"/>
                    <a:gd name="connsiteY1" fmla="*/ 2820999 h 2881491"/>
                    <a:gd name="connsiteX2" fmla="*/ 4067021 w 6357092"/>
                    <a:gd name="connsiteY2" fmla="*/ 2881491 h 2881491"/>
                    <a:gd name="connsiteX3" fmla="*/ 5038908 w 6357092"/>
                    <a:gd name="connsiteY3" fmla="*/ 2432906 h 2881491"/>
                    <a:gd name="connsiteX4" fmla="*/ 5738314 w 6357092"/>
                    <a:gd name="connsiteY4" fmla="*/ 2080120 h 2881491"/>
                    <a:gd name="connsiteX5" fmla="*/ 6357092 w 6357092"/>
                    <a:gd name="connsiteY5" fmla="*/ 1746539 h 2881491"/>
                    <a:gd name="connsiteX6" fmla="*/ 5892560 w 6357092"/>
                    <a:gd name="connsiteY6" fmla="*/ 996990 h 2881491"/>
                    <a:gd name="connsiteX7" fmla="*/ 5402093 w 6357092"/>
                    <a:gd name="connsiteY7" fmla="*/ 74678 h 2881491"/>
                    <a:gd name="connsiteX8" fmla="*/ 3475978 w 6357092"/>
                    <a:gd name="connsiteY8" fmla="*/ 299197 h 2881491"/>
                    <a:gd name="connsiteX9" fmla="*/ 1808714 w 6357092"/>
                    <a:gd name="connsiteY9" fmla="*/ 0 h 2881491"/>
                    <a:gd name="connsiteX10" fmla="*/ 2567310 w 6357092"/>
                    <a:gd name="connsiteY10" fmla="*/ 834332 h 2881491"/>
                    <a:gd name="connsiteX11" fmla="*/ 1182284 w 6357092"/>
                    <a:gd name="connsiteY11" fmla="*/ 1160926 h 2881491"/>
                    <a:gd name="connsiteX0" fmla="*/ 1182284 w 6357092"/>
                    <a:gd name="connsiteY0" fmla="*/ 1160926 h 2881491"/>
                    <a:gd name="connsiteX1" fmla="*/ 0 w 6357092"/>
                    <a:gd name="connsiteY1" fmla="*/ 2820999 h 2881491"/>
                    <a:gd name="connsiteX2" fmla="*/ 4067021 w 6357092"/>
                    <a:gd name="connsiteY2" fmla="*/ 2881491 h 2881491"/>
                    <a:gd name="connsiteX3" fmla="*/ 5038908 w 6357092"/>
                    <a:gd name="connsiteY3" fmla="*/ 2432906 h 2881491"/>
                    <a:gd name="connsiteX4" fmla="*/ 5738314 w 6357092"/>
                    <a:gd name="connsiteY4" fmla="*/ 2080120 h 2881491"/>
                    <a:gd name="connsiteX5" fmla="*/ 6357092 w 6357092"/>
                    <a:gd name="connsiteY5" fmla="*/ 1746539 h 2881491"/>
                    <a:gd name="connsiteX6" fmla="*/ 5892560 w 6357092"/>
                    <a:gd name="connsiteY6" fmla="*/ 996990 h 2881491"/>
                    <a:gd name="connsiteX7" fmla="*/ 5402093 w 6357092"/>
                    <a:gd name="connsiteY7" fmla="*/ 74678 h 2881491"/>
                    <a:gd name="connsiteX8" fmla="*/ 3475978 w 6357092"/>
                    <a:gd name="connsiteY8" fmla="*/ 299197 h 2881491"/>
                    <a:gd name="connsiteX9" fmla="*/ 1808714 w 6357092"/>
                    <a:gd name="connsiteY9" fmla="*/ 0 h 2881491"/>
                    <a:gd name="connsiteX10" fmla="*/ 2420391 w 6357092"/>
                    <a:gd name="connsiteY10" fmla="*/ 801044 h 2881491"/>
                    <a:gd name="connsiteX11" fmla="*/ 1182284 w 6357092"/>
                    <a:gd name="connsiteY11" fmla="*/ 1160926 h 2881491"/>
                    <a:gd name="connsiteX0" fmla="*/ 1182284 w 6357092"/>
                    <a:gd name="connsiteY0" fmla="*/ 1160926 h 2881491"/>
                    <a:gd name="connsiteX1" fmla="*/ 0 w 6357092"/>
                    <a:gd name="connsiteY1" fmla="*/ 2820999 h 2881491"/>
                    <a:gd name="connsiteX2" fmla="*/ 4067021 w 6357092"/>
                    <a:gd name="connsiteY2" fmla="*/ 2881491 h 2881491"/>
                    <a:gd name="connsiteX3" fmla="*/ 5038908 w 6357092"/>
                    <a:gd name="connsiteY3" fmla="*/ 2432906 h 2881491"/>
                    <a:gd name="connsiteX4" fmla="*/ 5738314 w 6357092"/>
                    <a:gd name="connsiteY4" fmla="*/ 2080120 h 2881491"/>
                    <a:gd name="connsiteX5" fmla="*/ 6357092 w 6357092"/>
                    <a:gd name="connsiteY5" fmla="*/ 1746539 h 2881491"/>
                    <a:gd name="connsiteX6" fmla="*/ 5892560 w 6357092"/>
                    <a:gd name="connsiteY6" fmla="*/ 996990 h 2881491"/>
                    <a:gd name="connsiteX7" fmla="*/ 5402093 w 6357092"/>
                    <a:gd name="connsiteY7" fmla="*/ 74678 h 2881491"/>
                    <a:gd name="connsiteX8" fmla="*/ 3475978 w 6357092"/>
                    <a:gd name="connsiteY8" fmla="*/ 299197 h 2881491"/>
                    <a:gd name="connsiteX9" fmla="*/ 1808714 w 6357092"/>
                    <a:gd name="connsiteY9" fmla="*/ 0 h 2881491"/>
                    <a:gd name="connsiteX10" fmla="*/ 2778107 w 6357092"/>
                    <a:gd name="connsiteY10" fmla="*/ 873168 h 2881491"/>
                    <a:gd name="connsiteX11" fmla="*/ 1182284 w 6357092"/>
                    <a:gd name="connsiteY11" fmla="*/ 1160926 h 2881491"/>
                    <a:gd name="connsiteX0" fmla="*/ 1182284 w 6357092"/>
                    <a:gd name="connsiteY0" fmla="*/ 1160926 h 2881491"/>
                    <a:gd name="connsiteX1" fmla="*/ 0 w 6357092"/>
                    <a:gd name="connsiteY1" fmla="*/ 2820999 h 2881491"/>
                    <a:gd name="connsiteX2" fmla="*/ 4067021 w 6357092"/>
                    <a:gd name="connsiteY2" fmla="*/ 2881491 h 2881491"/>
                    <a:gd name="connsiteX3" fmla="*/ 5038908 w 6357092"/>
                    <a:gd name="connsiteY3" fmla="*/ 2432906 h 2881491"/>
                    <a:gd name="connsiteX4" fmla="*/ 5926754 w 6357092"/>
                    <a:gd name="connsiteY4" fmla="*/ 2551701 h 2881491"/>
                    <a:gd name="connsiteX5" fmla="*/ 6357092 w 6357092"/>
                    <a:gd name="connsiteY5" fmla="*/ 1746539 h 2881491"/>
                    <a:gd name="connsiteX6" fmla="*/ 5892560 w 6357092"/>
                    <a:gd name="connsiteY6" fmla="*/ 996990 h 2881491"/>
                    <a:gd name="connsiteX7" fmla="*/ 5402093 w 6357092"/>
                    <a:gd name="connsiteY7" fmla="*/ 74678 h 2881491"/>
                    <a:gd name="connsiteX8" fmla="*/ 3475978 w 6357092"/>
                    <a:gd name="connsiteY8" fmla="*/ 299197 h 2881491"/>
                    <a:gd name="connsiteX9" fmla="*/ 1808714 w 6357092"/>
                    <a:gd name="connsiteY9" fmla="*/ 0 h 2881491"/>
                    <a:gd name="connsiteX10" fmla="*/ 2778107 w 6357092"/>
                    <a:gd name="connsiteY10" fmla="*/ 873168 h 2881491"/>
                    <a:gd name="connsiteX11" fmla="*/ 1182284 w 6357092"/>
                    <a:gd name="connsiteY11" fmla="*/ 1160926 h 2881491"/>
                    <a:gd name="connsiteX0" fmla="*/ 1182284 w 6357092"/>
                    <a:gd name="connsiteY0" fmla="*/ 1160926 h 2881491"/>
                    <a:gd name="connsiteX1" fmla="*/ 0 w 6357092"/>
                    <a:gd name="connsiteY1" fmla="*/ 2820999 h 2881491"/>
                    <a:gd name="connsiteX2" fmla="*/ 4067021 w 6357092"/>
                    <a:gd name="connsiteY2" fmla="*/ 2881491 h 2881491"/>
                    <a:gd name="connsiteX3" fmla="*/ 5201797 w 6357092"/>
                    <a:gd name="connsiteY3" fmla="*/ 2599346 h 2881491"/>
                    <a:gd name="connsiteX4" fmla="*/ 5926754 w 6357092"/>
                    <a:gd name="connsiteY4" fmla="*/ 2551701 h 2881491"/>
                    <a:gd name="connsiteX5" fmla="*/ 6357092 w 6357092"/>
                    <a:gd name="connsiteY5" fmla="*/ 1746539 h 2881491"/>
                    <a:gd name="connsiteX6" fmla="*/ 5892560 w 6357092"/>
                    <a:gd name="connsiteY6" fmla="*/ 996990 h 2881491"/>
                    <a:gd name="connsiteX7" fmla="*/ 5402093 w 6357092"/>
                    <a:gd name="connsiteY7" fmla="*/ 74678 h 2881491"/>
                    <a:gd name="connsiteX8" fmla="*/ 3475978 w 6357092"/>
                    <a:gd name="connsiteY8" fmla="*/ 299197 h 2881491"/>
                    <a:gd name="connsiteX9" fmla="*/ 1808714 w 6357092"/>
                    <a:gd name="connsiteY9" fmla="*/ 0 h 2881491"/>
                    <a:gd name="connsiteX10" fmla="*/ 2778107 w 6357092"/>
                    <a:gd name="connsiteY10" fmla="*/ 873168 h 2881491"/>
                    <a:gd name="connsiteX11" fmla="*/ 1182284 w 6357092"/>
                    <a:gd name="connsiteY11" fmla="*/ 1160926 h 2881491"/>
                    <a:gd name="connsiteX0" fmla="*/ 1182284 w 6357092"/>
                    <a:gd name="connsiteY0" fmla="*/ 1160926 h 2881491"/>
                    <a:gd name="connsiteX1" fmla="*/ 0 w 6357092"/>
                    <a:gd name="connsiteY1" fmla="*/ 2820999 h 2881491"/>
                    <a:gd name="connsiteX2" fmla="*/ 4067021 w 6357092"/>
                    <a:gd name="connsiteY2" fmla="*/ 2881491 h 2881491"/>
                    <a:gd name="connsiteX3" fmla="*/ 4345834 w 6357092"/>
                    <a:gd name="connsiteY3" fmla="*/ 2702908 h 2881491"/>
                    <a:gd name="connsiteX4" fmla="*/ 5926754 w 6357092"/>
                    <a:gd name="connsiteY4" fmla="*/ 2551701 h 2881491"/>
                    <a:gd name="connsiteX5" fmla="*/ 6357092 w 6357092"/>
                    <a:gd name="connsiteY5" fmla="*/ 1746539 h 2881491"/>
                    <a:gd name="connsiteX6" fmla="*/ 5892560 w 6357092"/>
                    <a:gd name="connsiteY6" fmla="*/ 996990 h 2881491"/>
                    <a:gd name="connsiteX7" fmla="*/ 5402093 w 6357092"/>
                    <a:gd name="connsiteY7" fmla="*/ 74678 h 2881491"/>
                    <a:gd name="connsiteX8" fmla="*/ 3475978 w 6357092"/>
                    <a:gd name="connsiteY8" fmla="*/ 299197 h 2881491"/>
                    <a:gd name="connsiteX9" fmla="*/ 1808714 w 6357092"/>
                    <a:gd name="connsiteY9" fmla="*/ 0 h 2881491"/>
                    <a:gd name="connsiteX10" fmla="*/ 2778107 w 6357092"/>
                    <a:gd name="connsiteY10" fmla="*/ 873168 h 2881491"/>
                    <a:gd name="connsiteX11" fmla="*/ 1182284 w 6357092"/>
                    <a:gd name="connsiteY11" fmla="*/ 1160926 h 2881491"/>
                    <a:gd name="connsiteX0" fmla="*/ 1182284 w 6357092"/>
                    <a:gd name="connsiteY0" fmla="*/ 1160926 h 2820999"/>
                    <a:gd name="connsiteX1" fmla="*/ 0 w 6357092"/>
                    <a:gd name="connsiteY1" fmla="*/ 2820999 h 2820999"/>
                    <a:gd name="connsiteX2" fmla="*/ 3679495 w 6357092"/>
                    <a:gd name="connsiteY2" fmla="*/ 2023399 h 2820999"/>
                    <a:gd name="connsiteX3" fmla="*/ 4345834 w 6357092"/>
                    <a:gd name="connsiteY3" fmla="*/ 2702908 h 2820999"/>
                    <a:gd name="connsiteX4" fmla="*/ 5926754 w 6357092"/>
                    <a:gd name="connsiteY4" fmla="*/ 2551701 h 2820999"/>
                    <a:gd name="connsiteX5" fmla="*/ 6357092 w 6357092"/>
                    <a:gd name="connsiteY5" fmla="*/ 1746539 h 2820999"/>
                    <a:gd name="connsiteX6" fmla="*/ 5892560 w 6357092"/>
                    <a:gd name="connsiteY6" fmla="*/ 996990 h 2820999"/>
                    <a:gd name="connsiteX7" fmla="*/ 5402093 w 6357092"/>
                    <a:gd name="connsiteY7" fmla="*/ 74678 h 2820999"/>
                    <a:gd name="connsiteX8" fmla="*/ 3475978 w 6357092"/>
                    <a:gd name="connsiteY8" fmla="*/ 299197 h 2820999"/>
                    <a:gd name="connsiteX9" fmla="*/ 1808714 w 6357092"/>
                    <a:gd name="connsiteY9" fmla="*/ 0 h 2820999"/>
                    <a:gd name="connsiteX10" fmla="*/ 2778107 w 6357092"/>
                    <a:gd name="connsiteY10" fmla="*/ 873168 h 2820999"/>
                    <a:gd name="connsiteX11" fmla="*/ 1182284 w 6357092"/>
                    <a:gd name="connsiteY11" fmla="*/ 1160926 h 2820999"/>
                    <a:gd name="connsiteX0" fmla="*/ 441301 w 5616109"/>
                    <a:gd name="connsiteY0" fmla="*/ 1160926 h 2702908"/>
                    <a:gd name="connsiteX1" fmla="*/ 0 w 5616109"/>
                    <a:gd name="connsiteY1" fmla="*/ 2114553 h 2702908"/>
                    <a:gd name="connsiteX2" fmla="*/ 2938512 w 5616109"/>
                    <a:gd name="connsiteY2" fmla="*/ 2023399 h 2702908"/>
                    <a:gd name="connsiteX3" fmla="*/ 3604851 w 5616109"/>
                    <a:gd name="connsiteY3" fmla="*/ 2702908 h 2702908"/>
                    <a:gd name="connsiteX4" fmla="*/ 5185771 w 5616109"/>
                    <a:gd name="connsiteY4" fmla="*/ 2551701 h 2702908"/>
                    <a:gd name="connsiteX5" fmla="*/ 5616109 w 5616109"/>
                    <a:gd name="connsiteY5" fmla="*/ 1746539 h 2702908"/>
                    <a:gd name="connsiteX6" fmla="*/ 5151577 w 5616109"/>
                    <a:gd name="connsiteY6" fmla="*/ 996990 h 2702908"/>
                    <a:gd name="connsiteX7" fmla="*/ 4661110 w 5616109"/>
                    <a:gd name="connsiteY7" fmla="*/ 74678 h 2702908"/>
                    <a:gd name="connsiteX8" fmla="*/ 2734995 w 5616109"/>
                    <a:gd name="connsiteY8" fmla="*/ 299197 h 2702908"/>
                    <a:gd name="connsiteX9" fmla="*/ 1067731 w 5616109"/>
                    <a:gd name="connsiteY9" fmla="*/ 0 h 2702908"/>
                    <a:gd name="connsiteX10" fmla="*/ 2037124 w 5616109"/>
                    <a:gd name="connsiteY10" fmla="*/ 873168 h 2702908"/>
                    <a:gd name="connsiteX11" fmla="*/ 441301 w 5616109"/>
                    <a:gd name="connsiteY11" fmla="*/ 1160926 h 2702908"/>
                    <a:gd name="connsiteX0" fmla="*/ 45258 w 5616109"/>
                    <a:gd name="connsiteY0" fmla="*/ 850238 h 2702908"/>
                    <a:gd name="connsiteX1" fmla="*/ 0 w 5616109"/>
                    <a:gd name="connsiteY1" fmla="*/ 2114553 h 2702908"/>
                    <a:gd name="connsiteX2" fmla="*/ 2938512 w 5616109"/>
                    <a:gd name="connsiteY2" fmla="*/ 2023399 h 2702908"/>
                    <a:gd name="connsiteX3" fmla="*/ 3604851 w 5616109"/>
                    <a:gd name="connsiteY3" fmla="*/ 2702908 h 2702908"/>
                    <a:gd name="connsiteX4" fmla="*/ 5185771 w 5616109"/>
                    <a:gd name="connsiteY4" fmla="*/ 2551701 h 2702908"/>
                    <a:gd name="connsiteX5" fmla="*/ 5616109 w 5616109"/>
                    <a:gd name="connsiteY5" fmla="*/ 1746539 h 2702908"/>
                    <a:gd name="connsiteX6" fmla="*/ 5151577 w 5616109"/>
                    <a:gd name="connsiteY6" fmla="*/ 996990 h 2702908"/>
                    <a:gd name="connsiteX7" fmla="*/ 4661110 w 5616109"/>
                    <a:gd name="connsiteY7" fmla="*/ 74678 h 2702908"/>
                    <a:gd name="connsiteX8" fmla="*/ 2734995 w 5616109"/>
                    <a:gd name="connsiteY8" fmla="*/ 299197 h 2702908"/>
                    <a:gd name="connsiteX9" fmla="*/ 1067731 w 5616109"/>
                    <a:gd name="connsiteY9" fmla="*/ 0 h 2702908"/>
                    <a:gd name="connsiteX10" fmla="*/ 2037124 w 5616109"/>
                    <a:gd name="connsiteY10" fmla="*/ 873168 h 2702908"/>
                    <a:gd name="connsiteX11" fmla="*/ 45258 w 5616109"/>
                    <a:gd name="connsiteY11" fmla="*/ 850238 h 2702908"/>
                    <a:gd name="connsiteX0" fmla="*/ 45258 w 5616109"/>
                    <a:gd name="connsiteY0" fmla="*/ 850238 h 2702908"/>
                    <a:gd name="connsiteX1" fmla="*/ 0 w 5616109"/>
                    <a:gd name="connsiteY1" fmla="*/ 2114553 h 2702908"/>
                    <a:gd name="connsiteX2" fmla="*/ 2938512 w 5616109"/>
                    <a:gd name="connsiteY2" fmla="*/ 2023399 h 2702908"/>
                    <a:gd name="connsiteX3" fmla="*/ 3604851 w 5616109"/>
                    <a:gd name="connsiteY3" fmla="*/ 2702908 h 2702908"/>
                    <a:gd name="connsiteX4" fmla="*/ 5185771 w 5616109"/>
                    <a:gd name="connsiteY4" fmla="*/ 2551701 h 2702908"/>
                    <a:gd name="connsiteX5" fmla="*/ 5616109 w 5616109"/>
                    <a:gd name="connsiteY5" fmla="*/ 1746539 h 2702908"/>
                    <a:gd name="connsiteX6" fmla="*/ 5151577 w 5616109"/>
                    <a:gd name="connsiteY6" fmla="*/ 996990 h 2702908"/>
                    <a:gd name="connsiteX7" fmla="*/ 4661110 w 5616109"/>
                    <a:gd name="connsiteY7" fmla="*/ 74678 h 2702908"/>
                    <a:gd name="connsiteX8" fmla="*/ 2734995 w 5616109"/>
                    <a:gd name="connsiteY8" fmla="*/ 299197 h 2702908"/>
                    <a:gd name="connsiteX9" fmla="*/ 1067731 w 5616109"/>
                    <a:gd name="connsiteY9" fmla="*/ 0 h 2702908"/>
                    <a:gd name="connsiteX10" fmla="*/ 1172644 w 5616109"/>
                    <a:gd name="connsiteY10" fmla="*/ 595768 h 2702908"/>
                    <a:gd name="connsiteX11" fmla="*/ 45258 w 5616109"/>
                    <a:gd name="connsiteY11" fmla="*/ 850238 h 2702908"/>
                    <a:gd name="connsiteX0" fmla="*/ 45258 w 5616109"/>
                    <a:gd name="connsiteY0" fmla="*/ 850238 h 2702908"/>
                    <a:gd name="connsiteX1" fmla="*/ 0 w 5616109"/>
                    <a:gd name="connsiteY1" fmla="*/ 2114553 h 2702908"/>
                    <a:gd name="connsiteX2" fmla="*/ 2938512 w 5616109"/>
                    <a:gd name="connsiteY2" fmla="*/ 2023399 h 2702908"/>
                    <a:gd name="connsiteX3" fmla="*/ 3604851 w 5616109"/>
                    <a:gd name="connsiteY3" fmla="*/ 2702908 h 2702908"/>
                    <a:gd name="connsiteX4" fmla="*/ 5185771 w 5616109"/>
                    <a:gd name="connsiteY4" fmla="*/ 2551701 h 2702908"/>
                    <a:gd name="connsiteX5" fmla="*/ 5616109 w 5616109"/>
                    <a:gd name="connsiteY5" fmla="*/ 1746539 h 2702908"/>
                    <a:gd name="connsiteX6" fmla="*/ 5151577 w 5616109"/>
                    <a:gd name="connsiteY6" fmla="*/ 996990 h 2702908"/>
                    <a:gd name="connsiteX7" fmla="*/ 4661110 w 5616109"/>
                    <a:gd name="connsiteY7" fmla="*/ 74678 h 2702908"/>
                    <a:gd name="connsiteX8" fmla="*/ 2734995 w 5616109"/>
                    <a:gd name="connsiteY8" fmla="*/ 299197 h 2702908"/>
                    <a:gd name="connsiteX9" fmla="*/ 1067731 w 5616109"/>
                    <a:gd name="connsiteY9" fmla="*/ 0 h 2702908"/>
                    <a:gd name="connsiteX10" fmla="*/ 2041383 w 5616109"/>
                    <a:gd name="connsiteY10" fmla="*/ 862072 h 2702908"/>
                    <a:gd name="connsiteX11" fmla="*/ 45258 w 5616109"/>
                    <a:gd name="connsiteY11" fmla="*/ 850238 h 2702908"/>
                    <a:gd name="connsiteX0" fmla="*/ 45258 w 5616109"/>
                    <a:gd name="connsiteY0" fmla="*/ 850238 h 2702908"/>
                    <a:gd name="connsiteX1" fmla="*/ 0 w 5616109"/>
                    <a:gd name="connsiteY1" fmla="*/ 2114553 h 2702908"/>
                    <a:gd name="connsiteX2" fmla="*/ 2938512 w 5616109"/>
                    <a:gd name="connsiteY2" fmla="*/ 2023399 h 2702908"/>
                    <a:gd name="connsiteX3" fmla="*/ 3604851 w 5616109"/>
                    <a:gd name="connsiteY3" fmla="*/ 2702908 h 2702908"/>
                    <a:gd name="connsiteX4" fmla="*/ 5185771 w 5616109"/>
                    <a:gd name="connsiteY4" fmla="*/ 2551701 h 2702908"/>
                    <a:gd name="connsiteX5" fmla="*/ 5616109 w 5616109"/>
                    <a:gd name="connsiteY5" fmla="*/ 1746539 h 2702908"/>
                    <a:gd name="connsiteX6" fmla="*/ 5151577 w 5616109"/>
                    <a:gd name="connsiteY6" fmla="*/ 996990 h 2702908"/>
                    <a:gd name="connsiteX7" fmla="*/ 4661110 w 5616109"/>
                    <a:gd name="connsiteY7" fmla="*/ 74678 h 2702908"/>
                    <a:gd name="connsiteX8" fmla="*/ 2671117 w 5616109"/>
                    <a:gd name="connsiteY8" fmla="*/ 517419 h 2702908"/>
                    <a:gd name="connsiteX9" fmla="*/ 1067731 w 5616109"/>
                    <a:gd name="connsiteY9" fmla="*/ 0 h 2702908"/>
                    <a:gd name="connsiteX10" fmla="*/ 2041383 w 5616109"/>
                    <a:gd name="connsiteY10" fmla="*/ 862072 h 2702908"/>
                    <a:gd name="connsiteX11" fmla="*/ 45258 w 5616109"/>
                    <a:gd name="connsiteY11" fmla="*/ 850238 h 2702908"/>
                    <a:gd name="connsiteX0" fmla="*/ 45258 w 5616109"/>
                    <a:gd name="connsiteY0" fmla="*/ 850238 h 2702908"/>
                    <a:gd name="connsiteX1" fmla="*/ 0 w 5616109"/>
                    <a:gd name="connsiteY1" fmla="*/ 2114553 h 2702908"/>
                    <a:gd name="connsiteX2" fmla="*/ 2938512 w 5616109"/>
                    <a:gd name="connsiteY2" fmla="*/ 2023399 h 2702908"/>
                    <a:gd name="connsiteX3" fmla="*/ 3604851 w 5616109"/>
                    <a:gd name="connsiteY3" fmla="*/ 2702908 h 2702908"/>
                    <a:gd name="connsiteX4" fmla="*/ 5185771 w 5616109"/>
                    <a:gd name="connsiteY4" fmla="*/ 2551701 h 2702908"/>
                    <a:gd name="connsiteX5" fmla="*/ 5616109 w 5616109"/>
                    <a:gd name="connsiteY5" fmla="*/ 1746539 h 2702908"/>
                    <a:gd name="connsiteX6" fmla="*/ 5151577 w 5616109"/>
                    <a:gd name="connsiteY6" fmla="*/ 996990 h 2702908"/>
                    <a:gd name="connsiteX7" fmla="*/ 4495027 w 5616109"/>
                    <a:gd name="connsiteY7" fmla="*/ 485231 h 2702908"/>
                    <a:gd name="connsiteX8" fmla="*/ 2671117 w 5616109"/>
                    <a:gd name="connsiteY8" fmla="*/ 517419 h 2702908"/>
                    <a:gd name="connsiteX9" fmla="*/ 1067731 w 5616109"/>
                    <a:gd name="connsiteY9" fmla="*/ 0 h 2702908"/>
                    <a:gd name="connsiteX10" fmla="*/ 2041383 w 5616109"/>
                    <a:gd name="connsiteY10" fmla="*/ 862072 h 2702908"/>
                    <a:gd name="connsiteX11" fmla="*/ 45258 w 5616109"/>
                    <a:gd name="connsiteY11" fmla="*/ 850238 h 2702908"/>
                    <a:gd name="connsiteX0" fmla="*/ 45258 w 5616109"/>
                    <a:gd name="connsiteY0" fmla="*/ 850238 h 2702908"/>
                    <a:gd name="connsiteX1" fmla="*/ 0 w 5616109"/>
                    <a:gd name="connsiteY1" fmla="*/ 2114553 h 2702908"/>
                    <a:gd name="connsiteX2" fmla="*/ 2938512 w 5616109"/>
                    <a:gd name="connsiteY2" fmla="*/ 2023399 h 2702908"/>
                    <a:gd name="connsiteX3" fmla="*/ 3604851 w 5616109"/>
                    <a:gd name="connsiteY3" fmla="*/ 2702908 h 2702908"/>
                    <a:gd name="connsiteX4" fmla="*/ 5185771 w 5616109"/>
                    <a:gd name="connsiteY4" fmla="*/ 2551701 h 2702908"/>
                    <a:gd name="connsiteX5" fmla="*/ 5616109 w 5616109"/>
                    <a:gd name="connsiteY5" fmla="*/ 1746539 h 2702908"/>
                    <a:gd name="connsiteX6" fmla="*/ 5151577 w 5616109"/>
                    <a:gd name="connsiteY6" fmla="*/ 996990 h 2702908"/>
                    <a:gd name="connsiteX7" fmla="*/ 5180650 w 5616109"/>
                    <a:gd name="connsiteY7" fmla="*/ 684959 h 2702908"/>
                    <a:gd name="connsiteX8" fmla="*/ 2671117 w 5616109"/>
                    <a:gd name="connsiteY8" fmla="*/ 517419 h 2702908"/>
                    <a:gd name="connsiteX9" fmla="*/ 1067731 w 5616109"/>
                    <a:gd name="connsiteY9" fmla="*/ 0 h 2702908"/>
                    <a:gd name="connsiteX10" fmla="*/ 2041383 w 5616109"/>
                    <a:gd name="connsiteY10" fmla="*/ 862072 h 2702908"/>
                    <a:gd name="connsiteX11" fmla="*/ 45258 w 5616109"/>
                    <a:gd name="connsiteY11" fmla="*/ 850238 h 2702908"/>
                    <a:gd name="connsiteX0" fmla="*/ 45258 w 5616109"/>
                    <a:gd name="connsiteY0" fmla="*/ 850238 h 2702908"/>
                    <a:gd name="connsiteX1" fmla="*/ 0 w 5616109"/>
                    <a:gd name="connsiteY1" fmla="*/ 2114553 h 2702908"/>
                    <a:gd name="connsiteX2" fmla="*/ 2938512 w 5616109"/>
                    <a:gd name="connsiteY2" fmla="*/ 2023399 h 2702908"/>
                    <a:gd name="connsiteX3" fmla="*/ 3604851 w 5616109"/>
                    <a:gd name="connsiteY3" fmla="*/ 2702908 h 2702908"/>
                    <a:gd name="connsiteX4" fmla="*/ 5185771 w 5616109"/>
                    <a:gd name="connsiteY4" fmla="*/ 2551701 h 2702908"/>
                    <a:gd name="connsiteX5" fmla="*/ 5616109 w 5616109"/>
                    <a:gd name="connsiteY5" fmla="*/ 1746539 h 2702908"/>
                    <a:gd name="connsiteX6" fmla="*/ 5428381 w 5616109"/>
                    <a:gd name="connsiteY6" fmla="*/ 1163430 h 2702908"/>
                    <a:gd name="connsiteX7" fmla="*/ 5180650 w 5616109"/>
                    <a:gd name="connsiteY7" fmla="*/ 684959 h 2702908"/>
                    <a:gd name="connsiteX8" fmla="*/ 2671117 w 5616109"/>
                    <a:gd name="connsiteY8" fmla="*/ 517419 h 2702908"/>
                    <a:gd name="connsiteX9" fmla="*/ 1067731 w 5616109"/>
                    <a:gd name="connsiteY9" fmla="*/ 0 h 2702908"/>
                    <a:gd name="connsiteX10" fmla="*/ 2041383 w 5616109"/>
                    <a:gd name="connsiteY10" fmla="*/ 862072 h 2702908"/>
                    <a:gd name="connsiteX11" fmla="*/ 45258 w 5616109"/>
                    <a:gd name="connsiteY11" fmla="*/ 850238 h 2702908"/>
                    <a:gd name="connsiteX0" fmla="*/ 45258 w 5675375"/>
                    <a:gd name="connsiteY0" fmla="*/ 850238 h 2702908"/>
                    <a:gd name="connsiteX1" fmla="*/ 0 w 5675375"/>
                    <a:gd name="connsiteY1" fmla="*/ 2114553 h 2702908"/>
                    <a:gd name="connsiteX2" fmla="*/ 2938512 w 5675375"/>
                    <a:gd name="connsiteY2" fmla="*/ 2023399 h 2702908"/>
                    <a:gd name="connsiteX3" fmla="*/ 3604851 w 5675375"/>
                    <a:gd name="connsiteY3" fmla="*/ 2702908 h 2702908"/>
                    <a:gd name="connsiteX4" fmla="*/ 5185771 w 5675375"/>
                    <a:gd name="connsiteY4" fmla="*/ 2551701 h 2702908"/>
                    <a:gd name="connsiteX5" fmla="*/ 5616109 w 5675375"/>
                    <a:gd name="connsiteY5" fmla="*/ 1746539 h 2702908"/>
                    <a:gd name="connsiteX6" fmla="*/ 5675375 w 5675375"/>
                    <a:gd name="connsiteY6" fmla="*/ 1174526 h 2702908"/>
                    <a:gd name="connsiteX7" fmla="*/ 5180650 w 5675375"/>
                    <a:gd name="connsiteY7" fmla="*/ 684959 h 2702908"/>
                    <a:gd name="connsiteX8" fmla="*/ 2671117 w 5675375"/>
                    <a:gd name="connsiteY8" fmla="*/ 517419 h 2702908"/>
                    <a:gd name="connsiteX9" fmla="*/ 1067731 w 5675375"/>
                    <a:gd name="connsiteY9" fmla="*/ 0 h 2702908"/>
                    <a:gd name="connsiteX10" fmla="*/ 2041383 w 5675375"/>
                    <a:gd name="connsiteY10" fmla="*/ 862072 h 2702908"/>
                    <a:gd name="connsiteX11" fmla="*/ 45258 w 5675375"/>
                    <a:gd name="connsiteY11" fmla="*/ 850238 h 2702908"/>
                    <a:gd name="connsiteX0" fmla="*/ 45258 w 5675375"/>
                    <a:gd name="connsiteY0" fmla="*/ 850238 h 2702908"/>
                    <a:gd name="connsiteX1" fmla="*/ 0 w 5675375"/>
                    <a:gd name="connsiteY1" fmla="*/ 2114553 h 2702908"/>
                    <a:gd name="connsiteX2" fmla="*/ 2938512 w 5675375"/>
                    <a:gd name="connsiteY2" fmla="*/ 2023399 h 2702908"/>
                    <a:gd name="connsiteX3" fmla="*/ 3604851 w 5675375"/>
                    <a:gd name="connsiteY3" fmla="*/ 2702908 h 2702908"/>
                    <a:gd name="connsiteX4" fmla="*/ 5547746 w 5675375"/>
                    <a:gd name="connsiteY4" fmla="*/ 2662661 h 2702908"/>
                    <a:gd name="connsiteX5" fmla="*/ 5616109 w 5675375"/>
                    <a:gd name="connsiteY5" fmla="*/ 1746539 h 2702908"/>
                    <a:gd name="connsiteX6" fmla="*/ 5675375 w 5675375"/>
                    <a:gd name="connsiteY6" fmla="*/ 1174526 h 2702908"/>
                    <a:gd name="connsiteX7" fmla="*/ 5180650 w 5675375"/>
                    <a:gd name="connsiteY7" fmla="*/ 684959 h 2702908"/>
                    <a:gd name="connsiteX8" fmla="*/ 2671117 w 5675375"/>
                    <a:gd name="connsiteY8" fmla="*/ 517419 h 2702908"/>
                    <a:gd name="connsiteX9" fmla="*/ 1067731 w 5675375"/>
                    <a:gd name="connsiteY9" fmla="*/ 0 h 2702908"/>
                    <a:gd name="connsiteX10" fmla="*/ 2041383 w 5675375"/>
                    <a:gd name="connsiteY10" fmla="*/ 862072 h 2702908"/>
                    <a:gd name="connsiteX11" fmla="*/ 45258 w 5675375"/>
                    <a:gd name="connsiteY11" fmla="*/ 850238 h 2702908"/>
                    <a:gd name="connsiteX0" fmla="*/ 45258 w 5675375"/>
                    <a:gd name="connsiteY0" fmla="*/ 850238 h 2702908"/>
                    <a:gd name="connsiteX1" fmla="*/ 0 w 5675375"/>
                    <a:gd name="connsiteY1" fmla="*/ 2114553 h 2702908"/>
                    <a:gd name="connsiteX2" fmla="*/ 2780946 w 5675375"/>
                    <a:gd name="connsiteY2" fmla="*/ 2041892 h 2702908"/>
                    <a:gd name="connsiteX3" fmla="*/ 3604851 w 5675375"/>
                    <a:gd name="connsiteY3" fmla="*/ 2702908 h 2702908"/>
                    <a:gd name="connsiteX4" fmla="*/ 5547746 w 5675375"/>
                    <a:gd name="connsiteY4" fmla="*/ 2662661 h 2702908"/>
                    <a:gd name="connsiteX5" fmla="*/ 5616109 w 5675375"/>
                    <a:gd name="connsiteY5" fmla="*/ 1746539 h 2702908"/>
                    <a:gd name="connsiteX6" fmla="*/ 5675375 w 5675375"/>
                    <a:gd name="connsiteY6" fmla="*/ 1174526 h 2702908"/>
                    <a:gd name="connsiteX7" fmla="*/ 5180650 w 5675375"/>
                    <a:gd name="connsiteY7" fmla="*/ 684959 h 2702908"/>
                    <a:gd name="connsiteX8" fmla="*/ 2671117 w 5675375"/>
                    <a:gd name="connsiteY8" fmla="*/ 517419 h 2702908"/>
                    <a:gd name="connsiteX9" fmla="*/ 1067731 w 5675375"/>
                    <a:gd name="connsiteY9" fmla="*/ 0 h 2702908"/>
                    <a:gd name="connsiteX10" fmla="*/ 2041383 w 5675375"/>
                    <a:gd name="connsiteY10" fmla="*/ 862072 h 2702908"/>
                    <a:gd name="connsiteX11" fmla="*/ 45258 w 5675375"/>
                    <a:gd name="connsiteY11" fmla="*/ 850238 h 2702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75375" h="2702908">
                      <a:moveTo>
                        <a:pt x="45258" y="850238"/>
                      </a:moveTo>
                      <a:lnTo>
                        <a:pt x="0" y="2114553"/>
                      </a:lnTo>
                      <a:lnTo>
                        <a:pt x="2780946" y="2041892"/>
                      </a:lnTo>
                      <a:lnTo>
                        <a:pt x="3604851" y="2702908"/>
                      </a:lnTo>
                      <a:lnTo>
                        <a:pt x="5547746" y="2662661"/>
                      </a:lnTo>
                      <a:lnTo>
                        <a:pt x="5616109" y="1746539"/>
                      </a:lnTo>
                      <a:lnTo>
                        <a:pt x="5675375" y="1174526"/>
                      </a:lnTo>
                      <a:lnTo>
                        <a:pt x="5180650" y="684959"/>
                      </a:lnTo>
                      <a:lnTo>
                        <a:pt x="2671117" y="517419"/>
                      </a:lnTo>
                      <a:lnTo>
                        <a:pt x="1067731" y="0"/>
                      </a:lnTo>
                      <a:lnTo>
                        <a:pt x="2041383" y="862072"/>
                      </a:lnTo>
                      <a:lnTo>
                        <a:pt x="45258" y="850238"/>
                      </a:lnTo>
                      <a:close/>
                    </a:path>
                  </a:pathLst>
                </a:custGeom>
                <a:gradFill flip="none" rotWithShape="1">
                  <a:gsLst>
                    <a:gs pos="0">
                      <a:schemeClr val="accent4">
                        <a:alpha val="0"/>
                      </a:schemeClr>
                    </a:gs>
                    <a:gs pos="77000">
                      <a:schemeClr val="accent4">
                        <a:alpha val="70000"/>
                      </a:schemeClr>
                    </a:gs>
                  </a:gsLst>
                  <a:lin ang="0" scaled="1"/>
                  <a:tileRect/>
                </a:gradFill>
                <a:ln>
                  <a:noFill/>
                </a:ln>
                <a:effectLst>
                  <a:softEdge rad="6350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Freeform: Shape 5">
                  <a:extLst>
                    <a:ext uri="{FF2B5EF4-FFF2-40B4-BE49-F238E27FC236}">
                      <a16:creationId xmlns:a16="http://schemas.microsoft.com/office/drawing/2014/main" id="{20A1C065-8D34-C269-5920-569752E13672}"/>
                    </a:ext>
                  </a:extLst>
                </p:cNvPr>
                <p:cNvSpPr/>
                <p:nvPr userDrawn="1"/>
              </p:nvSpPr>
              <p:spPr>
                <a:xfrm flipH="1">
                  <a:off x="13077671" y="2474648"/>
                  <a:ext cx="9734800" cy="5042410"/>
                </a:xfrm>
                <a:custGeom>
                  <a:avLst/>
                  <a:gdLst>
                    <a:gd name="connsiteX0" fmla="*/ 874643 w 6383130"/>
                    <a:gd name="connsiteY0" fmla="*/ 1122017 h 3330713"/>
                    <a:gd name="connsiteX1" fmla="*/ 2341217 w 6383130"/>
                    <a:gd name="connsiteY1" fmla="*/ 2199861 h 3330713"/>
                    <a:gd name="connsiteX2" fmla="*/ 2893391 w 6383130"/>
                    <a:gd name="connsiteY2" fmla="*/ 3012661 h 3330713"/>
                    <a:gd name="connsiteX3" fmla="*/ 3953565 w 6383130"/>
                    <a:gd name="connsiteY3" fmla="*/ 3330713 h 3330713"/>
                    <a:gd name="connsiteX4" fmla="*/ 5106504 w 6383130"/>
                    <a:gd name="connsiteY4" fmla="*/ 3083339 h 3330713"/>
                    <a:gd name="connsiteX5" fmla="*/ 5464313 w 6383130"/>
                    <a:gd name="connsiteY5" fmla="*/ 2425148 h 3330713"/>
                    <a:gd name="connsiteX6" fmla="*/ 4753113 w 6383130"/>
                    <a:gd name="connsiteY6" fmla="*/ 1696278 h 3330713"/>
                    <a:gd name="connsiteX7" fmla="*/ 6007652 w 6383130"/>
                    <a:gd name="connsiteY7" fmla="*/ 1532835 h 3330713"/>
                    <a:gd name="connsiteX8" fmla="*/ 6383130 w 6383130"/>
                    <a:gd name="connsiteY8" fmla="*/ 1334052 h 3330713"/>
                    <a:gd name="connsiteX9" fmla="*/ 6383130 w 6383130"/>
                    <a:gd name="connsiteY9" fmla="*/ 216452 h 3330713"/>
                    <a:gd name="connsiteX10" fmla="*/ 4117008 w 6383130"/>
                    <a:gd name="connsiteY10" fmla="*/ 0 h 3330713"/>
                    <a:gd name="connsiteX11" fmla="*/ 2531165 w 6383130"/>
                    <a:gd name="connsiteY11" fmla="*/ 287130 h 3330713"/>
                    <a:gd name="connsiteX12" fmla="*/ 812800 w 6383130"/>
                    <a:gd name="connsiteY12" fmla="*/ 437322 h 3330713"/>
                    <a:gd name="connsiteX13" fmla="*/ 0 w 6383130"/>
                    <a:gd name="connsiteY13" fmla="*/ 689113 h 3330713"/>
                    <a:gd name="connsiteX14" fmla="*/ 874643 w 6383130"/>
                    <a:gd name="connsiteY14" fmla="*/ 1122017 h 3330713"/>
                    <a:gd name="connsiteX0" fmla="*/ 874643 w 6383130"/>
                    <a:gd name="connsiteY0" fmla="*/ 1122017 h 3330713"/>
                    <a:gd name="connsiteX1" fmla="*/ 2341217 w 6383130"/>
                    <a:gd name="connsiteY1" fmla="*/ 2199861 h 3330713"/>
                    <a:gd name="connsiteX2" fmla="*/ 2893391 w 6383130"/>
                    <a:gd name="connsiteY2" fmla="*/ 3012661 h 3330713"/>
                    <a:gd name="connsiteX3" fmla="*/ 3953565 w 6383130"/>
                    <a:gd name="connsiteY3" fmla="*/ 3330713 h 3330713"/>
                    <a:gd name="connsiteX4" fmla="*/ 5106504 w 6383130"/>
                    <a:gd name="connsiteY4" fmla="*/ 3083339 h 3330713"/>
                    <a:gd name="connsiteX5" fmla="*/ 5464313 w 6383130"/>
                    <a:gd name="connsiteY5" fmla="*/ 2425148 h 3330713"/>
                    <a:gd name="connsiteX6" fmla="*/ 4753113 w 6383130"/>
                    <a:gd name="connsiteY6" fmla="*/ 1696278 h 3330713"/>
                    <a:gd name="connsiteX7" fmla="*/ 6007652 w 6383130"/>
                    <a:gd name="connsiteY7" fmla="*/ 1532835 h 3330713"/>
                    <a:gd name="connsiteX8" fmla="*/ 6383130 w 6383130"/>
                    <a:gd name="connsiteY8" fmla="*/ 216452 h 3330713"/>
                    <a:gd name="connsiteX9" fmla="*/ 4117008 w 6383130"/>
                    <a:gd name="connsiteY9" fmla="*/ 0 h 3330713"/>
                    <a:gd name="connsiteX10" fmla="*/ 2531165 w 6383130"/>
                    <a:gd name="connsiteY10" fmla="*/ 287130 h 3330713"/>
                    <a:gd name="connsiteX11" fmla="*/ 812800 w 6383130"/>
                    <a:gd name="connsiteY11" fmla="*/ 437322 h 3330713"/>
                    <a:gd name="connsiteX12" fmla="*/ 0 w 6383130"/>
                    <a:gd name="connsiteY12" fmla="*/ 689113 h 3330713"/>
                    <a:gd name="connsiteX13" fmla="*/ 874643 w 6383130"/>
                    <a:gd name="connsiteY13" fmla="*/ 1122017 h 3330713"/>
                    <a:gd name="connsiteX0" fmla="*/ 874643 w 6007652"/>
                    <a:gd name="connsiteY0" fmla="*/ 1122017 h 3330713"/>
                    <a:gd name="connsiteX1" fmla="*/ 2341217 w 6007652"/>
                    <a:gd name="connsiteY1" fmla="*/ 2199861 h 3330713"/>
                    <a:gd name="connsiteX2" fmla="*/ 2893391 w 6007652"/>
                    <a:gd name="connsiteY2" fmla="*/ 3012661 h 3330713"/>
                    <a:gd name="connsiteX3" fmla="*/ 3953565 w 6007652"/>
                    <a:gd name="connsiteY3" fmla="*/ 3330713 h 3330713"/>
                    <a:gd name="connsiteX4" fmla="*/ 5106504 w 6007652"/>
                    <a:gd name="connsiteY4" fmla="*/ 3083339 h 3330713"/>
                    <a:gd name="connsiteX5" fmla="*/ 5464313 w 6007652"/>
                    <a:gd name="connsiteY5" fmla="*/ 2425148 h 3330713"/>
                    <a:gd name="connsiteX6" fmla="*/ 4753113 w 6007652"/>
                    <a:gd name="connsiteY6" fmla="*/ 1696278 h 3330713"/>
                    <a:gd name="connsiteX7" fmla="*/ 6007652 w 6007652"/>
                    <a:gd name="connsiteY7" fmla="*/ 1532835 h 3330713"/>
                    <a:gd name="connsiteX8" fmla="*/ 5942502 w 6007652"/>
                    <a:gd name="connsiteY8" fmla="*/ 158750 h 3330713"/>
                    <a:gd name="connsiteX9" fmla="*/ 4117008 w 6007652"/>
                    <a:gd name="connsiteY9" fmla="*/ 0 h 3330713"/>
                    <a:gd name="connsiteX10" fmla="*/ 2531165 w 6007652"/>
                    <a:gd name="connsiteY10" fmla="*/ 287130 h 3330713"/>
                    <a:gd name="connsiteX11" fmla="*/ 812800 w 6007652"/>
                    <a:gd name="connsiteY11" fmla="*/ 437322 h 3330713"/>
                    <a:gd name="connsiteX12" fmla="*/ 0 w 6007652"/>
                    <a:gd name="connsiteY12" fmla="*/ 689113 h 3330713"/>
                    <a:gd name="connsiteX13" fmla="*/ 874643 w 6007652"/>
                    <a:gd name="connsiteY13" fmla="*/ 1122017 h 3330713"/>
                    <a:gd name="connsiteX0" fmla="*/ 874643 w 5942502"/>
                    <a:gd name="connsiteY0" fmla="*/ 1122017 h 3330713"/>
                    <a:gd name="connsiteX1" fmla="*/ 2341217 w 5942502"/>
                    <a:gd name="connsiteY1" fmla="*/ 2199861 h 3330713"/>
                    <a:gd name="connsiteX2" fmla="*/ 2893391 w 5942502"/>
                    <a:gd name="connsiteY2" fmla="*/ 3012661 h 3330713"/>
                    <a:gd name="connsiteX3" fmla="*/ 3953565 w 5942502"/>
                    <a:gd name="connsiteY3" fmla="*/ 3330713 h 3330713"/>
                    <a:gd name="connsiteX4" fmla="*/ 5106504 w 5942502"/>
                    <a:gd name="connsiteY4" fmla="*/ 3083339 h 3330713"/>
                    <a:gd name="connsiteX5" fmla="*/ 5464313 w 5942502"/>
                    <a:gd name="connsiteY5" fmla="*/ 2425148 h 3330713"/>
                    <a:gd name="connsiteX6" fmla="*/ 4753113 w 5942502"/>
                    <a:gd name="connsiteY6" fmla="*/ 1696278 h 3330713"/>
                    <a:gd name="connsiteX7" fmla="*/ 5881758 w 5942502"/>
                    <a:gd name="connsiteY7" fmla="*/ 1532835 h 3330713"/>
                    <a:gd name="connsiteX8" fmla="*/ 5942502 w 5942502"/>
                    <a:gd name="connsiteY8" fmla="*/ 158750 h 3330713"/>
                    <a:gd name="connsiteX9" fmla="*/ 4117008 w 5942502"/>
                    <a:gd name="connsiteY9" fmla="*/ 0 h 3330713"/>
                    <a:gd name="connsiteX10" fmla="*/ 2531165 w 5942502"/>
                    <a:gd name="connsiteY10" fmla="*/ 287130 h 3330713"/>
                    <a:gd name="connsiteX11" fmla="*/ 812800 w 5942502"/>
                    <a:gd name="connsiteY11" fmla="*/ 437322 h 3330713"/>
                    <a:gd name="connsiteX12" fmla="*/ 0 w 5942502"/>
                    <a:gd name="connsiteY12" fmla="*/ 689113 h 3330713"/>
                    <a:gd name="connsiteX13" fmla="*/ 874643 w 5942502"/>
                    <a:gd name="connsiteY13" fmla="*/ 1122017 h 3330713"/>
                    <a:gd name="connsiteX0" fmla="*/ 874643 w 5942502"/>
                    <a:gd name="connsiteY0" fmla="*/ 1122017 h 3330713"/>
                    <a:gd name="connsiteX1" fmla="*/ 2341217 w 5942502"/>
                    <a:gd name="connsiteY1" fmla="*/ 2199861 h 3330713"/>
                    <a:gd name="connsiteX2" fmla="*/ 2893391 w 5942502"/>
                    <a:gd name="connsiteY2" fmla="*/ 3012661 h 3330713"/>
                    <a:gd name="connsiteX3" fmla="*/ 3953565 w 5942502"/>
                    <a:gd name="connsiteY3" fmla="*/ 3330713 h 3330713"/>
                    <a:gd name="connsiteX4" fmla="*/ 5106504 w 5942502"/>
                    <a:gd name="connsiteY4" fmla="*/ 3083339 h 3330713"/>
                    <a:gd name="connsiteX5" fmla="*/ 5464313 w 5942502"/>
                    <a:gd name="connsiteY5" fmla="*/ 2425148 h 3330713"/>
                    <a:gd name="connsiteX6" fmla="*/ 5109813 w 5942502"/>
                    <a:gd name="connsiteY6" fmla="*/ 1712015 h 3330713"/>
                    <a:gd name="connsiteX7" fmla="*/ 5881758 w 5942502"/>
                    <a:gd name="connsiteY7" fmla="*/ 1532835 h 3330713"/>
                    <a:gd name="connsiteX8" fmla="*/ 5942502 w 5942502"/>
                    <a:gd name="connsiteY8" fmla="*/ 158750 h 3330713"/>
                    <a:gd name="connsiteX9" fmla="*/ 4117008 w 5942502"/>
                    <a:gd name="connsiteY9" fmla="*/ 0 h 3330713"/>
                    <a:gd name="connsiteX10" fmla="*/ 2531165 w 5942502"/>
                    <a:gd name="connsiteY10" fmla="*/ 287130 h 3330713"/>
                    <a:gd name="connsiteX11" fmla="*/ 812800 w 5942502"/>
                    <a:gd name="connsiteY11" fmla="*/ 437322 h 3330713"/>
                    <a:gd name="connsiteX12" fmla="*/ 0 w 5942502"/>
                    <a:gd name="connsiteY12" fmla="*/ 689113 h 3330713"/>
                    <a:gd name="connsiteX13" fmla="*/ 874643 w 5942502"/>
                    <a:gd name="connsiteY13" fmla="*/ 1122017 h 3330713"/>
                    <a:gd name="connsiteX0" fmla="*/ 874643 w 5942502"/>
                    <a:gd name="connsiteY0" fmla="*/ 1122017 h 3330713"/>
                    <a:gd name="connsiteX1" fmla="*/ 2341217 w 5942502"/>
                    <a:gd name="connsiteY1" fmla="*/ 2199861 h 3330713"/>
                    <a:gd name="connsiteX2" fmla="*/ 2893391 w 5942502"/>
                    <a:gd name="connsiteY2" fmla="*/ 3012661 h 3330713"/>
                    <a:gd name="connsiteX3" fmla="*/ 3953565 w 5942502"/>
                    <a:gd name="connsiteY3" fmla="*/ 3330713 h 3330713"/>
                    <a:gd name="connsiteX4" fmla="*/ 5106504 w 5942502"/>
                    <a:gd name="connsiteY4" fmla="*/ 3083339 h 3330713"/>
                    <a:gd name="connsiteX5" fmla="*/ 5464313 w 5942502"/>
                    <a:gd name="connsiteY5" fmla="*/ 2425148 h 3330713"/>
                    <a:gd name="connsiteX6" fmla="*/ 5235707 w 5942502"/>
                    <a:gd name="connsiteY6" fmla="*/ 1727752 h 3330713"/>
                    <a:gd name="connsiteX7" fmla="*/ 5881758 w 5942502"/>
                    <a:gd name="connsiteY7" fmla="*/ 1532835 h 3330713"/>
                    <a:gd name="connsiteX8" fmla="*/ 5942502 w 5942502"/>
                    <a:gd name="connsiteY8" fmla="*/ 158750 h 3330713"/>
                    <a:gd name="connsiteX9" fmla="*/ 4117008 w 5942502"/>
                    <a:gd name="connsiteY9" fmla="*/ 0 h 3330713"/>
                    <a:gd name="connsiteX10" fmla="*/ 2531165 w 5942502"/>
                    <a:gd name="connsiteY10" fmla="*/ 287130 h 3330713"/>
                    <a:gd name="connsiteX11" fmla="*/ 812800 w 5942502"/>
                    <a:gd name="connsiteY11" fmla="*/ 437322 h 3330713"/>
                    <a:gd name="connsiteX12" fmla="*/ 0 w 5942502"/>
                    <a:gd name="connsiteY12" fmla="*/ 689113 h 3330713"/>
                    <a:gd name="connsiteX13" fmla="*/ 874643 w 5942502"/>
                    <a:gd name="connsiteY13" fmla="*/ 1122017 h 3330713"/>
                    <a:gd name="connsiteX0" fmla="*/ 874643 w 5942502"/>
                    <a:gd name="connsiteY0" fmla="*/ 1122017 h 3330713"/>
                    <a:gd name="connsiteX1" fmla="*/ 2341217 w 5942502"/>
                    <a:gd name="connsiteY1" fmla="*/ 2199861 h 3330713"/>
                    <a:gd name="connsiteX2" fmla="*/ 2893391 w 5942502"/>
                    <a:gd name="connsiteY2" fmla="*/ 3012661 h 3330713"/>
                    <a:gd name="connsiteX3" fmla="*/ 3953565 w 5942502"/>
                    <a:gd name="connsiteY3" fmla="*/ 3330713 h 3330713"/>
                    <a:gd name="connsiteX4" fmla="*/ 5106504 w 5942502"/>
                    <a:gd name="connsiteY4" fmla="*/ 3083339 h 3330713"/>
                    <a:gd name="connsiteX5" fmla="*/ 5605944 w 5942502"/>
                    <a:gd name="connsiteY5" fmla="*/ 2472358 h 3330713"/>
                    <a:gd name="connsiteX6" fmla="*/ 5235707 w 5942502"/>
                    <a:gd name="connsiteY6" fmla="*/ 1727752 h 3330713"/>
                    <a:gd name="connsiteX7" fmla="*/ 5881758 w 5942502"/>
                    <a:gd name="connsiteY7" fmla="*/ 1532835 h 3330713"/>
                    <a:gd name="connsiteX8" fmla="*/ 5942502 w 5942502"/>
                    <a:gd name="connsiteY8" fmla="*/ 158750 h 3330713"/>
                    <a:gd name="connsiteX9" fmla="*/ 4117008 w 5942502"/>
                    <a:gd name="connsiteY9" fmla="*/ 0 h 3330713"/>
                    <a:gd name="connsiteX10" fmla="*/ 2531165 w 5942502"/>
                    <a:gd name="connsiteY10" fmla="*/ 287130 h 3330713"/>
                    <a:gd name="connsiteX11" fmla="*/ 812800 w 5942502"/>
                    <a:gd name="connsiteY11" fmla="*/ 437322 h 3330713"/>
                    <a:gd name="connsiteX12" fmla="*/ 0 w 5942502"/>
                    <a:gd name="connsiteY12" fmla="*/ 689113 h 3330713"/>
                    <a:gd name="connsiteX13" fmla="*/ 874643 w 5942502"/>
                    <a:gd name="connsiteY13" fmla="*/ 1122017 h 3330713"/>
                    <a:gd name="connsiteX0" fmla="*/ 874643 w 5942502"/>
                    <a:gd name="connsiteY0" fmla="*/ 1122017 h 3330713"/>
                    <a:gd name="connsiteX1" fmla="*/ 2341217 w 5942502"/>
                    <a:gd name="connsiteY1" fmla="*/ 2199861 h 3330713"/>
                    <a:gd name="connsiteX2" fmla="*/ 2893391 w 5942502"/>
                    <a:gd name="connsiteY2" fmla="*/ 3012661 h 3330713"/>
                    <a:gd name="connsiteX3" fmla="*/ 3953565 w 5942502"/>
                    <a:gd name="connsiteY3" fmla="*/ 3330713 h 3330713"/>
                    <a:gd name="connsiteX4" fmla="*/ 5106504 w 5942502"/>
                    <a:gd name="connsiteY4" fmla="*/ 3083339 h 3330713"/>
                    <a:gd name="connsiteX5" fmla="*/ 5605944 w 5942502"/>
                    <a:gd name="connsiteY5" fmla="*/ 2472358 h 3330713"/>
                    <a:gd name="connsiteX6" fmla="*/ 5382584 w 5942502"/>
                    <a:gd name="connsiteY6" fmla="*/ 1727752 h 3330713"/>
                    <a:gd name="connsiteX7" fmla="*/ 5881758 w 5942502"/>
                    <a:gd name="connsiteY7" fmla="*/ 1532835 h 3330713"/>
                    <a:gd name="connsiteX8" fmla="*/ 5942502 w 5942502"/>
                    <a:gd name="connsiteY8" fmla="*/ 158750 h 3330713"/>
                    <a:gd name="connsiteX9" fmla="*/ 4117008 w 5942502"/>
                    <a:gd name="connsiteY9" fmla="*/ 0 h 3330713"/>
                    <a:gd name="connsiteX10" fmla="*/ 2531165 w 5942502"/>
                    <a:gd name="connsiteY10" fmla="*/ 287130 h 3330713"/>
                    <a:gd name="connsiteX11" fmla="*/ 812800 w 5942502"/>
                    <a:gd name="connsiteY11" fmla="*/ 437322 h 3330713"/>
                    <a:gd name="connsiteX12" fmla="*/ 0 w 5942502"/>
                    <a:gd name="connsiteY12" fmla="*/ 689113 h 3330713"/>
                    <a:gd name="connsiteX13" fmla="*/ 874643 w 5942502"/>
                    <a:gd name="connsiteY13" fmla="*/ 1122017 h 3330713"/>
                    <a:gd name="connsiteX0" fmla="*/ 874643 w 5942502"/>
                    <a:gd name="connsiteY0" fmla="*/ 1122017 h 3330713"/>
                    <a:gd name="connsiteX1" fmla="*/ 2341217 w 5942502"/>
                    <a:gd name="connsiteY1" fmla="*/ 2199861 h 3330713"/>
                    <a:gd name="connsiteX2" fmla="*/ 2898637 w 5942502"/>
                    <a:gd name="connsiteY2" fmla="*/ 3091345 h 3330713"/>
                    <a:gd name="connsiteX3" fmla="*/ 3953565 w 5942502"/>
                    <a:gd name="connsiteY3" fmla="*/ 3330713 h 3330713"/>
                    <a:gd name="connsiteX4" fmla="*/ 5106504 w 5942502"/>
                    <a:gd name="connsiteY4" fmla="*/ 3083339 h 3330713"/>
                    <a:gd name="connsiteX5" fmla="*/ 5605944 w 5942502"/>
                    <a:gd name="connsiteY5" fmla="*/ 2472358 h 3330713"/>
                    <a:gd name="connsiteX6" fmla="*/ 5382584 w 5942502"/>
                    <a:gd name="connsiteY6" fmla="*/ 1727752 h 3330713"/>
                    <a:gd name="connsiteX7" fmla="*/ 5881758 w 5942502"/>
                    <a:gd name="connsiteY7" fmla="*/ 1532835 h 3330713"/>
                    <a:gd name="connsiteX8" fmla="*/ 5942502 w 5942502"/>
                    <a:gd name="connsiteY8" fmla="*/ 158750 h 3330713"/>
                    <a:gd name="connsiteX9" fmla="*/ 4117008 w 5942502"/>
                    <a:gd name="connsiteY9" fmla="*/ 0 h 3330713"/>
                    <a:gd name="connsiteX10" fmla="*/ 2531165 w 5942502"/>
                    <a:gd name="connsiteY10" fmla="*/ 287130 h 3330713"/>
                    <a:gd name="connsiteX11" fmla="*/ 812800 w 5942502"/>
                    <a:gd name="connsiteY11" fmla="*/ 437322 h 3330713"/>
                    <a:gd name="connsiteX12" fmla="*/ 0 w 5942502"/>
                    <a:gd name="connsiteY12" fmla="*/ 689113 h 3330713"/>
                    <a:gd name="connsiteX13" fmla="*/ 874643 w 5942502"/>
                    <a:gd name="connsiteY13" fmla="*/ 1122017 h 3330713"/>
                    <a:gd name="connsiteX0" fmla="*/ 874643 w 5942502"/>
                    <a:gd name="connsiteY0" fmla="*/ 996123 h 3204819"/>
                    <a:gd name="connsiteX1" fmla="*/ 2341217 w 5942502"/>
                    <a:gd name="connsiteY1" fmla="*/ 2073967 h 3204819"/>
                    <a:gd name="connsiteX2" fmla="*/ 2898637 w 5942502"/>
                    <a:gd name="connsiteY2" fmla="*/ 2965451 h 3204819"/>
                    <a:gd name="connsiteX3" fmla="*/ 3953565 w 5942502"/>
                    <a:gd name="connsiteY3" fmla="*/ 3204819 h 3204819"/>
                    <a:gd name="connsiteX4" fmla="*/ 5106504 w 5942502"/>
                    <a:gd name="connsiteY4" fmla="*/ 2957445 h 3204819"/>
                    <a:gd name="connsiteX5" fmla="*/ 5605944 w 5942502"/>
                    <a:gd name="connsiteY5" fmla="*/ 2346464 h 3204819"/>
                    <a:gd name="connsiteX6" fmla="*/ 5382584 w 5942502"/>
                    <a:gd name="connsiteY6" fmla="*/ 1601858 h 3204819"/>
                    <a:gd name="connsiteX7" fmla="*/ 5881758 w 5942502"/>
                    <a:gd name="connsiteY7" fmla="*/ 1406941 h 3204819"/>
                    <a:gd name="connsiteX8" fmla="*/ 5942502 w 5942502"/>
                    <a:gd name="connsiteY8" fmla="*/ 32856 h 3204819"/>
                    <a:gd name="connsiteX9" fmla="*/ 4169464 w 5942502"/>
                    <a:gd name="connsiteY9" fmla="*/ 0 h 3204819"/>
                    <a:gd name="connsiteX10" fmla="*/ 2531165 w 5942502"/>
                    <a:gd name="connsiteY10" fmla="*/ 161236 h 3204819"/>
                    <a:gd name="connsiteX11" fmla="*/ 812800 w 5942502"/>
                    <a:gd name="connsiteY11" fmla="*/ 311428 h 3204819"/>
                    <a:gd name="connsiteX12" fmla="*/ 0 w 5942502"/>
                    <a:gd name="connsiteY12" fmla="*/ 563219 h 3204819"/>
                    <a:gd name="connsiteX13" fmla="*/ 874643 w 5942502"/>
                    <a:gd name="connsiteY13" fmla="*/ 996123 h 3204819"/>
                    <a:gd name="connsiteX0" fmla="*/ 874643 w 5932010"/>
                    <a:gd name="connsiteY0" fmla="*/ 996123 h 3204819"/>
                    <a:gd name="connsiteX1" fmla="*/ 2341217 w 5932010"/>
                    <a:gd name="connsiteY1" fmla="*/ 2073967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605944 w 5932010"/>
                    <a:gd name="connsiteY5" fmla="*/ 2346464 h 3204819"/>
                    <a:gd name="connsiteX6" fmla="*/ 5382584 w 5932010"/>
                    <a:gd name="connsiteY6" fmla="*/ 1601858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74643 w 5932010"/>
                    <a:gd name="connsiteY13" fmla="*/ 996123 h 3204819"/>
                    <a:gd name="connsiteX0" fmla="*/ 874643 w 5932010"/>
                    <a:gd name="connsiteY0" fmla="*/ 996123 h 3204819"/>
                    <a:gd name="connsiteX1" fmla="*/ 2341217 w 5932010"/>
                    <a:gd name="connsiteY1" fmla="*/ 2073967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605944 w 5932010"/>
                    <a:gd name="connsiteY5" fmla="*/ 2346464 h 3204819"/>
                    <a:gd name="connsiteX6" fmla="*/ 5503232 w 5932010"/>
                    <a:gd name="connsiteY6" fmla="*/ 1575630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74643 w 5932010"/>
                    <a:gd name="connsiteY13" fmla="*/ 996123 h 3204819"/>
                    <a:gd name="connsiteX0" fmla="*/ 874643 w 5932010"/>
                    <a:gd name="connsiteY0" fmla="*/ 996123 h 3204819"/>
                    <a:gd name="connsiteX1" fmla="*/ 2341217 w 5932010"/>
                    <a:gd name="connsiteY1" fmla="*/ 2073967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443331 w 5932010"/>
                    <a:gd name="connsiteY5" fmla="*/ 2346464 h 3204819"/>
                    <a:gd name="connsiteX6" fmla="*/ 5503232 w 5932010"/>
                    <a:gd name="connsiteY6" fmla="*/ 1575630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74643 w 5932010"/>
                    <a:gd name="connsiteY13" fmla="*/ 996123 h 3204819"/>
                    <a:gd name="connsiteX0" fmla="*/ 874643 w 5932010"/>
                    <a:gd name="connsiteY0" fmla="*/ 996123 h 3204819"/>
                    <a:gd name="connsiteX1" fmla="*/ 2341217 w 5932010"/>
                    <a:gd name="connsiteY1" fmla="*/ 2073967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527261 w 5932010"/>
                    <a:gd name="connsiteY5" fmla="*/ 2346464 h 3204819"/>
                    <a:gd name="connsiteX6" fmla="*/ 5503232 w 5932010"/>
                    <a:gd name="connsiteY6" fmla="*/ 1575630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74643 w 5932010"/>
                    <a:gd name="connsiteY13" fmla="*/ 996123 h 3204819"/>
                    <a:gd name="connsiteX0" fmla="*/ 874643 w 5932010"/>
                    <a:gd name="connsiteY0" fmla="*/ 996123 h 3204819"/>
                    <a:gd name="connsiteX1" fmla="*/ 2341217 w 5932010"/>
                    <a:gd name="connsiteY1" fmla="*/ 2073967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527261 w 5932010"/>
                    <a:gd name="connsiteY5" fmla="*/ 2346464 h 3204819"/>
                    <a:gd name="connsiteX6" fmla="*/ 5414057 w 5932010"/>
                    <a:gd name="connsiteY6" fmla="*/ 1591367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74643 w 5932010"/>
                    <a:gd name="connsiteY13" fmla="*/ 996123 h 3204819"/>
                    <a:gd name="connsiteX0" fmla="*/ 837924 w 5932010"/>
                    <a:gd name="connsiteY0" fmla="*/ 1300366 h 3204819"/>
                    <a:gd name="connsiteX1" fmla="*/ 2341217 w 5932010"/>
                    <a:gd name="connsiteY1" fmla="*/ 2073967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527261 w 5932010"/>
                    <a:gd name="connsiteY5" fmla="*/ 2346464 h 3204819"/>
                    <a:gd name="connsiteX6" fmla="*/ 5414057 w 5932010"/>
                    <a:gd name="connsiteY6" fmla="*/ 1591367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37924 w 5932010"/>
                    <a:gd name="connsiteY13" fmla="*/ 1300366 h 3204819"/>
                    <a:gd name="connsiteX0" fmla="*/ 837924 w 5932010"/>
                    <a:gd name="connsiteY0" fmla="*/ 1300366 h 3204819"/>
                    <a:gd name="connsiteX1" fmla="*/ 2236306 w 5932010"/>
                    <a:gd name="connsiteY1" fmla="*/ 2094949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527261 w 5932010"/>
                    <a:gd name="connsiteY5" fmla="*/ 2346464 h 3204819"/>
                    <a:gd name="connsiteX6" fmla="*/ 5414057 w 5932010"/>
                    <a:gd name="connsiteY6" fmla="*/ 1591367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37924 w 5932010"/>
                    <a:gd name="connsiteY13" fmla="*/ 1300366 h 3204819"/>
                    <a:gd name="connsiteX0" fmla="*/ 837924 w 5932010"/>
                    <a:gd name="connsiteY0" fmla="*/ 1300366 h 3204819"/>
                    <a:gd name="connsiteX1" fmla="*/ 1661915 w 5932010"/>
                    <a:gd name="connsiteY1" fmla="*/ 2449025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527261 w 5932010"/>
                    <a:gd name="connsiteY5" fmla="*/ 2346464 h 3204819"/>
                    <a:gd name="connsiteX6" fmla="*/ 5414057 w 5932010"/>
                    <a:gd name="connsiteY6" fmla="*/ 1591367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37924 w 5932010"/>
                    <a:gd name="connsiteY13" fmla="*/ 1300366 h 3204819"/>
                    <a:gd name="connsiteX0" fmla="*/ 837924 w 5932010"/>
                    <a:gd name="connsiteY0" fmla="*/ 1300366 h 3204819"/>
                    <a:gd name="connsiteX1" fmla="*/ 1543890 w 5932010"/>
                    <a:gd name="connsiteY1" fmla="*/ 2449025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527261 w 5932010"/>
                    <a:gd name="connsiteY5" fmla="*/ 2346464 h 3204819"/>
                    <a:gd name="connsiteX6" fmla="*/ 5414057 w 5932010"/>
                    <a:gd name="connsiteY6" fmla="*/ 1591367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37924 w 5932010"/>
                    <a:gd name="connsiteY13" fmla="*/ 1300366 h 3204819"/>
                    <a:gd name="connsiteX0" fmla="*/ 837924 w 5932010"/>
                    <a:gd name="connsiteY0" fmla="*/ 1300366 h 3204819"/>
                    <a:gd name="connsiteX1" fmla="*/ 1543890 w 5932010"/>
                    <a:gd name="connsiteY1" fmla="*/ 2449025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527261 w 5932010"/>
                    <a:gd name="connsiteY5" fmla="*/ 2346464 h 3204819"/>
                    <a:gd name="connsiteX6" fmla="*/ 5547819 w 5932010"/>
                    <a:gd name="connsiteY6" fmla="*/ 1591367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37924 w 5932010"/>
                    <a:gd name="connsiteY13" fmla="*/ 1300366 h 3204819"/>
                    <a:gd name="connsiteX0" fmla="*/ 837924 w 6031257"/>
                    <a:gd name="connsiteY0" fmla="*/ 1300366 h 3204819"/>
                    <a:gd name="connsiteX1" fmla="*/ 1543890 w 6031257"/>
                    <a:gd name="connsiteY1" fmla="*/ 2449025 h 3204819"/>
                    <a:gd name="connsiteX2" fmla="*/ 2898637 w 6031257"/>
                    <a:gd name="connsiteY2" fmla="*/ 2965451 h 3204819"/>
                    <a:gd name="connsiteX3" fmla="*/ 3953565 w 6031257"/>
                    <a:gd name="connsiteY3" fmla="*/ 3204819 h 3204819"/>
                    <a:gd name="connsiteX4" fmla="*/ 5106504 w 6031257"/>
                    <a:gd name="connsiteY4" fmla="*/ 2957445 h 3204819"/>
                    <a:gd name="connsiteX5" fmla="*/ 5527261 w 6031257"/>
                    <a:gd name="connsiteY5" fmla="*/ 2346464 h 3204819"/>
                    <a:gd name="connsiteX6" fmla="*/ 5547819 w 6031257"/>
                    <a:gd name="connsiteY6" fmla="*/ 1591367 h 3204819"/>
                    <a:gd name="connsiteX7" fmla="*/ 6031257 w 6031257"/>
                    <a:gd name="connsiteY7" fmla="*/ 1367599 h 3204819"/>
                    <a:gd name="connsiteX8" fmla="*/ 5932010 w 6031257"/>
                    <a:gd name="connsiteY8" fmla="*/ 410537 h 3204819"/>
                    <a:gd name="connsiteX9" fmla="*/ 4169464 w 6031257"/>
                    <a:gd name="connsiteY9" fmla="*/ 0 h 3204819"/>
                    <a:gd name="connsiteX10" fmla="*/ 2531165 w 6031257"/>
                    <a:gd name="connsiteY10" fmla="*/ 161236 h 3204819"/>
                    <a:gd name="connsiteX11" fmla="*/ 812800 w 6031257"/>
                    <a:gd name="connsiteY11" fmla="*/ 311428 h 3204819"/>
                    <a:gd name="connsiteX12" fmla="*/ 0 w 6031257"/>
                    <a:gd name="connsiteY12" fmla="*/ 563219 h 3204819"/>
                    <a:gd name="connsiteX13" fmla="*/ 837924 w 6031257"/>
                    <a:gd name="connsiteY13" fmla="*/ 1300366 h 3204819"/>
                    <a:gd name="connsiteX0" fmla="*/ 837924 w 6031257"/>
                    <a:gd name="connsiteY0" fmla="*/ 1300366 h 3204819"/>
                    <a:gd name="connsiteX1" fmla="*/ 1543890 w 6031257"/>
                    <a:gd name="connsiteY1" fmla="*/ 2449025 h 3204819"/>
                    <a:gd name="connsiteX2" fmla="*/ 2898637 w 6031257"/>
                    <a:gd name="connsiteY2" fmla="*/ 2965451 h 3204819"/>
                    <a:gd name="connsiteX3" fmla="*/ 3953565 w 6031257"/>
                    <a:gd name="connsiteY3" fmla="*/ 3204819 h 3204819"/>
                    <a:gd name="connsiteX4" fmla="*/ 5106504 w 6031257"/>
                    <a:gd name="connsiteY4" fmla="*/ 2957445 h 3204819"/>
                    <a:gd name="connsiteX5" fmla="*/ 5527261 w 6031257"/>
                    <a:gd name="connsiteY5" fmla="*/ 2346464 h 3204819"/>
                    <a:gd name="connsiteX6" fmla="*/ 5547819 w 6031257"/>
                    <a:gd name="connsiteY6" fmla="*/ 1591367 h 3204819"/>
                    <a:gd name="connsiteX7" fmla="*/ 6031257 w 6031257"/>
                    <a:gd name="connsiteY7" fmla="*/ 1367599 h 3204819"/>
                    <a:gd name="connsiteX8" fmla="*/ 5994957 w 6031257"/>
                    <a:gd name="connsiteY8" fmla="*/ 166618 h 3204819"/>
                    <a:gd name="connsiteX9" fmla="*/ 4169464 w 6031257"/>
                    <a:gd name="connsiteY9" fmla="*/ 0 h 3204819"/>
                    <a:gd name="connsiteX10" fmla="*/ 2531165 w 6031257"/>
                    <a:gd name="connsiteY10" fmla="*/ 161236 h 3204819"/>
                    <a:gd name="connsiteX11" fmla="*/ 812800 w 6031257"/>
                    <a:gd name="connsiteY11" fmla="*/ 311428 h 3204819"/>
                    <a:gd name="connsiteX12" fmla="*/ 0 w 6031257"/>
                    <a:gd name="connsiteY12" fmla="*/ 563219 h 3204819"/>
                    <a:gd name="connsiteX13" fmla="*/ 837924 w 6031257"/>
                    <a:gd name="connsiteY13" fmla="*/ 1300366 h 3204819"/>
                    <a:gd name="connsiteX0" fmla="*/ 837924 w 6031257"/>
                    <a:gd name="connsiteY0" fmla="*/ 1379050 h 3283503"/>
                    <a:gd name="connsiteX1" fmla="*/ 1543890 w 6031257"/>
                    <a:gd name="connsiteY1" fmla="*/ 2527709 h 3283503"/>
                    <a:gd name="connsiteX2" fmla="*/ 2898637 w 6031257"/>
                    <a:gd name="connsiteY2" fmla="*/ 3044135 h 3283503"/>
                    <a:gd name="connsiteX3" fmla="*/ 3953565 w 6031257"/>
                    <a:gd name="connsiteY3" fmla="*/ 3283503 h 3283503"/>
                    <a:gd name="connsiteX4" fmla="*/ 5106504 w 6031257"/>
                    <a:gd name="connsiteY4" fmla="*/ 3036129 h 3283503"/>
                    <a:gd name="connsiteX5" fmla="*/ 5527261 w 6031257"/>
                    <a:gd name="connsiteY5" fmla="*/ 2425148 h 3283503"/>
                    <a:gd name="connsiteX6" fmla="*/ 5547819 w 6031257"/>
                    <a:gd name="connsiteY6" fmla="*/ 1670051 h 3283503"/>
                    <a:gd name="connsiteX7" fmla="*/ 6031257 w 6031257"/>
                    <a:gd name="connsiteY7" fmla="*/ 1446283 h 3283503"/>
                    <a:gd name="connsiteX8" fmla="*/ 5994957 w 6031257"/>
                    <a:gd name="connsiteY8" fmla="*/ 245302 h 3283503"/>
                    <a:gd name="connsiteX9" fmla="*/ 4169464 w 6031257"/>
                    <a:gd name="connsiteY9" fmla="*/ 0 h 3283503"/>
                    <a:gd name="connsiteX10" fmla="*/ 2531165 w 6031257"/>
                    <a:gd name="connsiteY10" fmla="*/ 239920 h 3283503"/>
                    <a:gd name="connsiteX11" fmla="*/ 812800 w 6031257"/>
                    <a:gd name="connsiteY11" fmla="*/ 390112 h 3283503"/>
                    <a:gd name="connsiteX12" fmla="*/ 0 w 6031257"/>
                    <a:gd name="connsiteY12" fmla="*/ 641903 h 3283503"/>
                    <a:gd name="connsiteX13" fmla="*/ 837924 w 6031257"/>
                    <a:gd name="connsiteY13" fmla="*/ 1379050 h 3283503"/>
                    <a:gd name="connsiteX0" fmla="*/ 837924 w 6031257"/>
                    <a:gd name="connsiteY0" fmla="*/ 1379050 h 3283503"/>
                    <a:gd name="connsiteX1" fmla="*/ 1543890 w 6031257"/>
                    <a:gd name="connsiteY1" fmla="*/ 2527709 h 3283503"/>
                    <a:gd name="connsiteX2" fmla="*/ 2898637 w 6031257"/>
                    <a:gd name="connsiteY2" fmla="*/ 3044135 h 3283503"/>
                    <a:gd name="connsiteX3" fmla="*/ 3953565 w 6031257"/>
                    <a:gd name="connsiteY3" fmla="*/ 3283503 h 3283503"/>
                    <a:gd name="connsiteX4" fmla="*/ 5106504 w 6031257"/>
                    <a:gd name="connsiteY4" fmla="*/ 3036129 h 3283503"/>
                    <a:gd name="connsiteX5" fmla="*/ 5527261 w 6031257"/>
                    <a:gd name="connsiteY5" fmla="*/ 2425148 h 3283503"/>
                    <a:gd name="connsiteX6" fmla="*/ 5547819 w 6031257"/>
                    <a:gd name="connsiteY6" fmla="*/ 1670051 h 3283503"/>
                    <a:gd name="connsiteX7" fmla="*/ 6031257 w 6031257"/>
                    <a:gd name="connsiteY7" fmla="*/ 1446283 h 3283503"/>
                    <a:gd name="connsiteX8" fmla="*/ 5994957 w 6031257"/>
                    <a:gd name="connsiteY8" fmla="*/ 245302 h 3283503"/>
                    <a:gd name="connsiteX9" fmla="*/ 4169464 w 6031257"/>
                    <a:gd name="connsiteY9" fmla="*/ 0 h 3283503"/>
                    <a:gd name="connsiteX10" fmla="*/ 2578375 w 6031257"/>
                    <a:gd name="connsiteY10" fmla="*/ 184842 h 3283503"/>
                    <a:gd name="connsiteX11" fmla="*/ 812800 w 6031257"/>
                    <a:gd name="connsiteY11" fmla="*/ 390112 h 3283503"/>
                    <a:gd name="connsiteX12" fmla="*/ 0 w 6031257"/>
                    <a:gd name="connsiteY12" fmla="*/ 641903 h 3283503"/>
                    <a:gd name="connsiteX13" fmla="*/ 837924 w 6031257"/>
                    <a:gd name="connsiteY13" fmla="*/ 1379050 h 3283503"/>
                    <a:gd name="connsiteX0" fmla="*/ 837924 w 6031257"/>
                    <a:gd name="connsiteY0" fmla="*/ 1194208 h 3098661"/>
                    <a:gd name="connsiteX1" fmla="*/ 1543890 w 6031257"/>
                    <a:gd name="connsiteY1" fmla="*/ 2342867 h 3098661"/>
                    <a:gd name="connsiteX2" fmla="*/ 2898637 w 6031257"/>
                    <a:gd name="connsiteY2" fmla="*/ 2859293 h 3098661"/>
                    <a:gd name="connsiteX3" fmla="*/ 3953565 w 6031257"/>
                    <a:gd name="connsiteY3" fmla="*/ 3098661 h 3098661"/>
                    <a:gd name="connsiteX4" fmla="*/ 5106504 w 6031257"/>
                    <a:gd name="connsiteY4" fmla="*/ 2851287 h 3098661"/>
                    <a:gd name="connsiteX5" fmla="*/ 5527261 w 6031257"/>
                    <a:gd name="connsiteY5" fmla="*/ 2240306 h 3098661"/>
                    <a:gd name="connsiteX6" fmla="*/ 5547819 w 6031257"/>
                    <a:gd name="connsiteY6" fmla="*/ 1485209 h 3098661"/>
                    <a:gd name="connsiteX7" fmla="*/ 6031257 w 6031257"/>
                    <a:gd name="connsiteY7" fmla="*/ 1261441 h 3098661"/>
                    <a:gd name="connsiteX8" fmla="*/ 5994957 w 6031257"/>
                    <a:gd name="connsiteY8" fmla="*/ 60460 h 3098661"/>
                    <a:gd name="connsiteX9" fmla="*/ 4158973 w 6031257"/>
                    <a:gd name="connsiteY9" fmla="*/ 339716 h 3098661"/>
                    <a:gd name="connsiteX10" fmla="*/ 2578375 w 6031257"/>
                    <a:gd name="connsiteY10" fmla="*/ 0 h 3098661"/>
                    <a:gd name="connsiteX11" fmla="*/ 812800 w 6031257"/>
                    <a:gd name="connsiteY11" fmla="*/ 205270 h 3098661"/>
                    <a:gd name="connsiteX12" fmla="*/ 0 w 6031257"/>
                    <a:gd name="connsiteY12" fmla="*/ 457061 h 3098661"/>
                    <a:gd name="connsiteX13" fmla="*/ 837924 w 6031257"/>
                    <a:gd name="connsiteY13" fmla="*/ 1194208 h 3098661"/>
                    <a:gd name="connsiteX0" fmla="*/ 837924 w 6031257"/>
                    <a:gd name="connsiteY0" fmla="*/ 1194208 h 3124057"/>
                    <a:gd name="connsiteX1" fmla="*/ 1543890 w 6031257"/>
                    <a:gd name="connsiteY1" fmla="*/ 2342867 h 3124057"/>
                    <a:gd name="connsiteX2" fmla="*/ 2898637 w 6031257"/>
                    <a:gd name="connsiteY2" fmla="*/ 2859293 h 3124057"/>
                    <a:gd name="connsiteX3" fmla="*/ 3953565 w 6031257"/>
                    <a:gd name="connsiteY3" fmla="*/ 3098661 h 3124057"/>
                    <a:gd name="connsiteX4" fmla="*/ 5421239 w 6031257"/>
                    <a:gd name="connsiteY4" fmla="*/ 3124057 h 3124057"/>
                    <a:gd name="connsiteX5" fmla="*/ 5527261 w 6031257"/>
                    <a:gd name="connsiteY5" fmla="*/ 2240306 h 3124057"/>
                    <a:gd name="connsiteX6" fmla="*/ 5547819 w 6031257"/>
                    <a:gd name="connsiteY6" fmla="*/ 1485209 h 3124057"/>
                    <a:gd name="connsiteX7" fmla="*/ 6031257 w 6031257"/>
                    <a:gd name="connsiteY7" fmla="*/ 1261441 h 3124057"/>
                    <a:gd name="connsiteX8" fmla="*/ 5994957 w 6031257"/>
                    <a:gd name="connsiteY8" fmla="*/ 60460 h 3124057"/>
                    <a:gd name="connsiteX9" fmla="*/ 4158973 w 6031257"/>
                    <a:gd name="connsiteY9" fmla="*/ 339716 h 3124057"/>
                    <a:gd name="connsiteX10" fmla="*/ 2578375 w 6031257"/>
                    <a:gd name="connsiteY10" fmla="*/ 0 h 3124057"/>
                    <a:gd name="connsiteX11" fmla="*/ 812800 w 6031257"/>
                    <a:gd name="connsiteY11" fmla="*/ 205270 h 3124057"/>
                    <a:gd name="connsiteX12" fmla="*/ 0 w 6031257"/>
                    <a:gd name="connsiteY12" fmla="*/ 457061 h 3124057"/>
                    <a:gd name="connsiteX13" fmla="*/ 837924 w 6031257"/>
                    <a:gd name="connsiteY13" fmla="*/ 1194208 h 3124057"/>
                    <a:gd name="connsiteX0" fmla="*/ 837924 w 6031257"/>
                    <a:gd name="connsiteY0" fmla="*/ 1194208 h 3124057"/>
                    <a:gd name="connsiteX1" fmla="*/ 1795677 w 6031257"/>
                    <a:gd name="connsiteY1" fmla="*/ 2295657 h 3124057"/>
                    <a:gd name="connsiteX2" fmla="*/ 2898637 w 6031257"/>
                    <a:gd name="connsiteY2" fmla="*/ 2859293 h 3124057"/>
                    <a:gd name="connsiteX3" fmla="*/ 3953565 w 6031257"/>
                    <a:gd name="connsiteY3" fmla="*/ 3098661 h 3124057"/>
                    <a:gd name="connsiteX4" fmla="*/ 5421239 w 6031257"/>
                    <a:gd name="connsiteY4" fmla="*/ 3124057 h 3124057"/>
                    <a:gd name="connsiteX5" fmla="*/ 5527261 w 6031257"/>
                    <a:gd name="connsiteY5" fmla="*/ 2240306 h 3124057"/>
                    <a:gd name="connsiteX6" fmla="*/ 5547819 w 6031257"/>
                    <a:gd name="connsiteY6" fmla="*/ 1485209 h 3124057"/>
                    <a:gd name="connsiteX7" fmla="*/ 6031257 w 6031257"/>
                    <a:gd name="connsiteY7" fmla="*/ 1261441 h 3124057"/>
                    <a:gd name="connsiteX8" fmla="*/ 5994957 w 6031257"/>
                    <a:gd name="connsiteY8" fmla="*/ 60460 h 3124057"/>
                    <a:gd name="connsiteX9" fmla="*/ 4158973 w 6031257"/>
                    <a:gd name="connsiteY9" fmla="*/ 339716 h 3124057"/>
                    <a:gd name="connsiteX10" fmla="*/ 2578375 w 6031257"/>
                    <a:gd name="connsiteY10" fmla="*/ 0 h 3124057"/>
                    <a:gd name="connsiteX11" fmla="*/ 812800 w 6031257"/>
                    <a:gd name="connsiteY11" fmla="*/ 205270 h 3124057"/>
                    <a:gd name="connsiteX12" fmla="*/ 0 w 6031257"/>
                    <a:gd name="connsiteY12" fmla="*/ 457061 h 3124057"/>
                    <a:gd name="connsiteX13" fmla="*/ 837924 w 6031257"/>
                    <a:gd name="connsiteY13" fmla="*/ 1194208 h 3124057"/>
                    <a:gd name="connsiteX0" fmla="*/ 837924 w 6031257"/>
                    <a:gd name="connsiteY0" fmla="*/ 1194208 h 3124057"/>
                    <a:gd name="connsiteX1" fmla="*/ 1795677 w 6031257"/>
                    <a:gd name="connsiteY1" fmla="*/ 2295657 h 3124057"/>
                    <a:gd name="connsiteX2" fmla="*/ 2898637 w 6031257"/>
                    <a:gd name="connsiteY2" fmla="*/ 2859293 h 3124057"/>
                    <a:gd name="connsiteX3" fmla="*/ 3953565 w 6031257"/>
                    <a:gd name="connsiteY3" fmla="*/ 3098661 h 3124057"/>
                    <a:gd name="connsiteX4" fmla="*/ 5421239 w 6031257"/>
                    <a:gd name="connsiteY4" fmla="*/ 3124057 h 3124057"/>
                    <a:gd name="connsiteX5" fmla="*/ 5527261 w 6031257"/>
                    <a:gd name="connsiteY5" fmla="*/ 2240306 h 3124057"/>
                    <a:gd name="connsiteX6" fmla="*/ 5547819 w 6031257"/>
                    <a:gd name="connsiteY6" fmla="*/ 1485209 h 3124057"/>
                    <a:gd name="connsiteX7" fmla="*/ 6031257 w 6031257"/>
                    <a:gd name="connsiteY7" fmla="*/ 1261441 h 3124057"/>
                    <a:gd name="connsiteX8" fmla="*/ 5827099 w 6031257"/>
                    <a:gd name="connsiteY8" fmla="*/ 647965 h 3124057"/>
                    <a:gd name="connsiteX9" fmla="*/ 4158973 w 6031257"/>
                    <a:gd name="connsiteY9" fmla="*/ 339716 h 3124057"/>
                    <a:gd name="connsiteX10" fmla="*/ 2578375 w 6031257"/>
                    <a:gd name="connsiteY10" fmla="*/ 0 h 3124057"/>
                    <a:gd name="connsiteX11" fmla="*/ 812800 w 6031257"/>
                    <a:gd name="connsiteY11" fmla="*/ 205270 h 3124057"/>
                    <a:gd name="connsiteX12" fmla="*/ 0 w 6031257"/>
                    <a:gd name="connsiteY12" fmla="*/ 457061 h 3124057"/>
                    <a:gd name="connsiteX13" fmla="*/ 837924 w 6031257"/>
                    <a:gd name="connsiteY13" fmla="*/ 1194208 h 3124057"/>
                    <a:gd name="connsiteX0" fmla="*/ 837924 w 6031257"/>
                    <a:gd name="connsiteY0" fmla="*/ 1194208 h 3124057"/>
                    <a:gd name="connsiteX1" fmla="*/ 2273025 w 6031257"/>
                    <a:gd name="connsiteY1" fmla="*/ 2028132 h 3124057"/>
                    <a:gd name="connsiteX2" fmla="*/ 2898637 w 6031257"/>
                    <a:gd name="connsiteY2" fmla="*/ 2859293 h 3124057"/>
                    <a:gd name="connsiteX3" fmla="*/ 3953565 w 6031257"/>
                    <a:gd name="connsiteY3" fmla="*/ 3098661 h 3124057"/>
                    <a:gd name="connsiteX4" fmla="*/ 5421239 w 6031257"/>
                    <a:gd name="connsiteY4" fmla="*/ 3124057 h 3124057"/>
                    <a:gd name="connsiteX5" fmla="*/ 5527261 w 6031257"/>
                    <a:gd name="connsiteY5" fmla="*/ 2240306 h 3124057"/>
                    <a:gd name="connsiteX6" fmla="*/ 5547819 w 6031257"/>
                    <a:gd name="connsiteY6" fmla="*/ 1485209 h 3124057"/>
                    <a:gd name="connsiteX7" fmla="*/ 6031257 w 6031257"/>
                    <a:gd name="connsiteY7" fmla="*/ 1261441 h 3124057"/>
                    <a:gd name="connsiteX8" fmla="*/ 5827099 w 6031257"/>
                    <a:gd name="connsiteY8" fmla="*/ 647965 h 3124057"/>
                    <a:gd name="connsiteX9" fmla="*/ 4158973 w 6031257"/>
                    <a:gd name="connsiteY9" fmla="*/ 339716 h 3124057"/>
                    <a:gd name="connsiteX10" fmla="*/ 2578375 w 6031257"/>
                    <a:gd name="connsiteY10" fmla="*/ 0 h 3124057"/>
                    <a:gd name="connsiteX11" fmla="*/ 812800 w 6031257"/>
                    <a:gd name="connsiteY11" fmla="*/ 205270 h 3124057"/>
                    <a:gd name="connsiteX12" fmla="*/ 0 w 6031257"/>
                    <a:gd name="connsiteY12" fmla="*/ 457061 h 3124057"/>
                    <a:gd name="connsiteX13" fmla="*/ 837924 w 6031257"/>
                    <a:gd name="connsiteY13" fmla="*/ 1194208 h 3124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31257" h="3124057">
                      <a:moveTo>
                        <a:pt x="837924" y="1194208"/>
                      </a:moveTo>
                      <a:lnTo>
                        <a:pt x="2273025" y="2028132"/>
                      </a:lnTo>
                      <a:lnTo>
                        <a:pt x="2898637" y="2859293"/>
                      </a:lnTo>
                      <a:lnTo>
                        <a:pt x="3953565" y="3098661"/>
                      </a:lnTo>
                      <a:lnTo>
                        <a:pt x="5421239" y="3124057"/>
                      </a:lnTo>
                      <a:lnTo>
                        <a:pt x="5527261" y="2240306"/>
                      </a:lnTo>
                      <a:lnTo>
                        <a:pt x="5547819" y="1485209"/>
                      </a:lnTo>
                      <a:lnTo>
                        <a:pt x="6031257" y="1261441"/>
                      </a:lnTo>
                      <a:lnTo>
                        <a:pt x="5827099" y="647965"/>
                      </a:lnTo>
                      <a:lnTo>
                        <a:pt x="4158973" y="339716"/>
                      </a:lnTo>
                      <a:lnTo>
                        <a:pt x="2578375" y="0"/>
                      </a:lnTo>
                      <a:lnTo>
                        <a:pt x="812800" y="205270"/>
                      </a:lnTo>
                      <a:lnTo>
                        <a:pt x="0" y="457061"/>
                      </a:lnTo>
                      <a:lnTo>
                        <a:pt x="837924" y="1194208"/>
                      </a:lnTo>
                      <a:close/>
                    </a:path>
                  </a:pathLst>
                </a:custGeom>
                <a:gradFill flip="none" rotWithShape="1">
                  <a:gsLst>
                    <a:gs pos="0">
                      <a:schemeClr val="accent6"/>
                    </a:gs>
                    <a:gs pos="33000">
                      <a:schemeClr val="accent6">
                        <a:lumMod val="95000"/>
                        <a:lumOff val="5000"/>
                      </a:schemeClr>
                    </a:gs>
                    <a:gs pos="77000">
                      <a:schemeClr val="accent6">
                        <a:alpha val="0"/>
                      </a:schemeClr>
                    </a:gs>
                  </a:gsLst>
                  <a:path path="circle">
                    <a:fillToRect l="50000" t="130000" r="50000" b="-30000"/>
                  </a:path>
                  <a:tileRect/>
                </a:gradFill>
                <a:ln>
                  <a:noFill/>
                </a:ln>
                <a:effectLst>
                  <a:softEdge rad="6350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GB"/>
                </a:p>
              </p:txBody>
            </p:sp>
          </p:grpSp>
          <p:sp>
            <p:nvSpPr>
              <p:cNvPr id="9" name="Rectangle 8">
                <a:extLst>
                  <a:ext uri="{FF2B5EF4-FFF2-40B4-BE49-F238E27FC236}">
                    <a16:creationId xmlns:a16="http://schemas.microsoft.com/office/drawing/2014/main" id="{AFE1DD47-8956-BE73-3D63-1FF9444D11B3}"/>
                  </a:ext>
                </a:extLst>
              </p:cNvPr>
              <p:cNvSpPr/>
              <p:nvPr userDrawn="1"/>
            </p:nvSpPr>
            <p:spPr>
              <a:xfrm>
                <a:off x="-1429311" y="-803988"/>
                <a:ext cx="13621312" cy="7661988"/>
              </a:xfrm>
              <a:prstGeom prst="rect">
                <a:avLst/>
              </a:prstGeom>
              <a:gradFill flip="none" rotWithShape="1">
                <a:gsLst>
                  <a:gs pos="23000">
                    <a:srgbClr val="FFFFFF">
                      <a:alpha val="0"/>
                    </a:srgbClr>
                  </a:gs>
                  <a:gs pos="0">
                    <a:schemeClr val="bg1">
                      <a:alpha val="65000"/>
                    </a:schemeClr>
                  </a:gs>
                  <a:gs pos="72000">
                    <a:schemeClr val="bg1">
                      <a:alpha val="0"/>
                    </a:schemeClr>
                  </a:gs>
                  <a:gs pos="90000">
                    <a:schemeClr val="bg1">
                      <a:alpha val="51000"/>
                    </a:schemeClr>
                  </a:gs>
                </a:gsLst>
                <a:lin ang="18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Freeform: Shape 14">
              <a:extLst>
                <a:ext uri="{FF2B5EF4-FFF2-40B4-BE49-F238E27FC236}">
                  <a16:creationId xmlns:a16="http://schemas.microsoft.com/office/drawing/2014/main" id="{B8B3F615-09BA-2552-C3FD-8ECE40BAEAAC}"/>
                </a:ext>
              </a:extLst>
            </p:cNvPr>
            <p:cNvSpPr/>
            <p:nvPr userDrawn="1"/>
          </p:nvSpPr>
          <p:spPr>
            <a:xfrm flipH="1" flipV="1">
              <a:off x="-1429311" y="-803988"/>
              <a:ext cx="15050623" cy="8465976"/>
            </a:xfrm>
            <a:custGeom>
              <a:avLst/>
              <a:gdLst>
                <a:gd name="connsiteX0" fmla="*/ 13621312 w 15050623"/>
                <a:gd name="connsiteY0" fmla="*/ 7661988 h 8465976"/>
                <a:gd name="connsiteX1" fmla="*/ 13621312 w 15050623"/>
                <a:gd name="connsiteY1" fmla="*/ 803988 h 8465976"/>
                <a:gd name="connsiteX2" fmla="*/ 1428112 w 15050623"/>
                <a:gd name="connsiteY2" fmla="*/ 803988 h 8465976"/>
                <a:gd name="connsiteX3" fmla="*/ 1428112 w 15050623"/>
                <a:gd name="connsiteY3" fmla="*/ 7661988 h 8465976"/>
                <a:gd name="connsiteX4" fmla="*/ 15050623 w 15050623"/>
                <a:gd name="connsiteY4" fmla="*/ 8465976 h 8465976"/>
                <a:gd name="connsiteX5" fmla="*/ 0 w 15050623"/>
                <a:gd name="connsiteY5" fmla="*/ 8465976 h 8465976"/>
                <a:gd name="connsiteX6" fmla="*/ 0 w 15050623"/>
                <a:gd name="connsiteY6" fmla="*/ 0 h 8465976"/>
                <a:gd name="connsiteX7" fmla="*/ 15050623 w 15050623"/>
                <a:gd name="connsiteY7" fmla="*/ 0 h 8465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050623" h="8465976">
                  <a:moveTo>
                    <a:pt x="13621312" y="7661988"/>
                  </a:moveTo>
                  <a:lnTo>
                    <a:pt x="13621312" y="803988"/>
                  </a:lnTo>
                  <a:lnTo>
                    <a:pt x="1428112" y="803988"/>
                  </a:lnTo>
                  <a:lnTo>
                    <a:pt x="1428112" y="7661988"/>
                  </a:lnTo>
                  <a:close/>
                  <a:moveTo>
                    <a:pt x="15050623" y="8465976"/>
                  </a:moveTo>
                  <a:lnTo>
                    <a:pt x="0" y="8465976"/>
                  </a:lnTo>
                  <a:lnTo>
                    <a:pt x="0" y="0"/>
                  </a:lnTo>
                  <a:lnTo>
                    <a:pt x="15050623" y="0"/>
                  </a:lnTo>
                  <a:close/>
                </a:path>
              </a:pathLst>
            </a:custGeom>
            <a:solidFill>
              <a:srgbClr val="53555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grpSp>
      <p:sp>
        <p:nvSpPr>
          <p:cNvPr id="17" name="Text Placeholder 15">
            <a:extLst>
              <a:ext uri="{FF2B5EF4-FFF2-40B4-BE49-F238E27FC236}">
                <a16:creationId xmlns:a16="http://schemas.microsoft.com/office/drawing/2014/main" id="{A9806271-3315-AA4D-BD73-EA573E6D776F}"/>
              </a:ext>
            </a:extLst>
          </p:cNvPr>
          <p:cNvSpPr>
            <a:spLocks noGrp="1"/>
          </p:cNvSpPr>
          <p:nvPr>
            <p:ph type="body" sz="quarter" idx="10" hasCustomPrompt="1"/>
          </p:nvPr>
        </p:nvSpPr>
        <p:spPr>
          <a:xfrm>
            <a:off x="1400400" y="2358000"/>
            <a:ext cx="7416000" cy="1435100"/>
          </a:xfrm>
          <a:prstGeom prst="rect">
            <a:avLst/>
          </a:prstGeom>
        </p:spPr>
        <p:txBody>
          <a:bodyPr anchor="ctr" anchorCtr="0">
            <a:noAutofit/>
          </a:bodyPr>
          <a:lstStyle>
            <a:lvl1pPr marL="0" indent="0">
              <a:buNone/>
              <a:defRPr sz="3600" b="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GB"/>
              <a:t>Enter section intro text here</a:t>
            </a:r>
          </a:p>
        </p:txBody>
      </p:sp>
      <p:pic>
        <p:nvPicPr>
          <p:cNvPr id="7" name="Graphic 6">
            <a:extLst>
              <a:ext uri="{FF2B5EF4-FFF2-40B4-BE49-F238E27FC236}">
                <a16:creationId xmlns:a16="http://schemas.microsoft.com/office/drawing/2014/main" id="{6C74071C-68E0-319C-C878-3F013D686D6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54025" y="6249062"/>
            <a:ext cx="2205245" cy="164288"/>
          </a:xfrm>
          <a:prstGeom prst="rect">
            <a:avLst/>
          </a:prstGeom>
        </p:spPr>
      </p:pic>
      <p:sp>
        <p:nvSpPr>
          <p:cNvPr id="8" name="Date Placeholder 5">
            <a:extLst>
              <a:ext uri="{FF2B5EF4-FFF2-40B4-BE49-F238E27FC236}">
                <a16:creationId xmlns:a16="http://schemas.microsoft.com/office/drawing/2014/main" id="{CE3551EC-AEDC-1076-F366-88A39B5E18AE}"/>
              </a:ext>
            </a:extLst>
          </p:cNvPr>
          <p:cNvSpPr>
            <a:spLocks noGrp="1"/>
          </p:cNvSpPr>
          <p:nvPr>
            <p:ph type="dt" sz="half" idx="11"/>
          </p:nvPr>
        </p:nvSpPr>
        <p:spPr>
          <a:xfrm>
            <a:off x="9055100" y="6950967"/>
            <a:ext cx="1676400" cy="365125"/>
          </a:xfrm>
        </p:spPr>
        <p:txBody>
          <a:bodyPr/>
          <a:lstStyle/>
          <a:p>
            <a:fld id="{4F24AA15-6FF9-493D-89C4-3808C6919D40}" type="datetime1">
              <a:rPr lang="en-GB" smtClean="0"/>
              <a:t>27/01/2026</a:t>
            </a:fld>
            <a:endParaRPr lang="en-GB"/>
          </a:p>
        </p:txBody>
      </p:sp>
      <p:sp>
        <p:nvSpPr>
          <p:cNvPr id="10" name="Footer Placeholder 6">
            <a:extLst>
              <a:ext uri="{FF2B5EF4-FFF2-40B4-BE49-F238E27FC236}">
                <a16:creationId xmlns:a16="http://schemas.microsoft.com/office/drawing/2014/main" id="{CCD0B3A9-1476-8F78-05D0-A30F91D473AA}"/>
              </a:ext>
            </a:extLst>
          </p:cNvPr>
          <p:cNvSpPr>
            <a:spLocks noGrp="1"/>
          </p:cNvSpPr>
          <p:nvPr>
            <p:ph type="ftr" sz="quarter" idx="12"/>
          </p:nvPr>
        </p:nvSpPr>
        <p:spPr>
          <a:xfrm>
            <a:off x="4038600" y="6950967"/>
            <a:ext cx="4114800" cy="365125"/>
          </a:xfrm>
        </p:spPr>
        <p:txBody>
          <a:bodyPr/>
          <a:lstStyle/>
          <a:p>
            <a:endParaRPr lang="en-GB"/>
          </a:p>
        </p:txBody>
      </p:sp>
      <p:sp>
        <p:nvSpPr>
          <p:cNvPr id="11" name="Slide Number Placeholder 7">
            <a:extLst>
              <a:ext uri="{FF2B5EF4-FFF2-40B4-BE49-F238E27FC236}">
                <a16:creationId xmlns:a16="http://schemas.microsoft.com/office/drawing/2014/main" id="{E8FDFF04-A970-3CB0-8F6E-A1876DB56A26}"/>
              </a:ext>
            </a:extLst>
          </p:cNvPr>
          <p:cNvSpPr>
            <a:spLocks noGrp="1"/>
          </p:cNvSpPr>
          <p:nvPr>
            <p:ph type="sldNum" sz="quarter" idx="13"/>
          </p:nvPr>
        </p:nvSpPr>
        <p:spPr>
          <a:xfrm>
            <a:off x="11017249" y="6950967"/>
            <a:ext cx="715341" cy="365125"/>
          </a:xfrm>
        </p:spPr>
        <p:txBody>
          <a:bodyPr/>
          <a:lstStyle/>
          <a:p>
            <a:fld id="{D030B88A-A586-41E9-87F5-B66E06292F0C}" type="slidenum">
              <a:rPr lang="en-GB" smtClean="0"/>
              <a:pPr/>
              <a:t>‹#›</a:t>
            </a:fld>
            <a:endParaRPr lang="en-GB"/>
          </a:p>
        </p:txBody>
      </p:sp>
    </p:spTree>
    <p:extLst>
      <p:ext uri="{BB962C8B-B14F-4D97-AF65-F5344CB8AC3E}">
        <p14:creationId xmlns:p14="http://schemas.microsoft.com/office/powerpoint/2010/main" val="277043212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1_Section into slide 2">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3D063857-729D-3AC8-EB3C-3BA2DA02595B}"/>
              </a:ext>
            </a:extLst>
          </p:cNvPr>
          <p:cNvGrpSpPr/>
          <p:nvPr userDrawn="1"/>
        </p:nvGrpSpPr>
        <p:grpSpPr>
          <a:xfrm>
            <a:off x="-1429311" y="-803988"/>
            <a:ext cx="15050623" cy="8465976"/>
            <a:chOff x="-1429311" y="-803988"/>
            <a:chExt cx="15050623" cy="8465976"/>
          </a:xfrm>
        </p:grpSpPr>
        <p:grpSp>
          <p:nvGrpSpPr>
            <p:cNvPr id="2" name="Group 1">
              <a:extLst>
                <a:ext uri="{FF2B5EF4-FFF2-40B4-BE49-F238E27FC236}">
                  <a16:creationId xmlns:a16="http://schemas.microsoft.com/office/drawing/2014/main" id="{E648067F-EF5D-890E-B75A-AA81AAEDFD4E}"/>
                </a:ext>
              </a:extLst>
            </p:cNvPr>
            <p:cNvGrpSpPr/>
            <p:nvPr userDrawn="1"/>
          </p:nvGrpSpPr>
          <p:grpSpPr>
            <a:xfrm flipH="1">
              <a:off x="-1061049" y="-803988"/>
              <a:ext cx="14682361" cy="8432455"/>
              <a:chOff x="-1429311" y="-803988"/>
              <a:chExt cx="14682361" cy="8432455"/>
            </a:xfrm>
          </p:grpSpPr>
          <p:grpSp>
            <p:nvGrpSpPr>
              <p:cNvPr id="4" name="Group 3">
                <a:extLst>
                  <a:ext uri="{FF2B5EF4-FFF2-40B4-BE49-F238E27FC236}">
                    <a16:creationId xmlns:a16="http://schemas.microsoft.com/office/drawing/2014/main" id="{4B614F85-5123-0F83-7134-CBBD8C333C2E}"/>
                  </a:ext>
                </a:extLst>
              </p:cNvPr>
              <p:cNvGrpSpPr/>
              <p:nvPr userDrawn="1"/>
            </p:nvGrpSpPr>
            <p:grpSpPr>
              <a:xfrm flipH="1">
                <a:off x="0" y="-795306"/>
                <a:ext cx="13253050" cy="8423773"/>
                <a:chOff x="13077670" y="-795306"/>
                <a:chExt cx="13253050" cy="8423773"/>
              </a:xfrm>
            </p:grpSpPr>
            <p:sp>
              <p:nvSpPr>
                <p:cNvPr id="6" name="Rectangle 5">
                  <a:extLst>
                    <a:ext uri="{FF2B5EF4-FFF2-40B4-BE49-F238E27FC236}">
                      <a16:creationId xmlns:a16="http://schemas.microsoft.com/office/drawing/2014/main" id="{7084B96F-BC63-C632-2658-3D22726225AF}"/>
                    </a:ext>
                  </a:extLst>
                </p:cNvPr>
                <p:cNvSpPr/>
                <p:nvPr userDrawn="1"/>
              </p:nvSpPr>
              <p:spPr>
                <a:xfrm>
                  <a:off x="14138720" y="0"/>
                  <a:ext cx="12192000" cy="6858000"/>
                </a:xfrm>
                <a:prstGeom prst="rect">
                  <a:avLst/>
                </a:prstGeom>
                <a:solidFill>
                  <a:srgbClr val="F6EF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Freeform: Shape 8">
                  <a:extLst>
                    <a:ext uri="{FF2B5EF4-FFF2-40B4-BE49-F238E27FC236}">
                      <a16:creationId xmlns:a16="http://schemas.microsoft.com/office/drawing/2014/main" id="{5E6B3005-5B37-915E-AEF2-01DBBE6A58E4}"/>
                    </a:ext>
                  </a:extLst>
                </p:cNvPr>
                <p:cNvSpPr/>
                <p:nvPr userDrawn="1"/>
              </p:nvSpPr>
              <p:spPr>
                <a:xfrm flipV="1">
                  <a:off x="16704511" y="-795306"/>
                  <a:ext cx="7672739" cy="4643034"/>
                </a:xfrm>
                <a:custGeom>
                  <a:avLst/>
                  <a:gdLst>
                    <a:gd name="connsiteX0" fmla="*/ 874643 w 6383130"/>
                    <a:gd name="connsiteY0" fmla="*/ 1122017 h 3330713"/>
                    <a:gd name="connsiteX1" fmla="*/ 2341217 w 6383130"/>
                    <a:gd name="connsiteY1" fmla="*/ 2199861 h 3330713"/>
                    <a:gd name="connsiteX2" fmla="*/ 2893391 w 6383130"/>
                    <a:gd name="connsiteY2" fmla="*/ 3012661 h 3330713"/>
                    <a:gd name="connsiteX3" fmla="*/ 3953565 w 6383130"/>
                    <a:gd name="connsiteY3" fmla="*/ 3330713 h 3330713"/>
                    <a:gd name="connsiteX4" fmla="*/ 5106504 w 6383130"/>
                    <a:gd name="connsiteY4" fmla="*/ 3083339 h 3330713"/>
                    <a:gd name="connsiteX5" fmla="*/ 5464313 w 6383130"/>
                    <a:gd name="connsiteY5" fmla="*/ 2425148 h 3330713"/>
                    <a:gd name="connsiteX6" fmla="*/ 4753113 w 6383130"/>
                    <a:gd name="connsiteY6" fmla="*/ 1696278 h 3330713"/>
                    <a:gd name="connsiteX7" fmla="*/ 6007652 w 6383130"/>
                    <a:gd name="connsiteY7" fmla="*/ 1532835 h 3330713"/>
                    <a:gd name="connsiteX8" fmla="*/ 6383130 w 6383130"/>
                    <a:gd name="connsiteY8" fmla="*/ 1334052 h 3330713"/>
                    <a:gd name="connsiteX9" fmla="*/ 6383130 w 6383130"/>
                    <a:gd name="connsiteY9" fmla="*/ 216452 h 3330713"/>
                    <a:gd name="connsiteX10" fmla="*/ 4117008 w 6383130"/>
                    <a:gd name="connsiteY10" fmla="*/ 0 h 3330713"/>
                    <a:gd name="connsiteX11" fmla="*/ 2531165 w 6383130"/>
                    <a:gd name="connsiteY11" fmla="*/ 287130 h 3330713"/>
                    <a:gd name="connsiteX12" fmla="*/ 812800 w 6383130"/>
                    <a:gd name="connsiteY12" fmla="*/ 437322 h 3330713"/>
                    <a:gd name="connsiteX13" fmla="*/ 0 w 6383130"/>
                    <a:gd name="connsiteY13" fmla="*/ 689113 h 3330713"/>
                    <a:gd name="connsiteX14" fmla="*/ 874643 w 6383130"/>
                    <a:gd name="connsiteY14" fmla="*/ 1122017 h 3330713"/>
                    <a:gd name="connsiteX0" fmla="*/ 874643 w 6383130"/>
                    <a:gd name="connsiteY0" fmla="*/ 1122017 h 3330713"/>
                    <a:gd name="connsiteX1" fmla="*/ 2341217 w 6383130"/>
                    <a:gd name="connsiteY1" fmla="*/ 2199861 h 3330713"/>
                    <a:gd name="connsiteX2" fmla="*/ 2893391 w 6383130"/>
                    <a:gd name="connsiteY2" fmla="*/ 3012661 h 3330713"/>
                    <a:gd name="connsiteX3" fmla="*/ 3953565 w 6383130"/>
                    <a:gd name="connsiteY3" fmla="*/ 3330713 h 3330713"/>
                    <a:gd name="connsiteX4" fmla="*/ 5106504 w 6383130"/>
                    <a:gd name="connsiteY4" fmla="*/ 3083339 h 3330713"/>
                    <a:gd name="connsiteX5" fmla="*/ 5464313 w 6383130"/>
                    <a:gd name="connsiteY5" fmla="*/ 2425148 h 3330713"/>
                    <a:gd name="connsiteX6" fmla="*/ 4753113 w 6383130"/>
                    <a:gd name="connsiteY6" fmla="*/ 1696278 h 3330713"/>
                    <a:gd name="connsiteX7" fmla="*/ 6007652 w 6383130"/>
                    <a:gd name="connsiteY7" fmla="*/ 1532835 h 3330713"/>
                    <a:gd name="connsiteX8" fmla="*/ 6383130 w 6383130"/>
                    <a:gd name="connsiteY8" fmla="*/ 216452 h 3330713"/>
                    <a:gd name="connsiteX9" fmla="*/ 4117008 w 6383130"/>
                    <a:gd name="connsiteY9" fmla="*/ 0 h 3330713"/>
                    <a:gd name="connsiteX10" fmla="*/ 2531165 w 6383130"/>
                    <a:gd name="connsiteY10" fmla="*/ 287130 h 3330713"/>
                    <a:gd name="connsiteX11" fmla="*/ 812800 w 6383130"/>
                    <a:gd name="connsiteY11" fmla="*/ 437322 h 3330713"/>
                    <a:gd name="connsiteX12" fmla="*/ 0 w 6383130"/>
                    <a:gd name="connsiteY12" fmla="*/ 689113 h 3330713"/>
                    <a:gd name="connsiteX13" fmla="*/ 874643 w 6383130"/>
                    <a:gd name="connsiteY13" fmla="*/ 1122017 h 3330713"/>
                    <a:gd name="connsiteX0" fmla="*/ 874643 w 6007652"/>
                    <a:gd name="connsiteY0" fmla="*/ 1122017 h 3330713"/>
                    <a:gd name="connsiteX1" fmla="*/ 2341217 w 6007652"/>
                    <a:gd name="connsiteY1" fmla="*/ 2199861 h 3330713"/>
                    <a:gd name="connsiteX2" fmla="*/ 2893391 w 6007652"/>
                    <a:gd name="connsiteY2" fmla="*/ 3012661 h 3330713"/>
                    <a:gd name="connsiteX3" fmla="*/ 3953565 w 6007652"/>
                    <a:gd name="connsiteY3" fmla="*/ 3330713 h 3330713"/>
                    <a:gd name="connsiteX4" fmla="*/ 5106504 w 6007652"/>
                    <a:gd name="connsiteY4" fmla="*/ 3083339 h 3330713"/>
                    <a:gd name="connsiteX5" fmla="*/ 5464313 w 6007652"/>
                    <a:gd name="connsiteY5" fmla="*/ 2425148 h 3330713"/>
                    <a:gd name="connsiteX6" fmla="*/ 4753113 w 6007652"/>
                    <a:gd name="connsiteY6" fmla="*/ 1696278 h 3330713"/>
                    <a:gd name="connsiteX7" fmla="*/ 6007652 w 6007652"/>
                    <a:gd name="connsiteY7" fmla="*/ 1532835 h 3330713"/>
                    <a:gd name="connsiteX8" fmla="*/ 5942502 w 6007652"/>
                    <a:gd name="connsiteY8" fmla="*/ 158750 h 3330713"/>
                    <a:gd name="connsiteX9" fmla="*/ 4117008 w 6007652"/>
                    <a:gd name="connsiteY9" fmla="*/ 0 h 3330713"/>
                    <a:gd name="connsiteX10" fmla="*/ 2531165 w 6007652"/>
                    <a:gd name="connsiteY10" fmla="*/ 287130 h 3330713"/>
                    <a:gd name="connsiteX11" fmla="*/ 812800 w 6007652"/>
                    <a:gd name="connsiteY11" fmla="*/ 437322 h 3330713"/>
                    <a:gd name="connsiteX12" fmla="*/ 0 w 6007652"/>
                    <a:gd name="connsiteY12" fmla="*/ 689113 h 3330713"/>
                    <a:gd name="connsiteX13" fmla="*/ 874643 w 6007652"/>
                    <a:gd name="connsiteY13" fmla="*/ 1122017 h 3330713"/>
                    <a:gd name="connsiteX0" fmla="*/ 874643 w 5942502"/>
                    <a:gd name="connsiteY0" fmla="*/ 1122017 h 3330713"/>
                    <a:gd name="connsiteX1" fmla="*/ 2341217 w 5942502"/>
                    <a:gd name="connsiteY1" fmla="*/ 2199861 h 3330713"/>
                    <a:gd name="connsiteX2" fmla="*/ 2893391 w 5942502"/>
                    <a:gd name="connsiteY2" fmla="*/ 3012661 h 3330713"/>
                    <a:gd name="connsiteX3" fmla="*/ 3953565 w 5942502"/>
                    <a:gd name="connsiteY3" fmla="*/ 3330713 h 3330713"/>
                    <a:gd name="connsiteX4" fmla="*/ 5106504 w 5942502"/>
                    <a:gd name="connsiteY4" fmla="*/ 3083339 h 3330713"/>
                    <a:gd name="connsiteX5" fmla="*/ 5464313 w 5942502"/>
                    <a:gd name="connsiteY5" fmla="*/ 2425148 h 3330713"/>
                    <a:gd name="connsiteX6" fmla="*/ 4753113 w 5942502"/>
                    <a:gd name="connsiteY6" fmla="*/ 1696278 h 3330713"/>
                    <a:gd name="connsiteX7" fmla="*/ 5881758 w 5942502"/>
                    <a:gd name="connsiteY7" fmla="*/ 1532835 h 3330713"/>
                    <a:gd name="connsiteX8" fmla="*/ 5942502 w 5942502"/>
                    <a:gd name="connsiteY8" fmla="*/ 158750 h 3330713"/>
                    <a:gd name="connsiteX9" fmla="*/ 4117008 w 5942502"/>
                    <a:gd name="connsiteY9" fmla="*/ 0 h 3330713"/>
                    <a:gd name="connsiteX10" fmla="*/ 2531165 w 5942502"/>
                    <a:gd name="connsiteY10" fmla="*/ 287130 h 3330713"/>
                    <a:gd name="connsiteX11" fmla="*/ 812800 w 5942502"/>
                    <a:gd name="connsiteY11" fmla="*/ 437322 h 3330713"/>
                    <a:gd name="connsiteX12" fmla="*/ 0 w 5942502"/>
                    <a:gd name="connsiteY12" fmla="*/ 689113 h 3330713"/>
                    <a:gd name="connsiteX13" fmla="*/ 874643 w 5942502"/>
                    <a:gd name="connsiteY13" fmla="*/ 1122017 h 3330713"/>
                    <a:gd name="connsiteX0" fmla="*/ 874643 w 5942502"/>
                    <a:gd name="connsiteY0" fmla="*/ 1122017 h 3330713"/>
                    <a:gd name="connsiteX1" fmla="*/ 2341217 w 5942502"/>
                    <a:gd name="connsiteY1" fmla="*/ 2199861 h 3330713"/>
                    <a:gd name="connsiteX2" fmla="*/ 2893391 w 5942502"/>
                    <a:gd name="connsiteY2" fmla="*/ 3012661 h 3330713"/>
                    <a:gd name="connsiteX3" fmla="*/ 3953565 w 5942502"/>
                    <a:gd name="connsiteY3" fmla="*/ 3330713 h 3330713"/>
                    <a:gd name="connsiteX4" fmla="*/ 5106504 w 5942502"/>
                    <a:gd name="connsiteY4" fmla="*/ 3083339 h 3330713"/>
                    <a:gd name="connsiteX5" fmla="*/ 5464313 w 5942502"/>
                    <a:gd name="connsiteY5" fmla="*/ 2425148 h 3330713"/>
                    <a:gd name="connsiteX6" fmla="*/ 5109813 w 5942502"/>
                    <a:gd name="connsiteY6" fmla="*/ 1712015 h 3330713"/>
                    <a:gd name="connsiteX7" fmla="*/ 5881758 w 5942502"/>
                    <a:gd name="connsiteY7" fmla="*/ 1532835 h 3330713"/>
                    <a:gd name="connsiteX8" fmla="*/ 5942502 w 5942502"/>
                    <a:gd name="connsiteY8" fmla="*/ 158750 h 3330713"/>
                    <a:gd name="connsiteX9" fmla="*/ 4117008 w 5942502"/>
                    <a:gd name="connsiteY9" fmla="*/ 0 h 3330713"/>
                    <a:gd name="connsiteX10" fmla="*/ 2531165 w 5942502"/>
                    <a:gd name="connsiteY10" fmla="*/ 287130 h 3330713"/>
                    <a:gd name="connsiteX11" fmla="*/ 812800 w 5942502"/>
                    <a:gd name="connsiteY11" fmla="*/ 437322 h 3330713"/>
                    <a:gd name="connsiteX12" fmla="*/ 0 w 5942502"/>
                    <a:gd name="connsiteY12" fmla="*/ 689113 h 3330713"/>
                    <a:gd name="connsiteX13" fmla="*/ 874643 w 5942502"/>
                    <a:gd name="connsiteY13" fmla="*/ 1122017 h 3330713"/>
                    <a:gd name="connsiteX0" fmla="*/ 874643 w 5942502"/>
                    <a:gd name="connsiteY0" fmla="*/ 1122017 h 3330713"/>
                    <a:gd name="connsiteX1" fmla="*/ 2341217 w 5942502"/>
                    <a:gd name="connsiteY1" fmla="*/ 2199861 h 3330713"/>
                    <a:gd name="connsiteX2" fmla="*/ 2893391 w 5942502"/>
                    <a:gd name="connsiteY2" fmla="*/ 3012661 h 3330713"/>
                    <a:gd name="connsiteX3" fmla="*/ 3953565 w 5942502"/>
                    <a:gd name="connsiteY3" fmla="*/ 3330713 h 3330713"/>
                    <a:gd name="connsiteX4" fmla="*/ 5106504 w 5942502"/>
                    <a:gd name="connsiteY4" fmla="*/ 3083339 h 3330713"/>
                    <a:gd name="connsiteX5" fmla="*/ 5464313 w 5942502"/>
                    <a:gd name="connsiteY5" fmla="*/ 2425148 h 3330713"/>
                    <a:gd name="connsiteX6" fmla="*/ 5235707 w 5942502"/>
                    <a:gd name="connsiteY6" fmla="*/ 1727752 h 3330713"/>
                    <a:gd name="connsiteX7" fmla="*/ 5881758 w 5942502"/>
                    <a:gd name="connsiteY7" fmla="*/ 1532835 h 3330713"/>
                    <a:gd name="connsiteX8" fmla="*/ 5942502 w 5942502"/>
                    <a:gd name="connsiteY8" fmla="*/ 158750 h 3330713"/>
                    <a:gd name="connsiteX9" fmla="*/ 4117008 w 5942502"/>
                    <a:gd name="connsiteY9" fmla="*/ 0 h 3330713"/>
                    <a:gd name="connsiteX10" fmla="*/ 2531165 w 5942502"/>
                    <a:gd name="connsiteY10" fmla="*/ 287130 h 3330713"/>
                    <a:gd name="connsiteX11" fmla="*/ 812800 w 5942502"/>
                    <a:gd name="connsiteY11" fmla="*/ 437322 h 3330713"/>
                    <a:gd name="connsiteX12" fmla="*/ 0 w 5942502"/>
                    <a:gd name="connsiteY12" fmla="*/ 689113 h 3330713"/>
                    <a:gd name="connsiteX13" fmla="*/ 874643 w 5942502"/>
                    <a:gd name="connsiteY13" fmla="*/ 1122017 h 3330713"/>
                    <a:gd name="connsiteX0" fmla="*/ 874643 w 5942502"/>
                    <a:gd name="connsiteY0" fmla="*/ 1122017 h 3330713"/>
                    <a:gd name="connsiteX1" fmla="*/ 2341217 w 5942502"/>
                    <a:gd name="connsiteY1" fmla="*/ 2199861 h 3330713"/>
                    <a:gd name="connsiteX2" fmla="*/ 2893391 w 5942502"/>
                    <a:gd name="connsiteY2" fmla="*/ 3012661 h 3330713"/>
                    <a:gd name="connsiteX3" fmla="*/ 3953565 w 5942502"/>
                    <a:gd name="connsiteY3" fmla="*/ 3330713 h 3330713"/>
                    <a:gd name="connsiteX4" fmla="*/ 5106504 w 5942502"/>
                    <a:gd name="connsiteY4" fmla="*/ 3083339 h 3330713"/>
                    <a:gd name="connsiteX5" fmla="*/ 5605944 w 5942502"/>
                    <a:gd name="connsiteY5" fmla="*/ 2472358 h 3330713"/>
                    <a:gd name="connsiteX6" fmla="*/ 5235707 w 5942502"/>
                    <a:gd name="connsiteY6" fmla="*/ 1727752 h 3330713"/>
                    <a:gd name="connsiteX7" fmla="*/ 5881758 w 5942502"/>
                    <a:gd name="connsiteY7" fmla="*/ 1532835 h 3330713"/>
                    <a:gd name="connsiteX8" fmla="*/ 5942502 w 5942502"/>
                    <a:gd name="connsiteY8" fmla="*/ 158750 h 3330713"/>
                    <a:gd name="connsiteX9" fmla="*/ 4117008 w 5942502"/>
                    <a:gd name="connsiteY9" fmla="*/ 0 h 3330713"/>
                    <a:gd name="connsiteX10" fmla="*/ 2531165 w 5942502"/>
                    <a:gd name="connsiteY10" fmla="*/ 287130 h 3330713"/>
                    <a:gd name="connsiteX11" fmla="*/ 812800 w 5942502"/>
                    <a:gd name="connsiteY11" fmla="*/ 437322 h 3330713"/>
                    <a:gd name="connsiteX12" fmla="*/ 0 w 5942502"/>
                    <a:gd name="connsiteY12" fmla="*/ 689113 h 3330713"/>
                    <a:gd name="connsiteX13" fmla="*/ 874643 w 5942502"/>
                    <a:gd name="connsiteY13" fmla="*/ 1122017 h 3330713"/>
                    <a:gd name="connsiteX0" fmla="*/ 874643 w 5942502"/>
                    <a:gd name="connsiteY0" fmla="*/ 1122017 h 3330713"/>
                    <a:gd name="connsiteX1" fmla="*/ 2341217 w 5942502"/>
                    <a:gd name="connsiteY1" fmla="*/ 2199861 h 3330713"/>
                    <a:gd name="connsiteX2" fmla="*/ 2893391 w 5942502"/>
                    <a:gd name="connsiteY2" fmla="*/ 3012661 h 3330713"/>
                    <a:gd name="connsiteX3" fmla="*/ 3953565 w 5942502"/>
                    <a:gd name="connsiteY3" fmla="*/ 3330713 h 3330713"/>
                    <a:gd name="connsiteX4" fmla="*/ 5106504 w 5942502"/>
                    <a:gd name="connsiteY4" fmla="*/ 3083339 h 3330713"/>
                    <a:gd name="connsiteX5" fmla="*/ 5605944 w 5942502"/>
                    <a:gd name="connsiteY5" fmla="*/ 2472358 h 3330713"/>
                    <a:gd name="connsiteX6" fmla="*/ 5382584 w 5942502"/>
                    <a:gd name="connsiteY6" fmla="*/ 1727752 h 3330713"/>
                    <a:gd name="connsiteX7" fmla="*/ 5881758 w 5942502"/>
                    <a:gd name="connsiteY7" fmla="*/ 1532835 h 3330713"/>
                    <a:gd name="connsiteX8" fmla="*/ 5942502 w 5942502"/>
                    <a:gd name="connsiteY8" fmla="*/ 158750 h 3330713"/>
                    <a:gd name="connsiteX9" fmla="*/ 4117008 w 5942502"/>
                    <a:gd name="connsiteY9" fmla="*/ 0 h 3330713"/>
                    <a:gd name="connsiteX10" fmla="*/ 2531165 w 5942502"/>
                    <a:gd name="connsiteY10" fmla="*/ 287130 h 3330713"/>
                    <a:gd name="connsiteX11" fmla="*/ 812800 w 5942502"/>
                    <a:gd name="connsiteY11" fmla="*/ 437322 h 3330713"/>
                    <a:gd name="connsiteX12" fmla="*/ 0 w 5942502"/>
                    <a:gd name="connsiteY12" fmla="*/ 689113 h 3330713"/>
                    <a:gd name="connsiteX13" fmla="*/ 874643 w 5942502"/>
                    <a:gd name="connsiteY13" fmla="*/ 1122017 h 3330713"/>
                    <a:gd name="connsiteX0" fmla="*/ 874643 w 5942502"/>
                    <a:gd name="connsiteY0" fmla="*/ 1122017 h 3330713"/>
                    <a:gd name="connsiteX1" fmla="*/ 2341217 w 5942502"/>
                    <a:gd name="connsiteY1" fmla="*/ 2199861 h 3330713"/>
                    <a:gd name="connsiteX2" fmla="*/ 2898637 w 5942502"/>
                    <a:gd name="connsiteY2" fmla="*/ 3091345 h 3330713"/>
                    <a:gd name="connsiteX3" fmla="*/ 3953565 w 5942502"/>
                    <a:gd name="connsiteY3" fmla="*/ 3330713 h 3330713"/>
                    <a:gd name="connsiteX4" fmla="*/ 5106504 w 5942502"/>
                    <a:gd name="connsiteY4" fmla="*/ 3083339 h 3330713"/>
                    <a:gd name="connsiteX5" fmla="*/ 5605944 w 5942502"/>
                    <a:gd name="connsiteY5" fmla="*/ 2472358 h 3330713"/>
                    <a:gd name="connsiteX6" fmla="*/ 5382584 w 5942502"/>
                    <a:gd name="connsiteY6" fmla="*/ 1727752 h 3330713"/>
                    <a:gd name="connsiteX7" fmla="*/ 5881758 w 5942502"/>
                    <a:gd name="connsiteY7" fmla="*/ 1532835 h 3330713"/>
                    <a:gd name="connsiteX8" fmla="*/ 5942502 w 5942502"/>
                    <a:gd name="connsiteY8" fmla="*/ 158750 h 3330713"/>
                    <a:gd name="connsiteX9" fmla="*/ 4117008 w 5942502"/>
                    <a:gd name="connsiteY9" fmla="*/ 0 h 3330713"/>
                    <a:gd name="connsiteX10" fmla="*/ 2531165 w 5942502"/>
                    <a:gd name="connsiteY10" fmla="*/ 287130 h 3330713"/>
                    <a:gd name="connsiteX11" fmla="*/ 812800 w 5942502"/>
                    <a:gd name="connsiteY11" fmla="*/ 437322 h 3330713"/>
                    <a:gd name="connsiteX12" fmla="*/ 0 w 5942502"/>
                    <a:gd name="connsiteY12" fmla="*/ 689113 h 3330713"/>
                    <a:gd name="connsiteX13" fmla="*/ 874643 w 5942502"/>
                    <a:gd name="connsiteY13" fmla="*/ 1122017 h 3330713"/>
                    <a:gd name="connsiteX0" fmla="*/ 874643 w 5942502"/>
                    <a:gd name="connsiteY0" fmla="*/ 996123 h 3204819"/>
                    <a:gd name="connsiteX1" fmla="*/ 2341217 w 5942502"/>
                    <a:gd name="connsiteY1" fmla="*/ 2073967 h 3204819"/>
                    <a:gd name="connsiteX2" fmla="*/ 2898637 w 5942502"/>
                    <a:gd name="connsiteY2" fmla="*/ 2965451 h 3204819"/>
                    <a:gd name="connsiteX3" fmla="*/ 3953565 w 5942502"/>
                    <a:gd name="connsiteY3" fmla="*/ 3204819 h 3204819"/>
                    <a:gd name="connsiteX4" fmla="*/ 5106504 w 5942502"/>
                    <a:gd name="connsiteY4" fmla="*/ 2957445 h 3204819"/>
                    <a:gd name="connsiteX5" fmla="*/ 5605944 w 5942502"/>
                    <a:gd name="connsiteY5" fmla="*/ 2346464 h 3204819"/>
                    <a:gd name="connsiteX6" fmla="*/ 5382584 w 5942502"/>
                    <a:gd name="connsiteY6" fmla="*/ 1601858 h 3204819"/>
                    <a:gd name="connsiteX7" fmla="*/ 5881758 w 5942502"/>
                    <a:gd name="connsiteY7" fmla="*/ 1406941 h 3204819"/>
                    <a:gd name="connsiteX8" fmla="*/ 5942502 w 5942502"/>
                    <a:gd name="connsiteY8" fmla="*/ 32856 h 3204819"/>
                    <a:gd name="connsiteX9" fmla="*/ 4169464 w 5942502"/>
                    <a:gd name="connsiteY9" fmla="*/ 0 h 3204819"/>
                    <a:gd name="connsiteX10" fmla="*/ 2531165 w 5942502"/>
                    <a:gd name="connsiteY10" fmla="*/ 161236 h 3204819"/>
                    <a:gd name="connsiteX11" fmla="*/ 812800 w 5942502"/>
                    <a:gd name="connsiteY11" fmla="*/ 311428 h 3204819"/>
                    <a:gd name="connsiteX12" fmla="*/ 0 w 5942502"/>
                    <a:gd name="connsiteY12" fmla="*/ 563219 h 3204819"/>
                    <a:gd name="connsiteX13" fmla="*/ 874643 w 5942502"/>
                    <a:gd name="connsiteY13" fmla="*/ 996123 h 3204819"/>
                    <a:gd name="connsiteX0" fmla="*/ 874643 w 5932010"/>
                    <a:gd name="connsiteY0" fmla="*/ 996123 h 3204819"/>
                    <a:gd name="connsiteX1" fmla="*/ 2341217 w 5932010"/>
                    <a:gd name="connsiteY1" fmla="*/ 2073967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605944 w 5932010"/>
                    <a:gd name="connsiteY5" fmla="*/ 2346464 h 3204819"/>
                    <a:gd name="connsiteX6" fmla="*/ 5382584 w 5932010"/>
                    <a:gd name="connsiteY6" fmla="*/ 1601858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74643 w 5932010"/>
                    <a:gd name="connsiteY13" fmla="*/ 996123 h 3204819"/>
                    <a:gd name="connsiteX0" fmla="*/ 874643 w 5932010"/>
                    <a:gd name="connsiteY0" fmla="*/ 996123 h 3204819"/>
                    <a:gd name="connsiteX1" fmla="*/ 2341217 w 5932010"/>
                    <a:gd name="connsiteY1" fmla="*/ 2073967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605944 w 5932010"/>
                    <a:gd name="connsiteY5" fmla="*/ 2346464 h 3204819"/>
                    <a:gd name="connsiteX6" fmla="*/ 5503232 w 5932010"/>
                    <a:gd name="connsiteY6" fmla="*/ 1575630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74643 w 5932010"/>
                    <a:gd name="connsiteY13" fmla="*/ 996123 h 3204819"/>
                    <a:gd name="connsiteX0" fmla="*/ 874643 w 5932010"/>
                    <a:gd name="connsiteY0" fmla="*/ 996123 h 3204819"/>
                    <a:gd name="connsiteX1" fmla="*/ 2341217 w 5932010"/>
                    <a:gd name="connsiteY1" fmla="*/ 2073967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443331 w 5932010"/>
                    <a:gd name="connsiteY5" fmla="*/ 2346464 h 3204819"/>
                    <a:gd name="connsiteX6" fmla="*/ 5503232 w 5932010"/>
                    <a:gd name="connsiteY6" fmla="*/ 1575630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74643 w 5932010"/>
                    <a:gd name="connsiteY13" fmla="*/ 996123 h 3204819"/>
                    <a:gd name="connsiteX0" fmla="*/ 874643 w 5932010"/>
                    <a:gd name="connsiteY0" fmla="*/ 996123 h 3204819"/>
                    <a:gd name="connsiteX1" fmla="*/ 2341217 w 5932010"/>
                    <a:gd name="connsiteY1" fmla="*/ 2073967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527261 w 5932010"/>
                    <a:gd name="connsiteY5" fmla="*/ 2346464 h 3204819"/>
                    <a:gd name="connsiteX6" fmla="*/ 5503232 w 5932010"/>
                    <a:gd name="connsiteY6" fmla="*/ 1575630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74643 w 5932010"/>
                    <a:gd name="connsiteY13" fmla="*/ 996123 h 3204819"/>
                    <a:gd name="connsiteX0" fmla="*/ 874643 w 5932010"/>
                    <a:gd name="connsiteY0" fmla="*/ 996123 h 3204819"/>
                    <a:gd name="connsiteX1" fmla="*/ 2341217 w 5932010"/>
                    <a:gd name="connsiteY1" fmla="*/ 2073967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527261 w 5932010"/>
                    <a:gd name="connsiteY5" fmla="*/ 2346464 h 3204819"/>
                    <a:gd name="connsiteX6" fmla="*/ 5414057 w 5932010"/>
                    <a:gd name="connsiteY6" fmla="*/ 1591367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74643 w 5932010"/>
                    <a:gd name="connsiteY13" fmla="*/ 996123 h 3204819"/>
                    <a:gd name="connsiteX0" fmla="*/ 837924 w 5932010"/>
                    <a:gd name="connsiteY0" fmla="*/ 1300366 h 3204819"/>
                    <a:gd name="connsiteX1" fmla="*/ 2341217 w 5932010"/>
                    <a:gd name="connsiteY1" fmla="*/ 2073967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527261 w 5932010"/>
                    <a:gd name="connsiteY5" fmla="*/ 2346464 h 3204819"/>
                    <a:gd name="connsiteX6" fmla="*/ 5414057 w 5932010"/>
                    <a:gd name="connsiteY6" fmla="*/ 1591367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37924 w 5932010"/>
                    <a:gd name="connsiteY13" fmla="*/ 1300366 h 3204819"/>
                    <a:gd name="connsiteX0" fmla="*/ 837924 w 5932010"/>
                    <a:gd name="connsiteY0" fmla="*/ 1300366 h 3204819"/>
                    <a:gd name="connsiteX1" fmla="*/ 2236306 w 5932010"/>
                    <a:gd name="connsiteY1" fmla="*/ 2094949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527261 w 5932010"/>
                    <a:gd name="connsiteY5" fmla="*/ 2346464 h 3204819"/>
                    <a:gd name="connsiteX6" fmla="*/ 5414057 w 5932010"/>
                    <a:gd name="connsiteY6" fmla="*/ 1591367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37924 w 5932010"/>
                    <a:gd name="connsiteY13" fmla="*/ 1300366 h 3204819"/>
                    <a:gd name="connsiteX0" fmla="*/ 25124 w 5119210"/>
                    <a:gd name="connsiteY0" fmla="*/ 1300366 h 3204819"/>
                    <a:gd name="connsiteX1" fmla="*/ 1423506 w 5119210"/>
                    <a:gd name="connsiteY1" fmla="*/ 2094949 h 3204819"/>
                    <a:gd name="connsiteX2" fmla="*/ 2085837 w 5119210"/>
                    <a:gd name="connsiteY2" fmla="*/ 2965451 h 3204819"/>
                    <a:gd name="connsiteX3" fmla="*/ 3140765 w 5119210"/>
                    <a:gd name="connsiteY3" fmla="*/ 3204819 h 3204819"/>
                    <a:gd name="connsiteX4" fmla="*/ 4293704 w 5119210"/>
                    <a:gd name="connsiteY4" fmla="*/ 2957445 h 3204819"/>
                    <a:gd name="connsiteX5" fmla="*/ 4714461 w 5119210"/>
                    <a:gd name="connsiteY5" fmla="*/ 2346464 h 3204819"/>
                    <a:gd name="connsiteX6" fmla="*/ 4601257 w 5119210"/>
                    <a:gd name="connsiteY6" fmla="*/ 1591367 h 3204819"/>
                    <a:gd name="connsiteX7" fmla="*/ 5068958 w 5119210"/>
                    <a:gd name="connsiteY7" fmla="*/ 1406941 h 3204819"/>
                    <a:gd name="connsiteX8" fmla="*/ 5119210 w 5119210"/>
                    <a:gd name="connsiteY8" fmla="*/ 410537 h 3204819"/>
                    <a:gd name="connsiteX9" fmla="*/ 3356664 w 5119210"/>
                    <a:gd name="connsiteY9" fmla="*/ 0 h 3204819"/>
                    <a:gd name="connsiteX10" fmla="*/ 1718365 w 5119210"/>
                    <a:gd name="connsiteY10" fmla="*/ 161236 h 3204819"/>
                    <a:gd name="connsiteX11" fmla="*/ 0 w 5119210"/>
                    <a:gd name="connsiteY11" fmla="*/ 311428 h 3204819"/>
                    <a:gd name="connsiteX12" fmla="*/ 68715 w 5119210"/>
                    <a:gd name="connsiteY12" fmla="*/ 579863 h 3204819"/>
                    <a:gd name="connsiteX13" fmla="*/ 25124 w 5119210"/>
                    <a:gd name="connsiteY13" fmla="*/ 1300366 h 3204819"/>
                    <a:gd name="connsiteX0" fmla="*/ 25124 w 5119210"/>
                    <a:gd name="connsiteY0" fmla="*/ 1300366 h 3204819"/>
                    <a:gd name="connsiteX1" fmla="*/ 1423506 w 5119210"/>
                    <a:gd name="connsiteY1" fmla="*/ 2094949 h 3204819"/>
                    <a:gd name="connsiteX2" fmla="*/ 2085837 w 5119210"/>
                    <a:gd name="connsiteY2" fmla="*/ 2965451 h 3204819"/>
                    <a:gd name="connsiteX3" fmla="*/ 3140765 w 5119210"/>
                    <a:gd name="connsiteY3" fmla="*/ 3204819 h 3204819"/>
                    <a:gd name="connsiteX4" fmla="*/ 4293704 w 5119210"/>
                    <a:gd name="connsiteY4" fmla="*/ 2957445 h 3204819"/>
                    <a:gd name="connsiteX5" fmla="*/ 4714461 w 5119210"/>
                    <a:gd name="connsiteY5" fmla="*/ 2346464 h 3204819"/>
                    <a:gd name="connsiteX6" fmla="*/ 4601257 w 5119210"/>
                    <a:gd name="connsiteY6" fmla="*/ 1591367 h 3204819"/>
                    <a:gd name="connsiteX7" fmla="*/ 5068958 w 5119210"/>
                    <a:gd name="connsiteY7" fmla="*/ 1406941 h 3204819"/>
                    <a:gd name="connsiteX8" fmla="*/ 5119210 w 5119210"/>
                    <a:gd name="connsiteY8" fmla="*/ 410537 h 3204819"/>
                    <a:gd name="connsiteX9" fmla="*/ 3356664 w 5119210"/>
                    <a:gd name="connsiteY9" fmla="*/ 0 h 3204819"/>
                    <a:gd name="connsiteX10" fmla="*/ 1718365 w 5119210"/>
                    <a:gd name="connsiteY10" fmla="*/ 161236 h 3204819"/>
                    <a:gd name="connsiteX11" fmla="*/ 0 w 5119210"/>
                    <a:gd name="connsiteY11" fmla="*/ 311428 h 3204819"/>
                    <a:gd name="connsiteX12" fmla="*/ 586126 w 5119210"/>
                    <a:gd name="connsiteY12" fmla="*/ 918292 h 3204819"/>
                    <a:gd name="connsiteX13" fmla="*/ 25124 w 5119210"/>
                    <a:gd name="connsiteY13" fmla="*/ 1300366 h 3204819"/>
                    <a:gd name="connsiteX0" fmla="*/ 0 w 6103356"/>
                    <a:gd name="connsiteY0" fmla="*/ 1411326 h 3204819"/>
                    <a:gd name="connsiteX1" fmla="*/ 2407652 w 6103356"/>
                    <a:gd name="connsiteY1" fmla="*/ 2094949 h 3204819"/>
                    <a:gd name="connsiteX2" fmla="*/ 3069983 w 6103356"/>
                    <a:gd name="connsiteY2" fmla="*/ 2965451 h 3204819"/>
                    <a:gd name="connsiteX3" fmla="*/ 4124911 w 6103356"/>
                    <a:gd name="connsiteY3" fmla="*/ 3204819 h 3204819"/>
                    <a:gd name="connsiteX4" fmla="*/ 5277850 w 6103356"/>
                    <a:gd name="connsiteY4" fmla="*/ 2957445 h 3204819"/>
                    <a:gd name="connsiteX5" fmla="*/ 5698607 w 6103356"/>
                    <a:gd name="connsiteY5" fmla="*/ 2346464 h 3204819"/>
                    <a:gd name="connsiteX6" fmla="*/ 5585403 w 6103356"/>
                    <a:gd name="connsiteY6" fmla="*/ 1591367 h 3204819"/>
                    <a:gd name="connsiteX7" fmla="*/ 6053104 w 6103356"/>
                    <a:gd name="connsiteY7" fmla="*/ 1406941 h 3204819"/>
                    <a:gd name="connsiteX8" fmla="*/ 6103356 w 6103356"/>
                    <a:gd name="connsiteY8" fmla="*/ 410537 h 3204819"/>
                    <a:gd name="connsiteX9" fmla="*/ 4340810 w 6103356"/>
                    <a:gd name="connsiteY9" fmla="*/ 0 h 3204819"/>
                    <a:gd name="connsiteX10" fmla="*/ 2702511 w 6103356"/>
                    <a:gd name="connsiteY10" fmla="*/ 161236 h 3204819"/>
                    <a:gd name="connsiteX11" fmla="*/ 984146 w 6103356"/>
                    <a:gd name="connsiteY11" fmla="*/ 311428 h 3204819"/>
                    <a:gd name="connsiteX12" fmla="*/ 1570272 w 6103356"/>
                    <a:gd name="connsiteY12" fmla="*/ 918292 h 3204819"/>
                    <a:gd name="connsiteX13" fmla="*/ 0 w 6103356"/>
                    <a:gd name="connsiteY13" fmla="*/ 1411326 h 3204819"/>
                    <a:gd name="connsiteX0" fmla="*/ 0 w 6103356"/>
                    <a:gd name="connsiteY0" fmla="*/ 1411326 h 3204819"/>
                    <a:gd name="connsiteX1" fmla="*/ 900135 w 6103356"/>
                    <a:gd name="connsiteY1" fmla="*/ 2122689 h 3204819"/>
                    <a:gd name="connsiteX2" fmla="*/ 3069983 w 6103356"/>
                    <a:gd name="connsiteY2" fmla="*/ 2965451 h 3204819"/>
                    <a:gd name="connsiteX3" fmla="*/ 4124911 w 6103356"/>
                    <a:gd name="connsiteY3" fmla="*/ 3204819 h 3204819"/>
                    <a:gd name="connsiteX4" fmla="*/ 5277850 w 6103356"/>
                    <a:gd name="connsiteY4" fmla="*/ 2957445 h 3204819"/>
                    <a:gd name="connsiteX5" fmla="*/ 5698607 w 6103356"/>
                    <a:gd name="connsiteY5" fmla="*/ 2346464 h 3204819"/>
                    <a:gd name="connsiteX6" fmla="*/ 5585403 w 6103356"/>
                    <a:gd name="connsiteY6" fmla="*/ 1591367 h 3204819"/>
                    <a:gd name="connsiteX7" fmla="*/ 6053104 w 6103356"/>
                    <a:gd name="connsiteY7" fmla="*/ 1406941 h 3204819"/>
                    <a:gd name="connsiteX8" fmla="*/ 6103356 w 6103356"/>
                    <a:gd name="connsiteY8" fmla="*/ 410537 h 3204819"/>
                    <a:gd name="connsiteX9" fmla="*/ 4340810 w 6103356"/>
                    <a:gd name="connsiteY9" fmla="*/ 0 h 3204819"/>
                    <a:gd name="connsiteX10" fmla="*/ 2702511 w 6103356"/>
                    <a:gd name="connsiteY10" fmla="*/ 161236 h 3204819"/>
                    <a:gd name="connsiteX11" fmla="*/ 984146 w 6103356"/>
                    <a:gd name="connsiteY11" fmla="*/ 311428 h 3204819"/>
                    <a:gd name="connsiteX12" fmla="*/ 1570272 w 6103356"/>
                    <a:gd name="connsiteY12" fmla="*/ 918292 h 3204819"/>
                    <a:gd name="connsiteX13" fmla="*/ 0 w 6103356"/>
                    <a:gd name="connsiteY13" fmla="*/ 1411326 h 3204819"/>
                    <a:gd name="connsiteX0" fmla="*/ 0 w 5918110"/>
                    <a:gd name="connsiteY0" fmla="*/ 1244886 h 3204819"/>
                    <a:gd name="connsiteX1" fmla="*/ 714889 w 5918110"/>
                    <a:gd name="connsiteY1" fmla="*/ 2122689 h 3204819"/>
                    <a:gd name="connsiteX2" fmla="*/ 2884737 w 5918110"/>
                    <a:gd name="connsiteY2" fmla="*/ 2965451 h 3204819"/>
                    <a:gd name="connsiteX3" fmla="*/ 3939665 w 5918110"/>
                    <a:gd name="connsiteY3" fmla="*/ 3204819 h 3204819"/>
                    <a:gd name="connsiteX4" fmla="*/ 5092604 w 5918110"/>
                    <a:gd name="connsiteY4" fmla="*/ 2957445 h 3204819"/>
                    <a:gd name="connsiteX5" fmla="*/ 5513361 w 5918110"/>
                    <a:gd name="connsiteY5" fmla="*/ 2346464 h 3204819"/>
                    <a:gd name="connsiteX6" fmla="*/ 5400157 w 5918110"/>
                    <a:gd name="connsiteY6" fmla="*/ 1591367 h 3204819"/>
                    <a:gd name="connsiteX7" fmla="*/ 5867858 w 5918110"/>
                    <a:gd name="connsiteY7" fmla="*/ 1406941 h 3204819"/>
                    <a:gd name="connsiteX8" fmla="*/ 5918110 w 5918110"/>
                    <a:gd name="connsiteY8" fmla="*/ 410537 h 3204819"/>
                    <a:gd name="connsiteX9" fmla="*/ 4155564 w 5918110"/>
                    <a:gd name="connsiteY9" fmla="*/ 0 h 3204819"/>
                    <a:gd name="connsiteX10" fmla="*/ 2517265 w 5918110"/>
                    <a:gd name="connsiteY10" fmla="*/ 161236 h 3204819"/>
                    <a:gd name="connsiteX11" fmla="*/ 798900 w 5918110"/>
                    <a:gd name="connsiteY11" fmla="*/ 311428 h 3204819"/>
                    <a:gd name="connsiteX12" fmla="*/ 1385026 w 5918110"/>
                    <a:gd name="connsiteY12" fmla="*/ 918292 h 3204819"/>
                    <a:gd name="connsiteX13" fmla="*/ 0 w 5918110"/>
                    <a:gd name="connsiteY13" fmla="*/ 1244886 h 3204819"/>
                    <a:gd name="connsiteX0" fmla="*/ 0 w 5918110"/>
                    <a:gd name="connsiteY0" fmla="*/ 1244886 h 3204819"/>
                    <a:gd name="connsiteX1" fmla="*/ 548806 w 5918110"/>
                    <a:gd name="connsiteY1" fmla="*/ 2461118 h 3204819"/>
                    <a:gd name="connsiteX2" fmla="*/ 2884737 w 5918110"/>
                    <a:gd name="connsiteY2" fmla="*/ 2965451 h 3204819"/>
                    <a:gd name="connsiteX3" fmla="*/ 3939665 w 5918110"/>
                    <a:gd name="connsiteY3" fmla="*/ 3204819 h 3204819"/>
                    <a:gd name="connsiteX4" fmla="*/ 5092604 w 5918110"/>
                    <a:gd name="connsiteY4" fmla="*/ 2957445 h 3204819"/>
                    <a:gd name="connsiteX5" fmla="*/ 5513361 w 5918110"/>
                    <a:gd name="connsiteY5" fmla="*/ 2346464 h 3204819"/>
                    <a:gd name="connsiteX6" fmla="*/ 5400157 w 5918110"/>
                    <a:gd name="connsiteY6" fmla="*/ 1591367 h 3204819"/>
                    <a:gd name="connsiteX7" fmla="*/ 5867858 w 5918110"/>
                    <a:gd name="connsiteY7" fmla="*/ 1406941 h 3204819"/>
                    <a:gd name="connsiteX8" fmla="*/ 5918110 w 5918110"/>
                    <a:gd name="connsiteY8" fmla="*/ 410537 h 3204819"/>
                    <a:gd name="connsiteX9" fmla="*/ 4155564 w 5918110"/>
                    <a:gd name="connsiteY9" fmla="*/ 0 h 3204819"/>
                    <a:gd name="connsiteX10" fmla="*/ 2517265 w 5918110"/>
                    <a:gd name="connsiteY10" fmla="*/ 161236 h 3204819"/>
                    <a:gd name="connsiteX11" fmla="*/ 798900 w 5918110"/>
                    <a:gd name="connsiteY11" fmla="*/ 311428 h 3204819"/>
                    <a:gd name="connsiteX12" fmla="*/ 1385026 w 5918110"/>
                    <a:gd name="connsiteY12" fmla="*/ 918292 h 3204819"/>
                    <a:gd name="connsiteX13" fmla="*/ 0 w 5918110"/>
                    <a:gd name="connsiteY13" fmla="*/ 1244886 h 3204819"/>
                    <a:gd name="connsiteX0" fmla="*/ 0 w 5918110"/>
                    <a:gd name="connsiteY0" fmla="*/ 1244886 h 3204819"/>
                    <a:gd name="connsiteX1" fmla="*/ 727664 w 5918110"/>
                    <a:gd name="connsiteY1" fmla="*/ 2810643 h 3204819"/>
                    <a:gd name="connsiteX2" fmla="*/ 2884737 w 5918110"/>
                    <a:gd name="connsiteY2" fmla="*/ 2965451 h 3204819"/>
                    <a:gd name="connsiteX3" fmla="*/ 3939665 w 5918110"/>
                    <a:gd name="connsiteY3" fmla="*/ 3204819 h 3204819"/>
                    <a:gd name="connsiteX4" fmla="*/ 5092604 w 5918110"/>
                    <a:gd name="connsiteY4" fmla="*/ 2957445 h 3204819"/>
                    <a:gd name="connsiteX5" fmla="*/ 5513361 w 5918110"/>
                    <a:gd name="connsiteY5" fmla="*/ 2346464 h 3204819"/>
                    <a:gd name="connsiteX6" fmla="*/ 5400157 w 5918110"/>
                    <a:gd name="connsiteY6" fmla="*/ 1591367 h 3204819"/>
                    <a:gd name="connsiteX7" fmla="*/ 5867858 w 5918110"/>
                    <a:gd name="connsiteY7" fmla="*/ 1406941 h 3204819"/>
                    <a:gd name="connsiteX8" fmla="*/ 5918110 w 5918110"/>
                    <a:gd name="connsiteY8" fmla="*/ 410537 h 3204819"/>
                    <a:gd name="connsiteX9" fmla="*/ 4155564 w 5918110"/>
                    <a:gd name="connsiteY9" fmla="*/ 0 h 3204819"/>
                    <a:gd name="connsiteX10" fmla="*/ 2517265 w 5918110"/>
                    <a:gd name="connsiteY10" fmla="*/ 161236 h 3204819"/>
                    <a:gd name="connsiteX11" fmla="*/ 798900 w 5918110"/>
                    <a:gd name="connsiteY11" fmla="*/ 311428 h 3204819"/>
                    <a:gd name="connsiteX12" fmla="*/ 1385026 w 5918110"/>
                    <a:gd name="connsiteY12" fmla="*/ 918292 h 3204819"/>
                    <a:gd name="connsiteX13" fmla="*/ 0 w 5918110"/>
                    <a:gd name="connsiteY13" fmla="*/ 1244886 h 3204819"/>
                    <a:gd name="connsiteX0" fmla="*/ 1067304 w 6985414"/>
                    <a:gd name="connsiteY0" fmla="*/ 1244886 h 3204819"/>
                    <a:gd name="connsiteX1" fmla="*/ 0 w 6985414"/>
                    <a:gd name="connsiteY1" fmla="*/ 2921603 h 3204819"/>
                    <a:gd name="connsiteX2" fmla="*/ 3952041 w 6985414"/>
                    <a:gd name="connsiteY2" fmla="*/ 2965451 h 3204819"/>
                    <a:gd name="connsiteX3" fmla="*/ 5006969 w 6985414"/>
                    <a:gd name="connsiteY3" fmla="*/ 3204819 h 3204819"/>
                    <a:gd name="connsiteX4" fmla="*/ 6159908 w 6985414"/>
                    <a:gd name="connsiteY4" fmla="*/ 2957445 h 3204819"/>
                    <a:gd name="connsiteX5" fmla="*/ 6580665 w 6985414"/>
                    <a:gd name="connsiteY5" fmla="*/ 2346464 h 3204819"/>
                    <a:gd name="connsiteX6" fmla="*/ 6467461 w 6985414"/>
                    <a:gd name="connsiteY6" fmla="*/ 1591367 h 3204819"/>
                    <a:gd name="connsiteX7" fmla="*/ 6935162 w 6985414"/>
                    <a:gd name="connsiteY7" fmla="*/ 1406941 h 3204819"/>
                    <a:gd name="connsiteX8" fmla="*/ 6985414 w 6985414"/>
                    <a:gd name="connsiteY8" fmla="*/ 410537 h 3204819"/>
                    <a:gd name="connsiteX9" fmla="*/ 5222868 w 6985414"/>
                    <a:gd name="connsiteY9" fmla="*/ 0 h 3204819"/>
                    <a:gd name="connsiteX10" fmla="*/ 3584569 w 6985414"/>
                    <a:gd name="connsiteY10" fmla="*/ 161236 h 3204819"/>
                    <a:gd name="connsiteX11" fmla="*/ 1866204 w 6985414"/>
                    <a:gd name="connsiteY11" fmla="*/ 311428 h 3204819"/>
                    <a:gd name="connsiteX12" fmla="*/ 2452330 w 6985414"/>
                    <a:gd name="connsiteY12" fmla="*/ 918292 h 3204819"/>
                    <a:gd name="connsiteX13" fmla="*/ 1067304 w 6985414"/>
                    <a:gd name="connsiteY13" fmla="*/ 1244886 h 3204819"/>
                    <a:gd name="connsiteX0" fmla="*/ 1182284 w 7100394"/>
                    <a:gd name="connsiteY0" fmla="*/ 1244886 h 3204819"/>
                    <a:gd name="connsiteX1" fmla="*/ 0 w 7100394"/>
                    <a:gd name="connsiteY1" fmla="*/ 2904959 h 3204819"/>
                    <a:gd name="connsiteX2" fmla="*/ 4067021 w 7100394"/>
                    <a:gd name="connsiteY2" fmla="*/ 2965451 h 3204819"/>
                    <a:gd name="connsiteX3" fmla="*/ 5121949 w 7100394"/>
                    <a:gd name="connsiteY3" fmla="*/ 3204819 h 3204819"/>
                    <a:gd name="connsiteX4" fmla="*/ 6274888 w 7100394"/>
                    <a:gd name="connsiteY4" fmla="*/ 2957445 h 3204819"/>
                    <a:gd name="connsiteX5" fmla="*/ 6695645 w 7100394"/>
                    <a:gd name="connsiteY5" fmla="*/ 2346464 h 3204819"/>
                    <a:gd name="connsiteX6" fmla="*/ 6582441 w 7100394"/>
                    <a:gd name="connsiteY6" fmla="*/ 1591367 h 3204819"/>
                    <a:gd name="connsiteX7" fmla="*/ 7050142 w 7100394"/>
                    <a:gd name="connsiteY7" fmla="*/ 1406941 h 3204819"/>
                    <a:gd name="connsiteX8" fmla="*/ 7100394 w 7100394"/>
                    <a:gd name="connsiteY8" fmla="*/ 410537 h 3204819"/>
                    <a:gd name="connsiteX9" fmla="*/ 5337848 w 7100394"/>
                    <a:gd name="connsiteY9" fmla="*/ 0 h 3204819"/>
                    <a:gd name="connsiteX10" fmla="*/ 3699549 w 7100394"/>
                    <a:gd name="connsiteY10" fmla="*/ 161236 h 3204819"/>
                    <a:gd name="connsiteX11" fmla="*/ 1981184 w 7100394"/>
                    <a:gd name="connsiteY11" fmla="*/ 311428 h 3204819"/>
                    <a:gd name="connsiteX12" fmla="*/ 2567310 w 7100394"/>
                    <a:gd name="connsiteY12" fmla="*/ 918292 h 3204819"/>
                    <a:gd name="connsiteX13" fmla="*/ 1182284 w 7100394"/>
                    <a:gd name="connsiteY13" fmla="*/ 1244886 h 3204819"/>
                    <a:gd name="connsiteX0" fmla="*/ 1182284 w 7100394"/>
                    <a:gd name="connsiteY0" fmla="*/ 1244886 h 2965451"/>
                    <a:gd name="connsiteX1" fmla="*/ 0 w 7100394"/>
                    <a:gd name="connsiteY1" fmla="*/ 2904959 h 2965451"/>
                    <a:gd name="connsiteX2" fmla="*/ 4067021 w 7100394"/>
                    <a:gd name="connsiteY2" fmla="*/ 2965451 h 2965451"/>
                    <a:gd name="connsiteX3" fmla="*/ 4553436 w 7100394"/>
                    <a:gd name="connsiteY3" fmla="*/ 2478030 h 2965451"/>
                    <a:gd name="connsiteX4" fmla="*/ 6274888 w 7100394"/>
                    <a:gd name="connsiteY4" fmla="*/ 2957445 h 2965451"/>
                    <a:gd name="connsiteX5" fmla="*/ 6695645 w 7100394"/>
                    <a:gd name="connsiteY5" fmla="*/ 2346464 h 2965451"/>
                    <a:gd name="connsiteX6" fmla="*/ 6582441 w 7100394"/>
                    <a:gd name="connsiteY6" fmla="*/ 1591367 h 2965451"/>
                    <a:gd name="connsiteX7" fmla="*/ 7050142 w 7100394"/>
                    <a:gd name="connsiteY7" fmla="*/ 1406941 h 2965451"/>
                    <a:gd name="connsiteX8" fmla="*/ 7100394 w 7100394"/>
                    <a:gd name="connsiteY8" fmla="*/ 410537 h 2965451"/>
                    <a:gd name="connsiteX9" fmla="*/ 5337848 w 7100394"/>
                    <a:gd name="connsiteY9" fmla="*/ 0 h 2965451"/>
                    <a:gd name="connsiteX10" fmla="*/ 3699549 w 7100394"/>
                    <a:gd name="connsiteY10" fmla="*/ 161236 h 2965451"/>
                    <a:gd name="connsiteX11" fmla="*/ 1981184 w 7100394"/>
                    <a:gd name="connsiteY11" fmla="*/ 311428 h 2965451"/>
                    <a:gd name="connsiteX12" fmla="*/ 2567310 w 7100394"/>
                    <a:gd name="connsiteY12" fmla="*/ 918292 h 2965451"/>
                    <a:gd name="connsiteX13" fmla="*/ 1182284 w 7100394"/>
                    <a:gd name="connsiteY13" fmla="*/ 1244886 h 2965451"/>
                    <a:gd name="connsiteX0" fmla="*/ 1182284 w 7100394"/>
                    <a:gd name="connsiteY0" fmla="*/ 1244886 h 2965451"/>
                    <a:gd name="connsiteX1" fmla="*/ 0 w 7100394"/>
                    <a:gd name="connsiteY1" fmla="*/ 2904959 h 2965451"/>
                    <a:gd name="connsiteX2" fmla="*/ 4067021 w 7100394"/>
                    <a:gd name="connsiteY2" fmla="*/ 2965451 h 2965451"/>
                    <a:gd name="connsiteX3" fmla="*/ 4553436 w 7100394"/>
                    <a:gd name="connsiteY3" fmla="*/ 2478030 h 2965451"/>
                    <a:gd name="connsiteX4" fmla="*/ 5738314 w 7100394"/>
                    <a:gd name="connsiteY4" fmla="*/ 2164080 h 2965451"/>
                    <a:gd name="connsiteX5" fmla="*/ 6695645 w 7100394"/>
                    <a:gd name="connsiteY5" fmla="*/ 2346464 h 2965451"/>
                    <a:gd name="connsiteX6" fmla="*/ 6582441 w 7100394"/>
                    <a:gd name="connsiteY6" fmla="*/ 1591367 h 2965451"/>
                    <a:gd name="connsiteX7" fmla="*/ 7050142 w 7100394"/>
                    <a:gd name="connsiteY7" fmla="*/ 1406941 h 2965451"/>
                    <a:gd name="connsiteX8" fmla="*/ 7100394 w 7100394"/>
                    <a:gd name="connsiteY8" fmla="*/ 410537 h 2965451"/>
                    <a:gd name="connsiteX9" fmla="*/ 5337848 w 7100394"/>
                    <a:gd name="connsiteY9" fmla="*/ 0 h 2965451"/>
                    <a:gd name="connsiteX10" fmla="*/ 3699549 w 7100394"/>
                    <a:gd name="connsiteY10" fmla="*/ 161236 h 2965451"/>
                    <a:gd name="connsiteX11" fmla="*/ 1981184 w 7100394"/>
                    <a:gd name="connsiteY11" fmla="*/ 311428 h 2965451"/>
                    <a:gd name="connsiteX12" fmla="*/ 2567310 w 7100394"/>
                    <a:gd name="connsiteY12" fmla="*/ 918292 h 2965451"/>
                    <a:gd name="connsiteX13" fmla="*/ 1182284 w 7100394"/>
                    <a:gd name="connsiteY13" fmla="*/ 1244886 h 2965451"/>
                    <a:gd name="connsiteX0" fmla="*/ 1182284 w 7100394"/>
                    <a:gd name="connsiteY0" fmla="*/ 1244886 h 2965451"/>
                    <a:gd name="connsiteX1" fmla="*/ 0 w 7100394"/>
                    <a:gd name="connsiteY1" fmla="*/ 2904959 h 2965451"/>
                    <a:gd name="connsiteX2" fmla="*/ 4067021 w 7100394"/>
                    <a:gd name="connsiteY2" fmla="*/ 2965451 h 2965451"/>
                    <a:gd name="connsiteX3" fmla="*/ 5038908 w 7100394"/>
                    <a:gd name="connsiteY3" fmla="*/ 2516866 h 2965451"/>
                    <a:gd name="connsiteX4" fmla="*/ 5738314 w 7100394"/>
                    <a:gd name="connsiteY4" fmla="*/ 2164080 h 2965451"/>
                    <a:gd name="connsiteX5" fmla="*/ 6695645 w 7100394"/>
                    <a:gd name="connsiteY5" fmla="*/ 2346464 h 2965451"/>
                    <a:gd name="connsiteX6" fmla="*/ 6582441 w 7100394"/>
                    <a:gd name="connsiteY6" fmla="*/ 1591367 h 2965451"/>
                    <a:gd name="connsiteX7" fmla="*/ 7050142 w 7100394"/>
                    <a:gd name="connsiteY7" fmla="*/ 1406941 h 2965451"/>
                    <a:gd name="connsiteX8" fmla="*/ 7100394 w 7100394"/>
                    <a:gd name="connsiteY8" fmla="*/ 410537 h 2965451"/>
                    <a:gd name="connsiteX9" fmla="*/ 5337848 w 7100394"/>
                    <a:gd name="connsiteY9" fmla="*/ 0 h 2965451"/>
                    <a:gd name="connsiteX10" fmla="*/ 3699549 w 7100394"/>
                    <a:gd name="connsiteY10" fmla="*/ 161236 h 2965451"/>
                    <a:gd name="connsiteX11" fmla="*/ 1981184 w 7100394"/>
                    <a:gd name="connsiteY11" fmla="*/ 311428 h 2965451"/>
                    <a:gd name="connsiteX12" fmla="*/ 2567310 w 7100394"/>
                    <a:gd name="connsiteY12" fmla="*/ 918292 h 2965451"/>
                    <a:gd name="connsiteX13" fmla="*/ 1182284 w 7100394"/>
                    <a:gd name="connsiteY13" fmla="*/ 1244886 h 2965451"/>
                    <a:gd name="connsiteX0" fmla="*/ 1182284 w 7100394"/>
                    <a:gd name="connsiteY0" fmla="*/ 1244886 h 2965451"/>
                    <a:gd name="connsiteX1" fmla="*/ 0 w 7100394"/>
                    <a:gd name="connsiteY1" fmla="*/ 2904959 h 2965451"/>
                    <a:gd name="connsiteX2" fmla="*/ 4067021 w 7100394"/>
                    <a:gd name="connsiteY2" fmla="*/ 2965451 h 2965451"/>
                    <a:gd name="connsiteX3" fmla="*/ 5038908 w 7100394"/>
                    <a:gd name="connsiteY3" fmla="*/ 2516866 h 2965451"/>
                    <a:gd name="connsiteX4" fmla="*/ 5738314 w 7100394"/>
                    <a:gd name="connsiteY4" fmla="*/ 2164080 h 2965451"/>
                    <a:gd name="connsiteX5" fmla="*/ 6357092 w 7100394"/>
                    <a:gd name="connsiteY5" fmla="*/ 1830499 h 2965451"/>
                    <a:gd name="connsiteX6" fmla="*/ 6582441 w 7100394"/>
                    <a:gd name="connsiteY6" fmla="*/ 1591367 h 2965451"/>
                    <a:gd name="connsiteX7" fmla="*/ 7050142 w 7100394"/>
                    <a:gd name="connsiteY7" fmla="*/ 1406941 h 2965451"/>
                    <a:gd name="connsiteX8" fmla="*/ 7100394 w 7100394"/>
                    <a:gd name="connsiteY8" fmla="*/ 410537 h 2965451"/>
                    <a:gd name="connsiteX9" fmla="*/ 5337848 w 7100394"/>
                    <a:gd name="connsiteY9" fmla="*/ 0 h 2965451"/>
                    <a:gd name="connsiteX10" fmla="*/ 3699549 w 7100394"/>
                    <a:gd name="connsiteY10" fmla="*/ 161236 h 2965451"/>
                    <a:gd name="connsiteX11" fmla="*/ 1981184 w 7100394"/>
                    <a:gd name="connsiteY11" fmla="*/ 311428 h 2965451"/>
                    <a:gd name="connsiteX12" fmla="*/ 2567310 w 7100394"/>
                    <a:gd name="connsiteY12" fmla="*/ 918292 h 2965451"/>
                    <a:gd name="connsiteX13" fmla="*/ 1182284 w 7100394"/>
                    <a:gd name="connsiteY13" fmla="*/ 1244886 h 2965451"/>
                    <a:gd name="connsiteX0" fmla="*/ 1182284 w 7100394"/>
                    <a:gd name="connsiteY0" fmla="*/ 1244886 h 2965451"/>
                    <a:gd name="connsiteX1" fmla="*/ 0 w 7100394"/>
                    <a:gd name="connsiteY1" fmla="*/ 2904959 h 2965451"/>
                    <a:gd name="connsiteX2" fmla="*/ 4067021 w 7100394"/>
                    <a:gd name="connsiteY2" fmla="*/ 2965451 h 2965451"/>
                    <a:gd name="connsiteX3" fmla="*/ 5038908 w 7100394"/>
                    <a:gd name="connsiteY3" fmla="*/ 2516866 h 2965451"/>
                    <a:gd name="connsiteX4" fmla="*/ 5738314 w 7100394"/>
                    <a:gd name="connsiteY4" fmla="*/ 2164080 h 2965451"/>
                    <a:gd name="connsiteX5" fmla="*/ 6357092 w 7100394"/>
                    <a:gd name="connsiteY5" fmla="*/ 1830499 h 2965451"/>
                    <a:gd name="connsiteX6" fmla="*/ 5739253 w 7100394"/>
                    <a:gd name="connsiteY6" fmla="*/ 1080950 h 2965451"/>
                    <a:gd name="connsiteX7" fmla="*/ 7050142 w 7100394"/>
                    <a:gd name="connsiteY7" fmla="*/ 1406941 h 2965451"/>
                    <a:gd name="connsiteX8" fmla="*/ 7100394 w 7100394"/>
                    <a:gd name="connsiteY8" fmla="*/ 410537 h 2965451"/>
                    <a:gd name="connsiteX9" fmla="*/ 5337848 w 7100394"/>
                    <a:gd name="connsiteY9" fmla="*/ 0 h 2965451"/>
                    <a:gd name="connsiteX10" fmla="*/ 3699549 w 7100394"/>
                    <a:gd name="connsiteY10" fmla="*/ 161236 h 2965451"/>
                    <a:gd name="connsiteX11" fmla="*/ 1981184 w 7100394"/>
                    <a:gd name="connsiteY11" fmla="*/ 311428 h 2965451"/>
                    <a:gd name="connsiteX12" fmla="*/ 2567310 w 7100394"/>
                    <a:gd name="connsiteY12" fmla="*/ 918292 h 2965451"/>
                    <a:gd name="connsiteX13" fmla="*/ 1182284 w 7100394"/>
                    <a:gd name="connsiteY13" fmla="*/ 1244886 h 2965451"/>
                    <a:gd name="connsiteX0" fmla="*/ 1182284 w 7100394"/>
                    <a:gd name="connsiteY0" fmla="*/ 1244886 h 2965451"/>
                    <a:gd name="connsiteX1" fmla="*/ 0 w 7100394"/>
                    <a:gd name="connsiteY1" fmla="*/ 2904959 h 2965451"/>
                    <a:gd name="connsiteX2" fmla="*/ 4067021 w 7100394"/>
                    <a:gd name="connsiteY2" fmla="*/ 2965451 h 2965451"/>
                    <a:gd name="connsiteX3" fmla="*/ 5038908 w 7100394"/>
                    <a:gd name="connsiteY3" fmla="*/ 2516866 h 2965451"/>
                    <a:gd name="connsiteX4" fmla="*/ 5738314 w 7100394"/>
                    <a:gd name="connsiteY4" fmla="*/ 2164080 h 2965451"/>
                    <a:gd name="connsiteX5" fmla="*/ 6357092 w 7100394"/>
                    <a:gd name="connsiteY5" fmla="*/ 1830499 h 2965451"/>
                    <a:gd name="connsiteX6" fmla="*/ 5739253 w 7100394"/>
                    <a:gd name="connsiteY6" fmla="*/ 1080950 h 2965451"/>
                    <a:gd name="connsiteX7" fmla="*/ 5223235 w 7100394"/>
                    <a:gd name="connsiteY7" fmla="*/ 397203 h 2965451"/>
                    <a:gd name="connsiteX8" fmla="*/ 7100394 w 7100394"/>
                    <a:gd name="connsiteY8" fmla="*/ 410537 h 2965451"/>
                    <a:gd name="connsiteX9" fmla="*/ 5337848 w 7100394"/>
                    <a:gd name="connsiteY9" fmla="*/ 0 h 2965451"/>
                    <a:gd name="connsiteX10" fmla="*/ 3699549 w 7100394"/>
                    <a:gd name="connsiteY10" fmla="*/ 161236 h 2965451"/>
                    <a:gd name="connsiteX11" fmla="*/ 1981184 w 7100394"/>
                    <a:gd name="connsiteY11" fmla="*/ 311428 h 2965451"/>
                    <a:gd name="connsiteX12" fmla="*/ 2567310 w 7100394"/>
                    <a:gd name="connsiteY12" fmla="*/ 918292 h 2965451"/>
                    <a:gd name="connsiteX13" fmla="*/ 1182284 w 7100394"/>
                    <a:gd name="connsiteY13" fmla="*/ 1244886 h 2965451"/>
                    <a:gd name="connsiteX0" fmla="*/ 1182284 w 6357092"/>
                    <a:gd name="connsiteY0" fmla="*/ 1244886 h 2965451"/>
                    <a:gd name="connsiteX1" fmla="*/ 0 w 6357092"/>
                    <a:gd name="connsiteY1" fmla="*/ 2904959 h 2965451"/>
                    <a:gd name="connsiteX2" fmla="*/ 4067021 w 6357092"/>
                    <a:gd name="connsiteY2" fmla="*/ 2965451 h 2965451"/>
                    <a:gd name="connsiteX3" fmla="*/ 5038908 w 6357092"/>
                    <a:gd name="connsiteY3" fmla="*/ 2516866 h 2965451"/>
                    <a:gd name="connsiteX4" fmla="*/ 5738314 w 6357092"/>
                    <a:gd name="connsiteY4" fmla="*/ 2164080 h 2965451"/>
                    <a:gd name="connsiteX5" fmla="*/ 6357092 w 6357092"/>
                    <a:gd name="connsiteY5" fmla="*/ 1830499 h 2965451"/>
                    <a:gd name="connsiteX6" fmla="*/ 5739253 w 6357092"/>
                    <a:gd name="connsiteY6" fmla="*/ 1080950 h 2965451"/>
                    <a:gd name="connsiteX7" fmla="*/ 5223235 w 6357092"/>
                    <a:gd name="connsiteY7" fmla="*/ 397203 h 2965451"/>
                    <a:gd name="connsiteX8" fmla="*/ 5337848 w 6357092"/>
                    <a:gd name="connsiteY8" fmla="*/ 0 h 2965451"/>
                    <a:gd name="connsiteX9" fmla="*/ 3699549 w 6357092"/>
                    <a:gd name="connsiteY9" fmla="*/ 161236 h 2965451"/>
                    <a:gd name="connsiteX10" fmla="*/ 1981184 w 6357092"/>
                    <a:gd name="connsiteY10" fmla="*/ 311428 h 2965451"/>
                    <a:gd name="connsiteX11" fmla="*/ 2567310 w 6357092"/>
                    <a:gd name="connsiteY11" fmla="*/ 918292 h 2965451"/>
                    <a:gd name="connsiteX12" fmla="*/ 1182284 w 6357092"/>
                    <a:gd name="connsiteY12" fmla="*/ 1244886 h 2965451"/>
                    <a:gd name="connsiteX0" fmla="*/ 1182284 w 6357092"/>
                    <a:gd name="connsiteY0" fmla="*/ 1083650 h 2804215"/>
                    <a:gd name="connsiteX1" fmla="*/ 0 w 6357092"/>
                    <a:gd name="connsiteY1" fmla="*/ 2743723 h 2804215"/>
                    <a:gd name="connsiteX2" fmla="*/ 4067021 w 6357092"/>
                    <a:gd name="connsiteY2" fmla="*/ 2804215 h 2804215"/>
                    <a:gd name="connsiteX3" fmla="*/ 5038908 w 6357092"/>
                    <a:gd name="connsiteY3" fmla="*/ 2355630 h 2804215"/>
                    <a:gd name="connsiteX4" fmla="*/ 5738314 w 6357092"/>
                    <a:gd name="connsiteY4" fmla="*/ 2002844 h 2804215"/>
                    <a:gd name="connsiteX5" fmla="*/ 6357092 w 6357092"/>
                    <a:gd name="connsiteY5" fmla="*/ 1669263 h 2804215"/>
                    <a:gd name="connsiteX6" fmla="*/ 5739253 w 6357092"/>
                    <a:gd name="connsiteY6" fmla="*/ 919714 h 2804215"/>
                    <a:gd name="connsiteX7" fmla="*/ 5223235 w 6357092"/>
                    <a:gd name="connsiteY7" fmla="*/ 235967 h 2804215"/>
                    <a:gd name="connsiteX8" fmla="*/ 3699549 w 6357092"/>
                    <a:gd name="connsiteY8" fmla="*/ 0 h 2804215"/>
                    <a:gd name="connsiteX9" fmla="*/ 1981184 w 6357092"/>
                    <a:gd name="connsiteY9" fmla="*/ 150192 h 2804215"/>
                    <a:gd name="connsiteX10" fmla="*/ 2567310 w 6357092"/>
                    <a:gd name="connsiteY10" fmla="*/ 757056 h 2804215"/>
                    <a:gd name="connsiteX11" fmla="*/ 1182284 w 6357092"/>
                    <a:gd name="connsiteY11" fmla="*/ 1083650 h 2804215"/>
                    <a:gd name="connsiteX0" fmla="*/ 1182284 w 6357092"/>
                    <a:gd name="connsiteY0" fmla="*/ 1083650 h 2804215"/>
                    <a:gd name="connsiteX1" fmla="*/ 0 w 6357092"/>
                    <a:gd name="connsiteY1" fmla="*/ 2743723 h 2804215"/>
                    <a:gd name="connsiteX2" fmla="*/ 4067021 w 6357092"/>
                    <a:gd name="connsiteY2" fmla="*/ 2804215 h 2804215"/>
                    <a:gd name="connsiteX3" fmla="*/ 5038908 w 6357092"/>
                    <a:gd name="connsiteY3" fmla="*/ 2355630 h 2804215"/>
                    <a:gd name="connsiteX4" fmla="*/ 5738314 w 6357092"/>
                    <a:gd name="connsiteY4" fmla="*/ 2002844 h 2804215"/>
                    <a:gd name="connsiteX5" fmla="*/ 6357092 w 6357092"/>
                    <a:gd name="connsiteY5" fmla="*/ 1669263 h 2804215"/>
                    <a:gd name="connsiteX6" fmla="*/ 5739253 w 6357092"/>
                    <a:gd name="connsiteY6" fmla="*/ 919714 h 2804215"/>
                    <a:gd name="connsiteX7" fmla="*/ 5600114 w 6357092"/>
                    <a:gd name="connsiteY7" fmla="*/ 125007 h 2804215"/>
                    <a:gd name="connsiteX8" fmla="*/ 3699549 w 6357092"/>
                    <a:gd name="connsiteY8" fmla="*/ 0 h 2804215"/>
                    <a:gd name="connsiteX9" fmla="*/ 1981184 w 6357092"/>
                    <a:gd name="connsiteY9" fmla="*/ 150192 h 2804215"/>
                    <a:gd name="connsiteX10" fmla="*/ 2567310 w 6357092"/>
                    <a:gd name="connsiteY10" fmla="*/ 757056 h 2804215"/>
                    <a:gd name="connsiteX11" fmla="*/ 1182284 w 6357092"/>
                    <a:gd name="connsiteY11" fmla="*/ 1083650 h 2804215"/>
                    <a:gd name="connsiteX0" fmla="*/ 1182284 w 6357092"/>
                    <a:gd name="connsiteY0" fmla="*/ 1083650 h 2804215"/>
                    <a:gd name="connsiteX1" fmla="*/ 0 w 6357092"/>
                    <a:gd name="connsiteY1" fmla="*/ 2743723 h 2804215"/>
                    <a:gd name="connsiteX2" fmla="*/ 4067021 w 6357092"/>
                    <a:gd name="connsiteY2" fmla="*/ 2804215 h 2804215"/>
                    <a:gd name="connsiteX3" fmla="*/ 5038908 w 6357092"/>
                    <a:gd name="connsiteY3" fmla="*/ 2355630 h 2804215"/>
                    <a:gd name="connsiteX4" fmla="*/ 5738314 w 6357092"/>
                    <a:gd name="connsiteY4" fmla="*/ 2002844 h 2804215"/>
                    <a:gd name="connsiteX5" fmla="*/ 6357092 w 6357092"/>
                    <a:gd name="connsiteY5" fmla="*/ 1669263 h 2804215"/>
                    <a:gd name="connsiteX6" fmla="*/ 5739253 w 6357092"/>
                    <a:gd name="connsiteY6" fmla="*/ 919714 h 2804215"/>
                    <a:gd name="connsiteX7" fmla="*/ 5402093 w 6357092"/>
                    <a:gd name="connsiteY7" fmla="*/ 219323 h 2804215"/>
                    <a:gd name="connsiteX8" fmla="*/ 3699549 w 6357092"/>
                    <a:gd name="connsiteY8" fmla="*/ 0 h 2804215"/>
                    <a:gd name="connsiteX9" fmla="*/ 1981184 w 6357092"/>
                    <a:gd name="connsiteY9" fmla="*/ 150192 h 2804215"/>
                    <a:gd name="connsiteX10" fmla="*/ 2567310 w 6357092"/>
                    <a:gd name="connsiteY10" fmla="*/ 757056 h 2804215"/>
                    <a:gd name="connsiteX11" fmla="*/ 1182284 w 6357092"/>
                    <a:gd name="connsiteY11" fmla="*/ 1083650 h 2804215"/>
                    <a:gd name="connsiteX0" fmla="*/ 1182284 w 6357092"/>
                    <a:gd name="connsiteY0" fmla="*/ 1083650 h 2804215"/>
                    <a:gd name="connsiteX1" fmla="*/ 0 w 6357092"/>
                    <a:gd name="connsiteY1" fmla="*/ 2743723 h 2804215"/>
                    <a:gd name="connsiteX2" fmla="*/ 4067021 w 6357092"/>
                    <a:gd name="connsiteY2" fmla="*/ 2804215 h 2804215"/>
                    <a:gd name="connsiteX3" fmla="*/ 5038908 w 6357092"/>
                    <a:gd name="connsiteY3" fmla="*/ 2355630 h 2804215"/>
                    <a:gd name="connsiteX4" fmla="*/ 5738314 w 6357092"/>
                    <a:gd name="connsiteY4" fmla="*/ 2002844 h 2804215"/>
                    <a:gd name="connsiteX5" fmla="*/ 6357092 w 6357092"/>
                    <a:gd name="connsiteY5" fmla="*/ 1669263 h 2804215"/>
                    <a:gd name="connsiteX6" fmla="*/ 5892560 w 6357092"/>
                    <a:gd name="connsiteY6" fmla="*/ 919714 h 2804215"/>
                    <a:gd name="connsiteX7" fmla="*/ 5402093 w 6357092"/>
                    <a:gd name="connsiteY7" fmla="*/ 219323 h 2804215"/>
                    <a:gd name="connsiteX8" fmla="*/ 3699549 w 6357092"/>
                    <a:gd name="connsiteY8" fmla="*/ 0 h 2804215"/>
                    <a:gd name="connsiteX9" fmla="*/ 1981184 w 6357092"/>
                    <a:gd name="connsiteY9" fmla="*/ 150192 h 2804215"/>
                    <a:gd name="connsiteX10" fmla="*/ 2567310 w 6357092"/>
                    <a:gd name="connsiteY10" fmla="*/ 757056 h 2804215"/>
                    <a:gd name="connsiteX11" fmla="*/ 1182284 w 6357092"/>
                    <a:gd name="connsiteY11" fmla="*/ 1083650 h 2804215"/>
                    <a:gd name="connsiteX0" fmla="*/ 1182284 w 6357092"/>
                    <a:gd name="connsiteY0" fmla="*/ 933458 h 2654023"/>
                    <a:gd name="connsiteX1" fmla="*/ 0 w 6357092"/>
                    <a:gd name="connsiteY1" fmla="*/ 2593531 h 2654023"/>
                    <a:gd name="connsiteX2" fmla="*/ 4067021 w 6357092"/>
                    <a:gd name="connsiteY2" fmla="*/ 2654023 h 2654023"/>
                    <a:gd name="connsiteX3" fmla="*/ 5038908 w 6357092"/>
                    <a:gd name="connsiteY3" fmla="*/ 2205438 h 2654023"/>
                    <a:gd name="connsiteX4" fmla="*/ 5738314 w 6357092"/>
                    <a:gd name="connsiteY4" fmla="*/ 1852652 h 2654023"/>
                    <a:gd name="connsiteX5" fmla="*/ 6357092 w 6357092"/>
                    <a:gd name="connsiteY5" fmla="*/ 1519071 h 2654023"/>
                    <a:gd name="connsiteX6" fmla="*/ 5892560 w 6357092"/>
                    <a:gd name="connsiteY6" fmla="*/ 769522 h 2654023"/>
                    <a:gd name="connsiteX7" fmla="*/ 5402093 w 6357092"/>
                    <a:gd name="connsiteY7" fmla="*/ 69131 h 2654023"/>
                    <a:gd name="connsiteX8" fmla="*/ 3712325 w 6357092"/>
                    <a:gd name="connsiteY8" fmla="*/ 171593 h 2654023"/>
                    <a:gd name="connsiteX9" fmla="*/ 1981184 w 6357092"/>
                    <a:gd name="connsiteY9" fmla="*/ 0 h 2654023"/>
                    <a:gd name="connsiteX10" fmla="*/ 2567310 w 6357092"/>
                    <a:gd name="connsiteY10" fmla="*/ 606864 h 2654023"/>
                    <a:gd name="connsiteX11" fmla="*/ 1182284 w 6357092"/>
                    <a:gd name="connsiteY11" fmla="*/ 933458 h 2654023"/>
                    <a:gd name="connsiteX0" fmla="*/ 1182284 w 6357092"/>
                    <a:gd name="connsiteY0" fmla="*/ 933458 h 2654023"/>
                    <a:gd name="connsiteX1" fmla="*/ 0 w 6357092"/>
                    <a:gd name="connsiteY1" fmla="*/ 2593531 h 2654023"/>
                    <a:gd name="connsiteX2" fmla="*/ 4067021 w 6357092"/>
                    <a:gd name="connsiteY2" fmla="*/ 2654023 h 2654023"/>
                    <a:gd name="connsiteX3" fmla="*/ 5038908 w 6357092"/>
                    <a:gd name="connsiteY3" fmla="*/ 2205438 h 2654023"/>
                    <a:gd name="connsiteX4" fmla="*/ 5738314 w 6357092"/>
                    <a:gd name="connsiteY4" fmla="*/ 1852652 h 2654023"/>
                    <a:gd name="connsiteX5" fmla="*/ 6357092 w 6357092"/>
                    <a:gd name="connsiteY5" fmla="*/ 1519071 h 2654023"/>
                    <a:gd name="connsiteX6" fmla="*/ 5892560 w 6357092"/>
                    <a:gd name="connsiteY6" fmla="*/ 769522 h 2654023"/>
                    <a:gd name="connsiteX7" fmla="*/ 5402093 w 6357092"/>
                    <a:gd name="connsiteY7" fmla="*/ 69131 h 2654023"/>
                    <a:gd name="connsiteX8" fmla="*/ 3699550 w 6357092"/>
                    <a:gd name="connsiteY8" fmla="*/ 154949 h 2654023"/>
                    <a:gd name="connsiteX9" fmla="*/ 1981184 w 6357092"/>
                    <a:gd name="connsiteY9" fmla="*/ 0 h 2654023"/>
                    <a:gd name="connsiteX10" fmla="*/ 2567310 w 6357092"/>
                    <a:gd name="connsiteY10" fmla="*/ 606864 h 2654023"/>
                    <a:gd name="connsiteX11" fmla="*/ 1182284 w 6357092"/>
                    <a:gd name="connsiteY11" fmla="*/ 933458 h 2654023"/>
                    <a:gd name="connsiteX0" fmla="*/ 1182284 w 6357092"/>
                    <a:gd name="connsiteY0" fmla="*/ 1086248 h 2806813"/>
                    <a:gd name="connsiteX1" fmla="*/ 0 w 6357092"/>
                    <a:gd name="connsiteY1" fmla="*/ 2746321 h 2806813"/>
                    <a:gd name="connsiteX2" fmla="*/ 4067021 w 6357092"/>
                    <a:gd name="connsiteY2" fmla="*/ 2806813 h 2806813"/>
                    <a:gd name="connsiteX3" fmla="*/ 5038908 w 6357092"/>
                    <a:gd name="connsiteY3" fmla="*/ 2358228 h 2806813"/>
                    <a:gd name="connsiteX4" fmla="*/ 5738314 w 6357092"/>
                    <a:gd name="connsiteY4" fmla="*/ 2005442 h 2806813"/>
                    <a:gd name="connsiteX5" fmla="*/ 6357092 w 6357092"/>
                    <a:gd name="connsiteY5" fmla="*/ 1671861 h 2806813"/>
                    <a:gd name="connsiteX6" fmla="*/ 5892560 w 6357092"/>
                    <a:gd name="connsiteY6" fmla="*/ 922312 h 2806813"/>
                    <a:gd name="connsiteX7" fmla="*/ 5402093 w 6357092"/>
                    <a:gd name="connsiteY7" fmla="*/ 0 h 2806813"/>
                    <a:gd name="connsiteX8" fmla="*/ 3699550 w 6357092"/>
                    <a:gd name="connsiteY8" fmla="*/ 307739 h 2806813"/>
                    <a:gd name="connsiteX9" fmla="*/ 1981184 w 6357092"/>
                    <a:gd name="connsiteY9" fmla="*/ 152790 h 2806813"/>
                    <a:gd name="connsiteX10" fmla="*/ 2567310 w 6357092"/>
                    <a:gd name="connsiteY10" fmla="*/ 759654 h 2806813"/>
                    <a:gd name="connsiteX11" fmla="*/ 1182284 w 6357092"/>
                    <a:gd name="connsiteY11" fmla="*/ 1086248 h 2806813"/>
                    <a:gd name="connsiteX0" fmla="*/ 1182284 w 6357092"/>
                    <a:gd name="connsiteY0" fmla="*/ 1086248 h 2806813"/>
                    <a:gd name="connsiteX1" fmla="*/ 0 w 6357092"/>
                    <a:gd name="connsiteY1" fmla="*/ 2746321 h 2806813"/>
                    <a:gd name="connsiteX2" fmla="*/ 4067021 w 6357092"/>
                    <a:gd name="connsiteY2" fmla="*/ 2806813 h 2806813"/>
                    <a:gd name="connsiteX3" fmla="*/ 5038908 w 6357092"/>
                    <a:gd name="connsiteY3" fmla="*/ 2358228 h 2806813"/>
                    <a:gd name="connsiteX4" fmla="*/ 5738314 w 6357092"/>
                    <a:gd name="connsiteY4" fmla="*/ 2005442 h 2806813"/>
                    <a:gd name="connsiteX5" fmla="*/ 6357092 w 6357092"/>
                    <a:gd name="connsiteY5" fmla="*/ 1671861 h 2806813"/>
                    <a:gd name="connsiteX6" fmla="*/ 5892560 w 6357092"/>
                    <a:gd name="connsiteY6" fmla="*/ 922312 h 2806813"/>
                    <a:gd name="connsiteX7" fmla="*/ 5402093 w 6357092"/>
                    <a:gd name="connsiteY7" fmla="*/ 0 h 2806813"/>
                    <a:gd name="connsiteX8" fmla="*/ 3642060 w 6357092"/>
                    <a:gd name="connsiteY8" fmla="*/ 69175 h 2806813"/>
                    <a:gd name="connsiteX9" fmla="*/ 1981184 w 6357092"/>
                    <a:gd name="connsiteY9" fmla="*/ 152790 h 2806813"/>
                    <a:gd name="connsiteX10" fmla="*/ 2567310 w 6357092"/>
                    <a:gd name="connsiteY10" fmla="*/ 759654 h 2806813"/>
                    <a:gd name="connsiteX11" fmla="*/ 1182284 w 6357092"/>
                    <a:gd name="connsiteY11" fmla="*/ 1086248 h 2806813"/>
                    <a:gd name="connsiteX0" fmla="*/ 1182284 w 6357092"/>
                    <a:gd name="connsiteY0" fmla="*/ 1086248 h 2806813"/>
                    <a:gd name="connsiteX1" fmla="*/ 0 w 6357092"/>
                    <a:gd name="connsiteY1" fmla="*/ 2746321 h 2806813"/>
                    <a:gd name="connsiteX2" fmla="*/ 4067021 w 6357092"/>
                    <a:gd name="connsiteY2" fmla="*/ 2806813 h 2806813"/>
                    <a:gd name="connsiteX3" fmla="*/ 5038908 w 6357092"/>
                    <a:gd name="connsiteY3" fmla="*/ 2358228 h 2806813"/>
                    <a:gd name="connsiteX4" fmla="*/ 5738314 w 6357092"/>
                    <a:gd name="connsiteY4" fmla="*/ 2005442 h 2806813"/>
                    <a:gd name="connsiteX5" fmla="*/ 6357092 w 6357092"/>
                    <a:gd name="connsiteY5" fmla="*/ 1671861 h 2806813"/>
                    <a:gd name="connsiteX6" fmla="*/ 5892560 w 6357092"/>
                    <a:gd name="connsiteY6" fmla="*/ 922312 h 2806813"/>
                    <a:gd name="connsiteX7" fmla="*/ 5402093 w 6357092"/>
                    <a:gd name="connsiteY7" fmla="*/ 0 h 2806813"/>
                    <a:gd name="connsiteX8" fmla="*/ 3475978 w 6357092"/>
                    <a:gd name="connsiteY8" fmla="*/ 224519 h 2806813"/>
                    <a:gd name="connsiteX9" fmla="*/ 1981184 w 6357092"/>
                    <a:gd name="connsiteY9" fmla="*/ 152790 h 2806813"/>
                    <a:gd name="connsiteX10" fmla="*/ 2567310 w 6357092"/>
                    <a:gd name="connsiteY10" fmla="*/ 759654 h 2806813"/>
                    <a:gd name="connsiteX11" fmla="*/ 1182284 w 6357092"/>
                    <a:gd name="connsiteY11" fmla="*/ 1086248 h 2806813"/>
                    <a:gd name="connsiteX0" fmla="*/ 1182284 w 6357092"/>
                    <a:gd name="connsiteY0" fmla="*/ 1086248 h 2806813"/>
                    <a:gd name="connsiteX1" fmla="*/ 0 w 6357092"/>
                    <a:gd name="connsiteY1" fmla="*/ 2746321 h 2806813"/>
                    <a:gd name="connsiteX2" fmla="*/ 4067021 w 6357092"/>
                    <a:gd name="connsiteY2" fmla="*/ 2806813 h 2806813"/>
                    <a:gd name="connsiteX3" fmla="*/ 5038908 w 6357092"/>
                    <a:gd name="connsiteY3" fmla="*/ 2358228 h 2806813"/>
                    <a:gd name="connsiteX4" fmla="*/ 5738314 w 6357092"/>
                    <a:gd name="connsiteY4" fmla="*/ 2005442 h 2806813"/>
                    <a:gd name="connsiteX5" fmla="*/ 6357092 w 6357092"/>
                    <a:gd name="connsiteY5" fmla="*/ 1671861 h 2806813"/>
                    <a:gd name="connsiteX6" fmla="*/ 5892560 w 6357092"/>
                    <a:gd name="connsiteY6" fmla="*/ 922312 h 2806813"/>
                    <a:gd name="connsiteX7" fmla="*/ 5402093 w 6357092"/>
                    <a:gd name="connsiteY7" fmla="*/ 0 h 2806813"/>
                    <a:gd name="connsiteX8" fmla="*/ 3475978 w 6357092"/>
                    <a:gd name="connsiteY8" fmla="*/ 224519 h 2806813"/>
                    <a:gd name="connsiteX9" fmla="*/ 1859816 w 6357092"/>
                    <a:gd name="connsiteY9" fmla="*/ 14090 h 2806813"/>
                    <a:gd name="connsiteX10" fmla="*/ 2567310 w 6357092"/>
                    <a:gd name="connsiteY10" fmla="*/ 759654 h 2806813"/>
                    <a:gd name="connsiteX11" fmla="*/ 1182284 w 6357092"/>
                    <a:gd name="connsiteY11" fmla="*/ 1086248 h 2806813"/>
                    <a:gd name="connsiteX0" fmla="*/ 1182284 w 6357092"/>
                    <a:gd name="connsiteY0" fmla="*/ 1160926 h 2881491"/>
                    <a:gd name="connsiteX1" fmla="*/ 0 w 6357092"/>
                    <a:gd name="connsiteY1" fmla="*/ 2820999 h 2881491"/>
                    <a:gd name="connsiteX2" fmla="*/ 4067021 w 6357092"/>
                    <a:gd name="connsiteY2" fmla="*/ 2881491 h 2881491"/>
                    <a:gd name="connsiteX3" fmla="*/ 5038908 w 6357092"/>
                    <a:gd name="connsiteY3" fmla="*/ 2432906 h 2881491"/>
                    <a:gd name="connsiteX4" fmla="*/ 5738314 w 6357092"/>
                    <a:gd name="connsiteY4" fmla="*/ 2080120 h 2881491"/>
                    <a:gd name="connsiteX5" fmla="*/ 6357092 w 6357092"/>
                    <a:gd name="connsiteY5" fmla="*/ 1746539 h 2881491"/>
                    <a:gd name="connsiteX6" fmla="*/ 5892560 w 6357092"/>
                    <a:gd name="connsiteY6" fmla="*/ 996990 h 2881491"/>
                    <a:gd name="connsiteX7" fmla="*/ 5402093 w 6357092"/>
                    <a:gd name="connsiteY7" fmla="*/ 74678 h 2881491"/>
                    <a:gd name="connsiteX8" fmla="*/ 3475978 w 6357092"/>
                    <a:gd name="connsiteY8" fmla="*/ 299197 h 2881491"/>
                    <a:gd name="connsiteX9" fmla="*/ 1808714 w 6357092"/>
                    <a:gd name="connsiteY9" fmla="*/ 0 h 2881491"/>
                    <a:gd name="connsiteX10" fmla="*/ 2567310 w 6357092"/>
                    <a:gd name="connsiteY10" fmla="*/ 834332 h 2881491"/>
                    <a:gd name="connsiteX11" fmla="*/ 1182284 w 6357092"/>
                    <a:gd name="connsiteY11" fmla="*/ 1160926 h 2881491"/>
                    <a:gd name="connsiteX0" fmla="*/ 1182284 w 6357092"/>
                    <a:gd name="connsiteY0" fmla="*/ 1160926 h 2881491"/>
                    <a:gd name="connsiteX1" fmla="*/ 0 w 6357092"/>
                    <a:gd name="connsiteY1" fmla="*/ 2820999 h 2881491"/>
                    <a:gd name="connsiteX2" fmla="*/ 4067021 w 6357092"/>
                    <a:gd name="connsiteY2" fmla="*/ 2881491 h 2881491"/>
                    <a:gd name="connsiteX3" fmla="*/ 5038908 w 6357092"/>
                    <a:gd name="connsiteY3" fmla="*/ 2432906 h 2881491"/>
                    <a:gd name="connsiteX4" fmla="*/ 5738314 w 6357092"/>
                    <a:gd name="connsiteY4" fmla="*/ 2080120 h 2881491"/>
                    <a:gd name="connsiteX5" fmla="*/ 6357092 w 6357092"/>
                    <a:gd name="connsiteY5" fmla="*/ 1746539 h 2881491"/>
                    <a:gd name="connsiteX6" fmla="*/ 5892560 w 6357092"/>
                    <a:gd name="connsiteY6" fmla="*/ 996990 h 2881491"/>
                    <a:gd name="connsiteX7" fmla="*/ 5402093 w 6357092"/>
                    <a:gd name="connsiteY7" fmla="*/ 74678 h 2881491"/>
                    <a:gd name="connsiteX8" fmla="*/ 3475978 w 6357092"/>
                    <a:gd name="connsiteY8" fmla="*/ 299197 h 2881491"/>
                    <a:gd name="connsiteX9" fmla="*/ 1808714 w 6357092"/>
                    <a:gd name="connsiteY9" fmla="*/ 0 h 2881491"/>
                    <a:gd name="connsiteX10" fmla="*/ 2420391 w 6357092"/>
                    <a:gd name="connsiteY10" fmla="*/ 801044 h 2881491"/>
                    <a:gd name="connsiteX11" fmla="*/ 1182284 w 6357092"/>
                    <a:gd name="connsiteY11" fmla="*/ 1160926 h 2881491"/>
                    <a:gd name="connsiteX0" fmla="*/ 1182284 w 6357092"/>
                    <a:gd name="connsiteY0" fmla="*/ 1160926 h 2881491"/>
                    <a:gd name="connsiteX1" fmla="*/ 0 w 6357092"/>
                    <a:gd name="connsiteY1" fmla="*/ 2820999 h 2881491"/>
                    <a:gd name="connsiteX2" fmla="*/ 4067021 w 6357092"/>
                    <a:gd name="connsiteY2" fmla="*/ 2881491 h 2881491"/>
                    <a:gd name="connsiteX3" fmla="*/ 5038908 w 6357092"/>
                    <a:gd name="connsiteY3" fmla="*/ 2432906 h 2881491"/>
                    <a:gd name="connsiteX4" fmla="*/ 5738314 w 6357092"/>
                    <a:gd name="connsiteY4" fmla="*/ 2080120 h 2881491"/>
                    <a:gd name="connsiteX5" fmla="*/ 6357092 w 6357092"/>
                    <a:gd name="connsiteY5" fmla="*/ 1746539 h 2881491"/>
                    <a:gd name="connsiteX6" fmla="*/ 5892560 w 6357092"/>
                    <a:gd name="connsiteY6" fmla="*/ 996990 h 2881491"/>
                    <a:gd name="connsiteX7" fmla="*/ 5402093 w 6357092"/>
                    <a:gd name="connsiteY7" fmla="*/ 74678 h 2881491"/>
                    <a:gd name="connsiteX8" fmla="*/ 3475978 w 6357092"/>
                    <a:gd name="connsiteY8" fmla="*/ 299197 h 2881491"/>
                    <a:gd name="connsiteX9" fmla="*/ 1808714 w 6357092"/>
                    <a:gd name="connsiteY9" fmla="*/ 0 h 2881491"/>
                    <a:gd name="connsiteX10" fmla="*/ 2778107 w 6357092"/>
                    <a:gd name="connsiteY10" fmla="*/ 873168 h 2881491"/>
                    <a:gd name="connsiteX11" fmla="*/ 1182284 w 6357092"/>
                    <a:gd name="connsiteY11" fmla="*/ 1160926 h 2881491"/>
                    <a:gd name="connsiteX0" fmla="*/ 1182284 w 6357092"/>
                    <a:gd name="connsiteY0" fmla="*/ 1160926 h 2881491"/>
                    <a:gd name="connsiteX1" fmla="*/ 0 w 6357092"/>
                    <a:gd name="connsiteY1" fmla="*/ 2820999 h 2881491"/>
                    <a:gd name="connsiteX2" fmla="*/ 4067021 w 6357092"/>
                    <a:gd name="connsiteY2" fmla="*/ 2881491 h 2881491"/>
                    <a:gd name="connsiteX3" fmla="*/ 5038908 w 6357092"/>
                    <a:gd name="connsiteY3" fmla="*/ 2432906 h 2881491"/>
                    <a:gd name="connsiteX4" fmla="*/ 5926754 w 6357092"/>
                    <a:gd name="connsiteY4" fmla="*/ 2551701 h 2881491"/>
                    <a:gd name="connsiteX5" fmla="*/ 6357092 w 6357092"/>
                    <a:gd name="connsiteY5" fmla="*/ 1746539 h 2881491"/>
                    <a:gd name="connsiteX6" fmla="*/ 5892560 w 6357092"/>
                    <a:gd name="connsiteY6" fmla="*/ 996990 h 2881491"/>
                    <a:gd name="connsiteX7" fmla="*/ 5402093 w 6357092"/>
                    <a:gd name="connsiteY7" fmla="*/ 74678 h 2881491"/>
                    <a:gd name="connsiteX8" fmla="*/ 3475978 w 6357092"/>
                    <a:gd name="connsiteY8" fmla="*/ 299197 h 2881491"/>
                    <a:gd name="connsiteX9" fmla="*/ 1808714 w 6357092"/>
                    <a:gd name="connsiteY9" fmla="*/ 0 h 2881491"/>
                    <a:gd name="connsiteX10" fmla="*/ 2778107 w 6357092"/>
                    <a:gd name="connsiteY10" fmla="*/ 873168 h 2881491"/>
                    <a:gd name="connsiteX11" fmla="*/ 1182284 w 6357092"/>
                    <a:gd name="connsiteY11" fmla="*/ 1160926 h 2881491"/>
                    <a:gd name="connsiteX0" fmla="*/ 1182284 w 6357092"/>
                    <a:gd name="connsiteY0" fmla="*/ 1160926 h 2881491"/>
                    <a:gd name="connsiteX1" fmla="*/ 0 w 6357092"/>
                    <a:gd name="connsiteY1" fmla="*/ 2820999 h 2881491"/>
                    <a:gd name="connsiteX2" fmla="*/ 4067021 w 6357092"/>
                    <a:gd name="connsiteY2" fmla="*/ 2881491 h 2881491"/>
                    <a:gd name="connsiteX3" fmla="*/ 5201797 w 6357092"/>
                    <a:gd name="connsiteY3" fmla="*/ 2599346 h 2881491"/>
                    <a:gd name="connsiteX4" fmla="*/ 5926754 w 6357092"/>
                    <a:gd name="connsiteY4" fmla="*/ 2551701 h 2881491"/>
                    <a:gd name="connsiteX5" fmla="*/ 6357092 w 6357092"/>
                    <a:gd name="connsiteY5" fmla="*/ 1746539 h 2881491"/>
                    <a:gd name="connsiteX6" fmla="*/ 5892560 w 6357092"/>
                    <a:gd name="connsiteY6" fmla="*/ 996990 h 2881491"/>
                    <a:gd name="connsiteX7" fmla="*/ 5402093 w 6357092"/>
                    <a:gd name="connsiteY7" fmla="*/ 74678 h 2881491"/>
                    <a:gd name="connsiteX8" fmla="*/ 3475978 w 6357092"/>
                    <a:gd name="connsiteY8" fmla="*/ 299197 h 2881491"/>
                    <a:gd name="connsiteX9" fmla="*/ 1808714 w 6357092"/>
                    <a:gd name="connsiteY9" fmla="*/ 0 h 2881491"/>
                    <a:gd name="connsiteX10" fmla="*/ 2778107 w 6357092"/>
                    <a:gd name="connsiteY10" fmla="*/ 873168 h 2881491"/>
                    <a:gd name="connsiteX11" fmla="*/ 1182284 w 6357092"/>
                    <a:gd name="connsiteY11" fmla="*/ 1160926 h 2881491"/>
                    <a:gd name="connsiteX0" fmla="*/ 1182284 w 6357092"/>
                    <a:gd name="connsiteY0" fmla="*/ 1160926 h 2992562"/>
                    <a:gd name="connsiteX1" fmla="*/ 0 w 6357092"/>
                    <a:gd name="connsiteY1" fmla="*/ 2820999 h 2992562"/>
                    <a:gd name="connsiteX2" fmla="*/ 3997266 w 6357092"/>
                    <a:gd name="connsiteY2" fmla="*/ 2992562 h 2992562"/>
                    <a:gd name="connsiteX3" fmla="*/ 5201797 w 6357092"/>
                    <a:gd name="connsiteY3" fmla="*/ 2599346 h 2992562"/>
                    <a:gd name="connsiteX4" fmla="*/ 5926754 w 6357092"/>
                    <a:gd name="connsiteY4" fmla="*/ 2551701 h 2992562"/>
                    <a:gd name="connsiteX5" fmla="*/ 6357092 w 6357092"/>
                    <a:gd name="connsiteY5" fmla="*/ 1746539 h 2992562"/>
                    <a:gd name="connsiteX6" fmla="*/ 5892560 w 6357092"/>
                    <a:gd name="connsiteY6" fmla="*/ 996990 h 2992562"/>
                    <a:gd name="connsiteX7" fmla="*/ 5402093 w 6357092"/>
                    <a:gd name="connsiteY7" fmla="*/ 74678 h 2992562"/>
                    <a:gd name="connsiteX8" fmla="*/ 3475978 w 6357092"/>
                    <a:gd name="connsiteY8" fmla="*/ 299197 h 2992562"/>
                    <a:gd name="connsiteX9" fmla="*/ 1808714 w 6357092"/>
                    <a:gd name="connsiteY9" fmla="*/ 0 h 2992562"/>
                    <a:gd name="connsiteX10" fmla="*/ 2778107 w 6357092"/>
                    <a:gd name="connsiteY10" fmla="*/ 873168 h 2992562"/>
                    <a:gd name="connsiteX11" fmla="*/ 1182284 w 6357092"/>
                    <a:gd name="connsiteY11" fmla="*/ 1160926 h 2992562"/>
                    <a:gd name="connsiteX0" fmla="*/ 135963 w 5310771"/>
                    <a:gd name="connsiteY0" fmla="*/ 1160926 h 3073434"/>
                    <a:gd name="connsiteX1" fmla="*/ 0 w 5310771"/>
                    <a:gd name="connsiteY1" fmla="*/ 3073434 h 3073434"/>
                    <a:gd name="connsiteX2" fmla="*/ 2950945 w 5310771"/>
                    <a:gd name="connsiteY2" fmla="*/ 2992562 h 3073434"/>
                    <a:gd name="connsiteX3" fmla="*/ 4155476 w 5310771"/>
                    <a:gd name="connsiteY3" fmla="*/ 2599346 h 3073434"/>
                    <a:gd name="connsiteX4" fmla="*/ 4880433 w 5310771"/>
                    <a:gd name="connsiteY4" fmla="*/ 2551701 h 3073434"/>
                    <a:gd name="connsiteX5" fmla="*/ 5310771 w 5310771"/>
                    <a:gd name="connsiteY5" fmla="*/ 1746539 h 3073434"/>
                    <a:gd name="connsiteX6" fmla="*/ 4846239 w 5310771"/>
                    <a:gd name="connsiteY6" fmla="*/ 996990 h 3073434"/>
                    <a:gd name="connsiteX7" fmla="*/ 4355772 w 5310771"/>
                    <a:gd name="connsiteY7" fmla="*/ 74678 h 3073434"/>
                    <a:gd name="connsiteX8" fmla="*/ 2429657 w 5310771"/>
                    <a:gd name="connsiteY8" fmla="*/ 299197 h 3073434"/>
                    <a:gd name="connsiteX9" fmla="*/ 762393 w 5310771"/>
                    <a:gd name="connsiteY9" fmla="*/ 0 h 3073434"/>
                    <a:gd name="connsiteX10" fmla="*/ 1731786 w 5310771"/>
                    <a:gd name="connsiteY10" fmla="*/ 873168 h 3073434"/>
                    <a:gd name="connsiteX11" fmla="*/ 135963 w 5310771"/>
                    <a:gd name="connsiteY11" fmla="*/ 1160926 h 3073434"/>
                    <a:gd name="connsiteX0" fmla="*/ 0 w 5174808"/>
                    <a:gd name="connsiteY0" fmla="*/ 1160926 h 3108775"/>
                    <a:gd name="connsiteX1" fmla="*/ 148868 w 5174808"/>
                    <a:gd name="connsiteY1" fmla="*/ 3108775 h 3108775"/>
                    <a:gd name="connsiteX2" fmla="*/ 2814982 w 5174808"/>
                    <a:gd name="connsiteY2" fmla="*/ 2992562 h 3108775"/>
                    <a:gd name="connsiteX3" fmla="*/ 4019513 w 5174808"/>
                    <a:gd name="connsiteY3" fmla="*/ 2599346 h 3108775"/>
                    <a:gd name="connsiteX4" fmla="*/ 4744470 w 5174808"/>
                    <a:gd name="connsiteY4" fmla="*/ 2551701 h 3108775"/>
                    <a:gd name="connsiteX5" fmla="*/ 5174808 w 5174808"/>
                    <a:gd name="connsiteY5" fmla="*/ 1746539 h 3108775"/>
                    <a:gd name="connsiteX6" fmla="*/ 4710276 w 5174808"/>
                    <a:gd name="connsiteY6" fmla="*/ 996990 h 3108775"/>
                    <a:gd name="connsiteX7" fmla="*/ 4219809 w 5174808"/>
                    <a:gd name="connsiteY7" fmla="*/ 74678 h 3108775"/>
                    <a:gd name="connsiteX8" fmla="*/ 2293694 w 5174808"/>
                    <a:gd name="connsiteY8" fmla="*/ 299197 h 3108775"/>
                    <a:gd name="connsiteX9" fmla="*/ 626430 w 5174808"/>
                    <a:gd name="connsiteY9" fmla="*/ 0 h 3108775"/>
                    <a:gd name="connsiteX10" fmla="*/ 1595823 w 5174808"/>
                    <a:gd name="connsiteY10" fmla="*/ 873168 h 3108775"/>
                    <a:gd name="connsiteX11" fmla="*/ 0 w 5174808"/>
                    <a:gd name="connsiteY11" fmla="*/ 1160926 h 3108775"/>
                    <a:gd name="connsiteX0" fmla="*/ 0 w 5174808"/>
                    <a:gd name="connsiteY0" fmla="*/ 1160926 h 3108775"/>
                    <a:gd name="connsiteX1" fmla="*/ 148868 w 5174808"/>
                    <a:gd name="connsiteY1" fmla="*/ 3108775 h 3108775"/>
                    <a:gd name="connsiteX2" fmla="*/ 2814982 w 5174808"/>
                    <a:gd name="connsiteY2" fmla="*/ 2992562 h 3108775"/>
                    <a:gd name="connsiteX3" fmla="*/ 4019513 w 5174808"/>
                    <a:gd name="connsiteY3" fmla="*/ 2599346 h 3108775"/>
                    <a:gd name="connsiteX4" fmla="*/ 4744470 w 5174808"/>
                    <a:gd name="connsiteY4" fmla="*/ 2551701 h 3108775"/>
                    <a:gd name="connsiteX5" fmla="*/ 5174808 w 5174808"/>
                    <a:gd name="connsiteY5" fmla="*/ 1524396 h 3108775"/>
                    <a:gd name="connsiteX6" fmla="*/ 4710276 w 5174808"/>
                    <a:gd name="connsiteY6" fmla="*/ 996990 h 3108775"/>
                    <a:gd name="connsiteX7" fmla="*/ 4219809 w 5174808"/>
                    <a:gd name="connsiteY7" fmla="*/ 74678 h 3108775"/>
                    <a:gd name="connsiteX8" fmla="*/ 2293694 w 5174808"/>
                    <a:gd name="connsiteY8" fmla="*/ 299197 h 3108775"/>
                    <a:gd name="connsiteX9" fmla="*/ 626430 w 5174808"/>
                    <a:gd name="connsiteY9" fmla="*/ 0 h 3108775"/>
                    <a:gd name="connsiteX10" fmla="*/ 1595823 w 5174808"/>
                    <a:gd name="connsiteY10" fmla="*/ 873168 h 3108775"/>
                    <a:gd name="connsiteX11" fmla="*/ 0 w 5174808"/>
                    <a:gd name="connsiteY11" fmla="*/ 1160926 h 3108775"/>
                    <a:gd name="connsiteX0" fmla="*/ 0 w 5267815"/>
                    <a:gd name="connsiteY0" fmla="*/ 1160926 h 3108775"/>
                    <a:gd name="connsiteX1" fmla="*/ 148868 w 5267815"/>
                    <a:gd name="connsiteY1" fmla="*/ 3108775 h 3108775"/>
                    <a:gd name="connsiteX2" fmla="*/ 2814982 w 5267815"/>
                    <a:gd name="connsiteY2" fmla="*/ 2992562 h 3108775"/>
                    <a:gd name="connsiteX3" fmla="*/ 4019513 w 5267815"/>
                    <a:gd name="connsiteY3" fmla="*/ 2599346 h 3108775"/>
                    <a:gd name="connsiteX4" fmla="*/ 4744470 w 5267815"/>
                    <a:gd name="connsiteY4" fmla="*/ 2551701 h 3108775"/>
                    <a:gd name="connsiteX5" fmla="*/ 5267815 w 5267815"/>
                    <a:gd name="connsiteY5" fmla="*/ 1534494 h 3108775"/>
                    <a:gd name="connsiteX6" fmla="*/ 4710276 w 5267815"/>
                    <a:gd name="connsiteY6" fmla="*/ 996990 h 3108775"/>
                    <a:gd name="connsiteX7" fmla="*/ 4219809 w 5267815"/>
                    <a:gd name="connsiteY7" fmla="*/ 74678 h 3108775"/>
                    <a:gd name="connsiteX8" fmla="*/ 2293694 w 5267815"/>
                    <a:gd name="connsiteY8" fmla="*/ 299197 h 3108775"/>
                    <a:gd name="connsiteX9" fmla="*/ 626430 w 5267815"/>
                    <a:gd name="connsiteY9" fmla="*/ 0 h 3108775"/>
                    <a:gd name="connsiteX10" fmla="*/ 1595823 w 5267815"/>
                    <a:gd name="connsiteY10" fmla="*/ 873168 h 3108775"/>
                    <a:gd name="connsiteX11" fmla="*/ 0 w 5267815"/>
                    <a:gd name="connsiteY11" fmla="*/ 1160926 h 3108775"/>
                    <a:gd name="connsiteX0" fmla="*/ 0 w 5267815"/>
                    <a:gd name="connsiteY0" fmla="*/ 1086248 h 3034097"/>
                    <a:gd name="connsiteX1" fmla="*/ 148868 w 5267815"/>
                    <a:gd name="connsiteY1" fmla="*/ 3034097 h 3034097"/>
                    <a:gd name="connsiteX2" fmla="*/ 2814982 w 5267815"/>
                    <a:gd name="connsiteY2" fmla="*/ 2917884 h 3034097"/>
                    <a:gd name="connsiteX3" fmla="*/ 4019513 w 5267815"/>
                    <a:gd name="connsiteY3" fmla="*/ 2524668 h 3034097"/>
                    <a:gd name="connsiteX4" fmla="*/ 4744470 w 5267815"/>
                    <a:gd name="connsiteY4" fmla="*/ 2477023 h 3034097"/>
                    <a:gd name="connsiteX5" fmla="*/ 5267815 w 5267815"/>
                    <a:gd name="connsiteY5" fmla="*/ 1459816 h 3034097"/>
                    <a:gd name="connsiteX6" fmla="*/ 4710276 w 5267815"/>
                    <a:gd name="connsiteY6" fmla="*/ 922312 h 3034097"/>
                    <a:gd name="connsiteX7" fmla="*/ 4219809 w 5267815"/>
                    <a:gd name="connsiteY7" fmla="*/ 0 h 3034097"/>
                    <a:gd name="connsiteX8" fmla="*/ 2293694 w 5267815"/>
                    <a:gd name="connsiteY8" fmla="*/ 224519 h 3034097"/>
                    <a:gd name="connsiteX9" fmla="*/ 1463487 w 5267815"/>
                    <a:gd name="connsiteY9" fmla="*/ 107075 h 3034097"/>
                    <a:gd name="connsiteX10" fmla="*/ 1595823 w 5267815"/>
                    <a:gd name="connsiteY10" fmla="*/ 798490 h 3034097"/>
                    <a:gd name="connsiteX11" fmla="*/ 0 w 5267815"/>
                    <a:gd name="connsiteY11" fmla="*/ 1086248 h 3034097"/>
                    <a:gd name="connsiteX0" fmla="*/ 0 w 5267815"/>
                    <a:gd name="connsiteY0" fmla="*/ 1086248 h 3034097"/>
                    <a:gd name="connsiteX1" fmla="*/ 148868 w 5267815"/>
                    <a:gd name="connsiteY1" fmla="*/ 3034097 h 3034097"/>
                    <a:gd name="connsiteX2" fmla="*/ 2814982 w 5267815"/>
                    <a:gd name="connsiteY2" fmla="*/ 2917884 h 3034097"/>
                    <a:gd name="connsiteX3" fmla="*/ 4019513 w 5267815"/>
                    <a:gd name="connsiteY3" fmla="*/ 2524668 h 3034097"/>
                    <a:gd name="connsiteX4" fmla="*/ 4744470 w 5267815"/>
                    <a:gd name="connsiteY4" fmla="*/ 2477023 h 3034097"/>
                    <a:gd name="connsiteX5" fmla="*/ 5267815 w 5267815"/>
                    <a:gd name="connsiteY5" fmla="*/ 1459816 h 3034097"/>
                    <a:gd name="connsiteX6" fmla="*/ 4710276 w 5267815"/>
                    <a:gd name="connsiteY6" fmla="*/ 922312 h 3034097"/>
                    <a:gd name="connsiteX7" fmla="*/ 4219809 w 5267815"/>
                    <a:gd name="connsiteY7" fmla="*/ 0 h 3034097"/>
                    <a:gd name="connsiteX8" fmla="*/ 2293694 w 5267815"/>
                    <a:gd name="connsiteY8" fmla="*/ 224519 h 3034097"/>
                    <a:gd name="connsiteX9" fmla="*/ 1595823 w 5267815"/>
                    <a:gd name="connsiteY9" fmla="*/ 798490 h 3034097"/>
                    <a:gd name="connsiteX10" fmla="*/ 0 w 5267815"/>
                    <a:gd name="connsiteY10" fmla="*/ 1086248 h 3034097"/>
                    <a:gd name="connsiteX0" fmla="*/ 0 w 5267815"/>
                    <a:gd name="connsiteY0" fmla="*/ 1086248 h 3034097"/>
                    <a:gd name="connsiteX1" fmla="*/ 148868 w 5267815"/>
                    <a:gd name="connsiteY1" fmla="*/ 3034097 h 3034097"/>
                    <a:gd name="connsiteX2" fmla="*/ 2814982 w 5267815"/>
                    <a:gd name="connsiteY2" fmla="*/ 2768655 h 3034097"/>
                    <a:gd name="connsiteX3" fmla="*/ 4019513 w 5267815"/>
                    <a:gd name="connsiteY3" fmla="*/ 2524668 h 3034097"/>
                    <a:gd name="connsiteX4" fmla="*/ 4744470 w 5267815"/>
                    <a:gd name="connsiteY4" fmla="*/ 2477023 h 3034097"/>
                    <a:gd name="connsiteX5" fmla="*/ 5267815 w 5267815"/>
                    <a:gd name="connsiteY5" fmla="*/ 1459816 h 3034097"/>
                    <a:gd name="connsiteX6" fmla="*/ 4710276 w 5267815"/>
                    <a:gd name="connsiteY6" fmla="*/ 922312 h 3034097"/>
                    <a:gd name="connsiteX7" fmla="*/ 4219809 w 5267815"/>
                    <a:gd name="connsiteY7" fmla="*/ 0 h 3034097"/>
                    <a:gd name="connsiteX8" fmla="*/ 2293694 w 5267815"/>
                    <a:gd name="connsiteY8" fmla="*/ 224519 h 3034097"/>
                    <a:gd name="connsiteX9" fmla="*/ 1595823 w 5267815"/>
                    <a:gd name="connsiteY9" fmla="*/ 798490 h 3034097"/>
                    <a:gd name="connsiteX10" fmla="*/ 0 w 5267815"/>
                    <a:gd name="connsiteY10" fmla="*/ 1086248 h 3034097"/>
                    <a:gd name="connsiteX0" fmla="*/ 0 w 5267815"/>
                    <a:gd name="connsiteY0" fmla="*/ 1086248 h 2768655"/>
                    <a:gd name="connsiteX1" fmla="*/ 142259 w 5267815"/>
                    <a:gd name="connsiteY1" fmla="*/ 2758597 h 2768655"/>
                    <a:gd name="connsiteX2" fmla="*/ 2814982 w 5267815"/>
                    <a:gd name="connsiteY2" fmla="*/ 2768655 h 2768655"/>
                    <a:gd name="connsiteX3" fmla="*/ 4019513 w 5267815"/>
                    <a:gd name="connsiteY3" fmla="*/ 2524668 h 2768655"/>
                    <a:gd name="connsiteX4" fmla="*/ 4744470 w 5267815"/>
                    <a:gd name="connsiteY4" fmla="*/ 2477023 h 2768655"/>
                    <a:gd name="connsiteX5" fmla="*/ 5267815 w 5267815"/>
                    <a:gd name="connsiteY5" fmla="*/ 1459816 h 2768655"/>
                    <a:gd name="connsiteX6" fmla="*/ 4710276 w 5267815"/>
                    <a:gd name="connsiteY6" fmla="*/ 922312 h 2768655"/>
                    <a:gd name="connsiteX7" fmla="*/ 4219809 w 5267815"/>
                    <a:gd name="connsiteY7" fmla="*/ 0 h 2768655"/>
                    <a:gd name="connsiteX8" fmla="*/ 2293694 w 5267815"/>
                    <a:gd name="connsiteY8" fmla="*/ 224519 h 2768655"/>
                    <a:gd name="connsiteX9" fmla="*/ 1595823 w 5267815"/>
                    <a:gd name="connsiteY9" fmla="*/ 798490 h 2768655"/>
                    <a:gd name="connsiteX10" fmla="*/ 0 w 5267815"/>
                    <a:gd name="connsiteY10" fmla="*/ 1086248 h 2768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67815" h="2768655">
                      <a:moveTo>
                        <a:pt x="0" y="1086248"/>
                      </a:moveTo>
                      <a:lnTo>
                        <a:pt x="142259" y="2758597"/>
                      </a:lnTo>
                      <a:lnTo>
                        <a:pt x="2814982" y="2768655"/>
                      </a:lnTo>
                      <a:lnTo>
                        <a:pt x="4019513" y="2524668"/>
                      </a:lnTo>
                      <a:lnTo>
                        <a:pt x="4744470" y="2477023"/>
                      </a:lnTo>
                      <a:lnTo>
                        <a:pt x="5267815" y="1459816"/>
                      </a:lnTo>
                      <a:lnTo>
                        <a:pt x="4710276" y="922312"/>
                      </a:lnTo>
                      <a:lnTo>
                        <a:pt x="4219809" y="0"/>
                      </a:lnTo>
                      <a:lnTo>
                        <a:pt x="2293694" y="224519"/>
                      </a:lnTo>
                      <a:lnTo>
                        <a:pt x="1595823" y="798490"/>
                      </a:lnTo>
                      <a:lnTo>
                        <a:pt x="0" y="1086248"/>
                      </a:lnTo>
                      <a:close/>
                    </a:path>
                  </a:pathLst>
                </a:custGeom>
                <a:gradFill flip="none" rotWithShape="1">
                  <a:gsLst>
                    <a:gs pos="0">
                      <a:srgbClr val="A6BCDD"/>
                    </a:gs>
                    <a:gs pos="42000">
                      <a:srgbClr val="A2B9DE"/>
                    </a:gs>
                    <a:gs pos="83000">
                      <a:srgbClr val="A6BCDD">
                        <a:alpha val="0"/>
                      </a:srgbClr>
                    </a:gs>
                  </a:gsLst>
                  <a:path path="circle">
                    <a:fillToRect l="50000" t="130000" r="50000" b="-30000"/>
                  </a:path>
                  <a:tileRect/>
                </a:gradFill>
                <a:ln>
                  <a:noFill/>
                </a:ln>
                <a:effectLst>
                  <a:softEdge rad="6350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Freeform: Shape 14">
                  <a:extLst>
                    <a:ext uri="{FF2B5EF4-FFF2-40B4-BE49-F238E27FC236}">
                      <a16:creationId xmlns:a16="http://schemas.microsoft.com/office/drawing/2014/main" id="{D3DD9ECE-1722-8551-4561-DE9B0C2DC4FD}"/>
                    </a:ext>
                  </a:extLst>
                </p:cNvPr>
                <p:cNvSpPr/>
                <p:nvPr userDrawn="1"/>
              </p:nvSpPr>
              <p:spPr>
                <a:xfrm flipH="1">
                  <a:off x="13077670" y="2838715"/>
                  <a:ext cx="7671140" cy="4637352"/>
                </a:xfrm>
                <a:custGeom>
                  <a:avLst/>
                  <a:gdLst>
                    <a:gd name="connsiteX0" fmla="*/ 874643 w 6383130"/>
                    <a:gd name="connsiteY0" fmla="*/ 1122017 h 3330713"/>
                    <a:gd name="connsiteX1" fmla="*/ 2341217 w 6383130"/>
                    <a:gd name="connsiteY1" fmla="*/ 2199861 h 3330713"/>
                    <a:gd name="connsiteX2" fmla="*/ 2893391 w 6383130"/>
                    <a:gd name="connsiteY2" fmla="*/ 3012661 h 3330713"/>
                    <a:gd name="connsiteX3" fmla="*/ 3953565 w 6383130"/>
                    <a:gd name="connsiteY3" fmla="*/ 3330713 h 3330713"/>
                    <a:gd name="connsiteX4" fmla="*/ 5106504 w 6383130"/>
                    <a:gd name="connsiteY4" fmla="*/ 3083339 h 3330713"/>
                    <a:gd name="connsiteX5" fmla="*/ 5464313 w 6383130"/>
                    <a:gd name="connsiteY5" fmla="*/ 2425148 h 3330713"/>
                    <a:gd name="connsiteX6" fmla="*/ 4753113 w 6383130"/>
                    <a:gd name="connsiteY6" fmla="*/ 1696278 h 3330713"/>
                    <a:gd name="connsiteX7" fmla="*/ 6007652 w 6383130"/>
                    <a:gd name="connsiteY7" fmla="*/ 1532835 h 3330713"/>
                    <a:gd name="connsiteX8" fmla="*/ 6383130 w 6383130"/>
                    <a:gd name="connsiteY8" fmla="*/ 1334052 h 3330713"/>
                    <a:gd name="connsiteX9" fmla="*/ 6383130 w 6383130"/>
                    <a:gd name="connsiteY9" fmla="*/ 216452 h 3330713"/>
                    <a:gd name="connsiteX10" fmla="*/ 4117008 w 6383130"/>
                    <a:gd name="connsiteY10" fmla="*/ 0 h 3330713"/>
                    <a:gd name="connsiteX11" fmla="*/ 2531165 w 6383130"/>
                    <a:gd name="connsiteY11" fmla="*/ 287130 h 3330713"/>
                    <a:gd name="connsiteX12" fmla="*/ 812800 w 6383130"/>
                    <a:gd name="connsiteY12" fmla="*/ 437322 h 3330713"/>
                    <a:gd name="connsiteX13" fmla="*/ 0 w 6383130"/>
                    <a:gd name="connsiteY13" fmla="*/ 689113 h 3330713"/>
                    <a:gd name="connsiteX14" fmla="*/ 874643 w 6383130"/>
                    <a:gd name="connsiteY14" fmla="*/ 1122017 h 3330713"/>
                    <a:gd name="connsiteX0" fmla="*/ 874643 w 6383130"/>
                    <a:gd name="connsiteY0" fmla="*/ 1122017 h 3330713"/>
                    <a:gd name="connsiteX1" fmla="*/ 2341217 w 6383130"/>
                    <a:gd name="connsiteY1" fmla="*/ 2199861 h 3330713"/>
                    <a:gd name="connsiteX2" fmla="*/ 2893391 w 6383130"/>
                    <a:gd name="connsiteY2" fmla="*/ 3012661 h 3330713"/>
                    <a:gd name="connsiteX3" fmla="*/ 3953565 w 6383130"/>
                    <a:gd name="connsiteY3" fmla="*/ 3330713 h 3330713"/>
                    <a:gd name="connsiteX4" fmla="*/ 5106504 w 6383130"/>
                    <a:gd name="connsiteY4" fmla="*/ 3083339 h 3330713"/>
                    <a:gd name="connsiteX5" fmla="*/ 5464313 w 6383130"/>
                    <a:gd name="connsiteY5" fmla="*/ 2425148 h 3330713"/>
                    <a:gd name="connsiteX6" fmla="*/ 4753113 w 6383130"/>
                    <a:gd name="connsiteY6" fmla="*/ 1696278 h 3330713"/>
                    <a:gd name="connsiteX7" fmla="*/ 6007652 w 6383130"/>
                    <a:gd name="connsiteY7" fmla="*/ 1532835 h 3330713"/>
                    <a:gd name="connsiteX8" fmla="*/ 6383130 w 6383130"/>
                    <a:gd name="connsiteY8" fmla="*/ 216452 h 3330713"/>
                    <a:gd name="connsiteX9" fmla="*/ 4117008 w 6383130"/>
                    <a:gd name="connsiteY9" fmla="*/ 0 h 3330713"/>
                    <a:gd name="connsiteX10" fmla="*/ 2531165 w 6383130"/>
                    <a:gd name="connsiteY10" fmla="*/ 287130 h 3330713"/>
                    <a:gd name="connsiteX11" fmla="*/ 812800 w 6383130"/>
                    <a:gd name="connsiteY11" fmla="*/ 437322 h 3330713"/>
                    <a:gd name="connsiteX12" fmla="*/ 0 w 6383130"/>
                    <a:gd name="connsiteY12" fmla="*/ 689113 h 3330713"/>
                    <a:gd name="connsiteX13" fmla="*/ 874643 w 6383130"/>
                    <a:gd name="connsiteY13" fmla="*/ 1122017 h 3330713"/>
                    <a:gd name="connsiteX0" fmla="*/ 874643 w 6007652"/>
                    <a:gd name="connsiteY0" fmla="*/ 1122017 h 3330713"/>
                    <a:gd name="connsiteX1" fmla="*/ 2341217 w 6007652"/>
                    <a:gd name="connsiteY1" fmla="*/ 2199861 h 3330713"/>
                    <a:gd name="connsiteX2" fmla="*/ 2893391 w 6007652"/>
                    <a:gd name="connsiteY2" fmla="*/ 3012661 h 3330713"/>
                    <a:gd name="connsiteX3" fmla="*/ 3953565 w 6007652"/>
                    <a:gd name="connsiteY3" fmla="*/ 3330713 h 3330713"/>
                    <a:gd name="connsiteX4" fmla="*/ 5106504 w 6007652"/>
                    <a:gd name="connsiteY4" fmla="*/ 3083339 h 3330713"/>
                    <a:gd name="connsiteX5" fmla="*/ 5464313 w 6007652"/>
                    <a:gd name="connsiteY5" fmla="*/ 2425148 h 3330713"/>
                    <a:gd name="connsiteX6" fmla="*/ 4753113 w 6007652"/>
                    <a:gd name="connsiteY6" fmla="*/ 1696278 h 3330713"/>
                    <a:gd name="connsiteX7" fmla="*/ 6007652 w 6007652"/>
                    <a:gd name="connsiteY7" fmla="*/ 1532835 h 3330713"/>
                    <a:gd name="connsiteX8" fmla="*/ 5942502 w 6007652"/>
                    <a:gd name="connsiteY8" fmla="*/ 158750 h 3330713"/>
                    <a:gd name="connsiteX9" fmla="*/ 4117008 w 6007652"/>
                    <a:gd name="connsiteY9" fmla="*/ 0 h 3330713"/>
                    <a:gd name="connsiteX10" fmla="*/ 2531165 w 6007652"/>
                    <a:gd name="connsiteY10" fmla="*/ 287130 h 3330713"/>
                    <a:gd name="connsiteX11" fmla="*/ 812800 w 6007652"/>
                    <a:gd name="connsiteY11" fmla="*/ 437322 h 3330713"/>
                    <a:gd name="connsiteX12" fmla="*/ 0 w 6007652"/>
                    <a:gd name="connsiteY12" fmla="*/ 689113 h 3330713"/>
                    <a:gd name="connsiteX13" fmla="*/ 874643 w 6007652"/>
                    <a:gd name="connsiteY13" fmla="*/ 1122017 h 3330713"/>
                    <a:gd name="connsiteX0" fmla="*/ 874643 w 5942502"/>
                    <a:gd name="connsiteY0" fmla="*/ 1122017 h 3330713"/>
                    <a:gd name="connsiteX1" fmla="*/ 2341217 w 5942502"/>
                    <a:gd name="connsiteY1" fmla="*/ 2199861 h 3330713"/>
                    <a:gd name="connsiteX2" fmla="*/ 2893391 w 5942502"/>
                    <a:gd name="connsiteY2" fmla="*/ 3012661 h 3330713"/>
                    <a:gd name="connsiteX3" fmla="*/ 3953565 w 5942502"/>
                    <a:gd name="connsiteY3" fmla="*/ 3330713 h 3330713"/>
                    <a:gd name="connsiteX4" fmla="*/ 5106504 w 5942502"/>
                    <a:gd name="connsiteY4" fmla="*/ 3083339 h 3330713"/>
                    <a:gd name="connsiteX5" fmla="*/ 5464313 w 5942502"/>
                    <a:gd name="connsiteY5" fmla="*/ 2425148 h 3330713"/>
                    <a:gd name="connsiteX6" fmla="*/ 4753113 w 5942502"/>
                    <a:gd name="connsiteY6" fmla="*/ 1696278 h 3330713"/>
                    <a:gd name="connsiteX7" fmla="*/ 5881758 w 5942502"/>
                    <a:gd name="connsiteY7" fmla="*/ 1532835 h 3330713"/>
                    <a:gd name="connsiteX8" fmla="*/ 5942502 w 5942502"/>
                    <a:gd name="connsiteY8" fmla="*/ 158750 h 3330713"/>
                    <a:gd name="connsiteX9" fmla="*/ 4117008 w 5942502"/>
                    <a:gd name="connsiteY9" fmla="*/ 0 h 3330713"/>
                    <a:gd name="connsiteX10" fmla="*/ 2531165 w 5942502"/>
                    <a:gd name="connsiteY10" fmla="*/ 287130 h 3330713"/>
                    <a:gd name="connsiteX11" fmla="*/ 812800 w 5942502"/>
                    <a:gd name="connsiteY11" fmla="*/ 437322 h 3330713"/>
                    <a:gd name="connsiteX12" fmla="*/ 0 w 5942502"/>
                    <a:gd name="connsiteY12" fmla="*/ 689113 h 3330713"/>
                    <a:gd name="connsiteX13" fmla="*/ 874643 w 5942502"/>
                    <a:gd name="connsiteY13" fmla="*/ 1122017 h 3330713"/>
                    <a:gd name="connsiteX0" fmla="*/ 874643 w 5942502"/>
                    <a:gd name="connsiteY0" fmla="*/ 1122017 h 3330713"/>
                    <a:gd name="connsiteX1" fmla="*/ 2341217 w 5942502"/>
                    <a:gd name="connsiteY1" fmla="*/ 2199861 h 3330713"/>
                    <a:gd name="connsiteX2" fmla="*/ 2893391 w 5942502"/>
                    <a:gd name="connsiteY2" fmla="*/ 3012661 h 3330713"/>
                    <a:gd name="connsiteX3" fmla="*/ 3953565 w 5942502"/>
                    <a:gd name="connsiteY3" fmla="*/ 3330713 h 3330713"/>
                    <a:gd name="connsiteX4" fmla="*/ 5106504 w 5942502"/>
                    <a:gd name="connsiteY4" fmla="*/ 3083339 h 3330713"/>
                    <a:gd name="connsiteX5" fmla="*/ 5464313 w 5942502"/>
                    <a:gd name="connsiteY5" fmla="*/ 2425148 h 3330713"/>
                    <a:gd name="connsiteX6" fmla="*/ 5109813 w 5942502"/>
                    <a:gd name="connsiteY6" fmla="*/ 1712015 h 3330713"/>
                    <a:gd name="connsiteX7" fmla="*/ 5881758 w 5942502"/>
                    <a:gd name="connsiteY7" fmla="*/ 1532835 h 3330713"/>
                    <a:gd name="connsiteX8" fmla="*/ 5942502 w 5942502"/>
                    <a:gd name="connsiteY8" fmla="*/ 158750 h 3330713"/>
                    <a:gd name="connsiteX9" fmla="*/ 4117008 w 5942502"/>
                    <a:gd name="connsiteY9" fmla="*/ 0 h 3330713"/>
                    <a:gd name="connsiteX10" fmla="*/ 2531165 w 5942502"/>
                    <a:gd name="connsiteY10" fmla="*/ 287130 h 3330713"/>
                    <a:gd name="connsiteX11" fmla="*/ 812800 w 5942502"/>
                    <a:gd name="connsiteY11" fmla="*/ 437322 h 3330713"/>
                    <a:gd name="connsiteX12" fmla="*/ 0 w 5942502"/>
                    <a:gd name="connsiteY12" fmla="*/ 689113 h 3330713"/>
                    <a:gd name="connsiteX13" fmla="*/ 874643 w 5942502"/>
                    <a:gd name="connsiteY13" fmla="*/ 1122017 h 3330713"/>
                    <a:gd name="connsiteX0" fmla="*/ 874643 w 5942502"/>
                    <a:gd name="connsiteY0" fmla="*/ 1122017 h 3330713"/>
                    <a:gd name="connsiteX1" fmla="*/ 2341217 w 5942502"/>
                    <a:gd name="connsiteY1" fmla="*/ 2199861 h 3330713"/>
                    <a:gd name="connsiteX2" fmla="*/ 2893391 w 5942502"/>
                    <a:gd name="connsiteY2" fmla="*/ 3012661 h 3330713"/>
                    <a:gd name="connsiteX3" fmla="*/ 3953565 w 5942502"/>
                    <a:gd name="connsiteY3" fmla="*/ 3330713 h 3330713"/>
                    <a:gd name="connsiteX4" fmla="*/ 5106504 w 5942502"/>
                    <a:gd name="connsiteY4" fmla="*/ 3083339 h 3330713"/>
                    <a:gd name="connsiteX5" fmla="*/ 5464313 w 5942502"/>
                    <a:gd name="connsiteY5" fmla="*/ 2425148 h 3330713"/>
                    <a:gd name="connsiteX6" fmla="*/ 5235707 w 5942502"/>
                    <a:gd name="connsiteY6" fmla="*/ 1727752 h 3330713"/>
                    <a:gd name="connsiteX7" fmla="*/ 5881758 w 5942502"/>
                    <a:gd name="connsiteY7" fmla="*/ 1532835 h 3330713"/>
                    <a:gd name="connsiteX8" fmla="*/ 5942502 w 5942502"/>
                    <a:gd name="connsiteY8" fmla="*/ 158750 h 3330713"/>
                    <a:gd name="connsiteX9" fmla="*/ 4117008 w 5942502"/>
                    <a:gd name="connsiteY9" fmla="*/ 0 h 3330713"/>
                    <a:gd name="connsiteX10" fmla="*/ 2531165 w 5942502"/>
                    <a:gd name="connsiteY10" fmla="*/ 287130 h 3330713"/>
                    <a:gd name="connsiteX11" fmla="*/ 812800 w 5942502"/>
                    <a:gd name="connsiteY11" fmla="*/ 437322 h 3330713"/>
                    <a:gd name="connsiteX12" fmla="*/ 0 w 5942502"/>
                    <a:gd name="connsiteY12" fmla="*/ 689113 h 3330713"/>
                    <a:gd name="connsiteX13" fmla="*/ 874643 w 5942502"/>
                    <a:gd name="connsiteY13" fmla="*/ 1122017 h 3330713"/>
                    <a:gd name="connsiteX0" fmla="*/ 874643 w 5942502"/>
                    <a:gd name="connsiteY0" fmla="*/ 1122017 h 3330713"/>
                    <a:gd name="connsiteX1" fmla="*/ 2341217 w 5942502"/>
                    <a:gd name="connsiteY1" fmla="*/ 2199861 h 3330713"/>
                    <a:gd name="connsiteX2" fmla="*/ 2893391 w 5942502"/>
                    <a:gd name="connsiteY2" fmla="*/ 3012661 h 3330713"/>
                    <a:gd name="connsiteX3" fmla="*/ 3953565 w 5942502"/>
                    <a:gd name="connsiteY3" fmla="*/ 3330713 h 3330713"/>
                    <a:gd name="connsiteX4" fmla="*/ 5106504 w 5942502"/>
                    <a:gd name="connsiteY4" fmla="*/ 3083339 h 3330713"/>
                    <a:gd name="connsiteX5" fmla="*/ 5605944 w 5942502"/>
                    <a:gd name="connsiteY5" fmla="*/ 2472358 h 3330713"/>
                    <a:gd name="connsiteX6" fmla="*/ 5235707 w 5942502"/>
                    <a:gd name="connsiteY6" fmla="*/ 1727752 h 3330713"/>
                    <a:gd name="connsiteX7" fmla="*/ 5881758 w 5942502"/>
                    <a:gd name="connsiteY7" fmla="*/ 1532835 h 3330713"/>
                    <a:gd name="connsiteX8" fmla="*/ 5942502 w 5942502"/>
                    <a:gd name="connsiteY8" fmla="*/ 158750 h 3330713"/>
                    <a:gd name="connsiteX9" fmla="*/ 4117008 w 5942502"/>
                    <a:gd name="connsiteY9" fmla="*/ 0 h 3330713"/>
                    <a:gd name="connsiteX10" fmla="*/ 2531165 w 5942502"/>
                    <a:gd name="connsiteY10" fmla="*/ 287130 h 3330713"/>
                    <a:gd name="connsiteX11" fmla="*/ 812800 w 5942502"/>
                    <a:gd name="connsiteY11" fmla="*/ 437322 h 3330713"/>
                    <a:gd name="connsiteX12" fmla="*/ 0 w 5942502"/>
                    <a:gd name="connsiteY12" fmla="*/ 689113 h 3330713"/>
                    <a:gd name="connsiteX13" fmla="*/ 874643 w 5942502"/>
                    <a:gd name="connsiteY13" fmla="*/ 1122017 h 3330713"/>
                    <a:gd name="connsiteX0" fmla="*/ 874643 w 5942502"/>
                    <a:gd name="connsiteY0" fmla="*/ 1122017 h 3330713"/>
                    <a:gd name="connsiteX1" fmla="*/ 2341217 w 5942502"/>
                    <a:gd name="connsiteY1" fmla="*/ 2199861 h 3330713"/>
                    <a:gd name="connsiteX2" fmla="*/ 2893391 w 5942502"/>
                    <a:gd name="connsiteY2" fmla="*/ 3012661 h 3330713"/>
                    <a:gd name="connsiteX3" fmla="*/ 3953565 w 5942502"/>
                    <a:gd name="connsiteY3" fmla="*/ 3330713 h 3330713"/>
                    <a:gd name="connsiteX4" fmla="*/ 5106504 w 5942502"/>
                    <a:gd name="connsiteY4" fmla="*/ 3083339 h 3330713"/>
                    <a:gd name="connsiteX5" fmla="*/ 5605944 w 5942502"/>
                    <a:gd name="connsiteY5" fmla="*/ 2472358 h 3330713"/>
                    <a:gd name="connsiteX6" fmla="*/ 5382584 w 5942502"/>
                    <a:gd name="connsiteY6" fmla="*/ 1727752 h 3330713"/>
                    <a:gd name="connsiteX7" fmla="*/ 5881758 w 5942502"/>
                    <a:gd name="connsiteY7" fmla="*/ 1532835 h 3330713"/>
                    <a:gd name="connsiteX8" fmla="*/ 5942502 w 5942502"/>
                    <a:gd name="connsiteY8" fmla="*/ 158750 h 3330713"/>
                    <a:gd name="connsiteX9" fmla="*/ 4117008 w 5942502"/>
                    <a:gd name="connsiteY9" fmla="*/ 0 h 3330713"/>
                    <a:gd name="connsiteX10" fmla="*/ 2531165 w 5942502"/>
                    <a:gd name="connsiteY10" fmla="*/ 287130 h 3330713"/>
                    <a:gd name="connsiteX11" fmla="*/ 812800 w 5942502"/>
                    <a:gd name="connsiteY11" fmla="*/ 437322 h 3330713"/>
                    <a:gd name="connsiteX12" fmla="*/ 0 w 5942502"/>
                    <a:gd name="connsiteY12" fmla="*/ 689113 h 3330713"/>
                    <a:gd name="connsiteX13" fmla="*/ 874643 w 5942502"/>
                    <a:gd name="connsiteY13" fmla="*/ 1122017 h 3330713"/>
                    <a:gd name="connsiteX0" fmla="*/ 874643 w 5942502"/>
                    <a:gd name="connsiteY0" fmla="*/ 1122017 h 3330713"/>
                    <a:gd name="connsiteX1" fmla="*/ 2341217 w 5942502"/>
                    <a:gd name="connsiteY1" fmla="*/ 2199861 h 3330713"/>
                    <a:gd name="connsiteX2" fmla="*/ 2898637 w 5942502"/>
                    <a:gd name="connsiteY2" fmla="*/ 3091345 h 3330713"/>
                    <a:gd name="connsiteX3" fmla="*/ 3953565 w 5942502"/>
                    <a:gd name="connsiteY3" fmla="*/ 3330713 h 3330713"/>
                    <a:gd name="connsiteX4" fmla="*/ 5106504 w 5942502"/>
                    <a:gd name="connsiteY4" fmla="*/ 3083339 h 3330713"/>
                    <a:gd name="connsiteX5" fmla="*/ 5605944 w 5942502"/>
                    <a:gd name="connsiteY5" fmla="*/ 2472358 h 3330713"/>
                    <a:gd name="connsiteX6" fmla="*/ 5382584 w 5942502"/>
                    <a:gd name="connsiteY6" fmla="*/ 1727752 h 3330713"/>
                    <a:gd name="connsiteX7" fmla="*/ 5881758 w 5942502"/>
                    <a:gd name="connsiteY7" fmla="*/ 1532835 h 3330713"/>
                    <a:gd name="connsiteX8" fmla="*/ 5942502 w 5942502"/>
                    <a:gd name="connsiteY8" fmla="*/ 158750 h 3330713"/>
                    <a:gd name="connsiteX9" fmla="*/ 4117008 w 5942502"/>
                    <a:gd name="connsiteY9" fmla="*/ 0 h 3330713"/>
                    <a:gd name="connsiteX10" fmla="*/ 2531165 w 5942502"/>
                    <a:gd name="connsiteY10" fmla="*/ 287130 h 3330713"/>
                    <a:gd name="connsiteX11" fmla="*/ 812800 w 5942502"/>
                    <a:gd name="connsiteY11" fmla="*/ 437322 h 3330713"/>
                    <a:gd name="connsiteX12" fmla="*/ 0 w 5942502"/>
                    <a:gd name="connsiteY12" fmla="*/ 689113 h 3330713"/>
                    <a:gd name="connsiteX13" fmla="*/ 874643 w 5942502"/>
                    <a:gd name="connsiteY13" fmla="*/ 1122017 h 3330713"/>
                    <a:gd name="connsiteX0" fmla="*/ 874643 w 5942502"/>
                    <a:gd name="connsiteY0" fmla="*/ 996123 h 3204819"/>
                    <a:gd name="connsiteX1" fmla="*/ 2341217 w 5942502"/>
                    <a:gd name="connsiteY1" fmla="*/ 2073967 h 3204819"/>
                    <a:gd name="connsiteX2" fmla="*/ 2898637 w 5942502"/>
                    <a:gd name="connsiteY2" fmla="*/ 2965451 h 3204819"/>
                    <a:gd name="connsiteX3" fmla="*/ 3953565 w 5942502"/>
                    <a:gd name="connsiteY3" fmla="*/ 3204819 h 3204819"/>
                    <a:gd name="connsiteX4" fmla="*/ 5106504 w 5942502"/>
                    <a:gd name="connsiteY4" fmla="*/ 2957445 h 3204819"/>
                    <a:gd name="connsiteX5" fmla="*/ 5605944 w 5942502"/>
                    <a:gd name="connsiteY5" fmla="*/ 2346464 h 3204819"/>
                    <a:gd name="connsiteX6" fmla="*/ 5382584 w 5942502"/>
                    <a:gd name="connsiteY6" fmla="*/ 1601858 h 3204819"/>
                    <a:gd name="connsiteX7" fmla="*/ 5881758 w 5942502"/>
                    <a:gd name="connsiteY7" fmla="*/ 1406941 h 3204819"/>
                    <a:gd name="connsiteX8" fmla="*/ 5942502 w 5942502"/>
                    <a:gd name="connsiteY8" fmla="*/ 32856 h 3204819"/>
                    <a:gd name="connsiteX9" fmla="*/ 4169464 w 5942502"/>
                    <a:gd name="connsiteY9" fmla="*/ 0 h 3204819"/>
                    <a:gd name="connsiteX10" fmla="*/ 2531165 w 5942502"/>
                    <a:gd name="connsiteY10" fmla="*/ 161236 h 3204819"/>
                    <a:gd name="connsiteX11" fmla="*/ 812800 w 5942502"/>
                    <a:gd name="connsiteY11" fmla="*/ 311428 h 3204819"/>
                    <a:gd name="connsiteX12" fmla="*/ 0 w 5942502"/>
                    <a:gd name="connsiteY12" fmla="*/ 563219 h 3204819"/>
                    <a:gd name="connsiteX13" fmla="*/ 874643 w 5942502"/>
                    <a:gd name="connsiteY13" fmla="*/ 996123 h 3204819"/>
                    <a:gd name="connsiteX0" fmla="*/ 874643 w 5932010"/>
                    <a:gd name="connsiteY0" fmla="*/ 996123 h 3204819"/>
                    <a:gd name="connsiteX1" fmla="*/ 2341217 w 5932010"/>
                    <a:gd name="connsiteY1" fmla="*/ 2073967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605944 w 5932010"/>
                    <a:gd name="connsiteY5" fmla="*/ 2346464 h 3204819"/>
                    <a:gd name="connsiteX6" fmla="*/ 5382584 w 5932010"/>
                    <a:gd name="connsiteY6" fmla="*/ 1601858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74643 w 5932010"/>
                    <a:gd name="connsiteY13" fmla="*/ 996123 h 3204819"/>
                    <a:gd name="connsiteX0" fmla="*/ 874643 w 5932010"/>
                    <a:gd name="connsiteY0" fmla="*/ 996123 h 3204819"/>
                    <a:gd name="connsiteX1" fmla="*/ 2341217 w 5932010"/>
                    <a:gd name="connsiteY1" fmla="*/ 2073967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605944 w 5932010"/>
                    <a:gd name="connsiteY5" fmla="*/ 2346464 h 3204819"/>
                    <a:gd name="connsiteX6" fmla="*/ 5503232 w 5932010"/>
                    <a:gd name="connsiteY6" fmla="*/ 1575630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74643 w 5932010"/>
                    <a:gd name="connsiteY13" fmla="*/ 996123 h 3204819"/>
                    <a:gd name="connsiteX0" fmla="*/ 874643 w 5932010"/>
                    <a:gd name="connsiteY0" fmla="*/ 996123 h 3204819"/>
                    <a:gd name="connsiteX1" fmla="*/ 2341217 w 5932010"/>
                    <a:gd name="connsiteY1" fmla="*/ 2073967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443331 w 5932010"/>
                    <a:gd name="connsiteY5" fmla="*/ 2346464 h 3204819"/>
                    <a:gd name="connsiteX6" fmla="*/ 5503232 w 5932010"/>
                    <a:gd name="connsiteY6" fmla="*/ 1575630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74643 w 5932010"/>
                    <a:gd name="connsiteY13" fmla="*/ 996123 h 3204819"/>
                    <a:gd name="connsiteX0" fmla="*/ 874643 w 5932010"/>
                    <a:gd name="connsiteY0" fmla="*/ 996123 h 3204819"/>
                    <a:gd name="connsiteX1" fmla="*/ 2341217 w 5932010"/>
                    <a:gd name="connsiteY1" fmla="*/ 2073967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527261 w 5932010"/>
                    <a:gd name="connsiteY5" fmla="*/ 2346464 h 3204819"/>
                    <a:gd name="connsiteX6" fmla="*/ 5503232 w 5932010"/>
                    <a:gd name="connsiteY6" fmla="*/ 1575630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74643 w 5932010"/>
                    <a:gd name="connsiteY13" fmla="*/ 996123 h 3204819"/>
                    <a:gd name="connsiteX0" fmla="*/ 874643 w 5932010"/>
                    <a:gd name="connsiteY0" fmla="*/ 996123 h 3204819"/>
                    <a:gd name="connsiteX1" fmla="*/ 2341217 w 5932010"/>
                    <a:gd name="connsiteY1" fmla="*/ 2073967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527261 w 5932010"/>
                    <a:gd name="connsiteY5" fmla="*/ 2346464 h 3204819"/>
                    <a:gd name="connsiteX6" fmla="*/ 5414057 w 5932010"/>
                    <a:gd name="connsiteY6" fmla="*/ 1591367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74643 w 5932010"/>
                    <a:gd name="connsiteY13" fmla="*/ 996123 h 3204819"/>
                    <a:gd name="connsiteX0" fmla="*/ 837924 w 5932010"/>
                    <a:gd name="connsiteY0" fmla="*/ 1300366 h 3204819"/>
                    <a:gd name="connsiteX1" fmla="*/ 2341217 w 5932010"/>
                    <a:gd name="connsiteY1" fmla="*/ 2073967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527261 w 5932010"/>
                    <a:gd name="connsiteY5" fmla="*/ 2346464 h 3204819"/>
                    <a:gd name="connsiteX6" fmla="*/ 5414057 w 5932010"/>
                    <a:gd name="connsiteY6" fmla="*/ 1591367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37924 w 5932010"/>
                    <a:gd name="connsiteY13" fmla="*/ 1300366 h 3204819"/>
                    <a:gd name="connsiteX0" fmla="*/ 837924 w 5932010"/>
                    <a:gd name="connsiteY0" fmla="*/ 1300366 h 3204819"/>
                    <a:gd name="connsiteX1" fmla="*/ 2236306 w 5932010"/>
                    <a:gd name="connsiteY1" fmla="*/ 2094949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527261 w 5932010"/>
                    <a:gd name="connsiteY5" fmla="*/ 2346464 h 3204819"/>
                    <a:gd name="connsiteX6" fmla="*/ 5414057 w 5932010"/>
                    <a:gd name="connsiteY6" fmla="*/ 1591367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37924 w 5932010"/>
                    <a:gd name="connsiteY13" fmla="*/ 1300366 h 3204819"/>
                    <a:gd name="connsiteX0" fmla="*/ 837924 w 5932010"/>
                    <a:gd name="connsiteY0" fmla="*/ 1300366 h 3204819"/>
                    <a:gd name="connsiteX1" fmla="*/ 1661915 w 5932010"/>
                    <a:gd name="connsiteY1" fmla="*/ 2449025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527261 w 5932010"/>
                    <a:gd name="connsiteY5" fmla="*/ 2346464 h 3204819"/>
                    <a:gd name="connsiteX6" fmla="*/ 5414057 w 5932010"/>
                    <a:gd name="connsiteY6" fmla="*/ 1591367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37924 w 5932010"/>
                    <a:gd name="connsiteY13" fmla="*/ 1300366 h 3204819"/>
                    <a:gd name="connsiteX0" fmla="*/ 837924 w 5932010"/>
                    <a:gd name="connsiteY0" fmla="*/ 1300366 h 3204819"/>
                    <a:gd name="connsiteX1" fmla="*/ 1543890 w 5932010"/>
                    <a:gd name="connsiteY1" fmla="*/ 2449025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527261 w 5932010"/>
                    <a:gd name="connsiteY5" fmla="*/ 2346464 h 3204819"/>
                    <a:gd name="connsiteX6" fmla="*/ 5414057 w 5932010"/>
                    <a:gd name="connsiteY6" fmla="*/ 1591367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37924 w 5932010"/>
                    <a:gd name="connsiteY13" fmla="*/ 1300366 h 3204819"/>
                    <a:gd name="connsiteX0" fmla="*/ 837924 w 5932010"/>
                    <a:gd name="connsiteY0" fmla="*/ 1300366 h 3204819"/>
                    <a:gd name="connsiteX1" fmla="*/ 1543890 w 5932010"/>
                    <a:gd name="connsiteY1" fmla="*/ 2449025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527261 w 5932010"/>
                    <a:gd name="connsiteY5" fmla="*/ 2346464 h 3204819"/>
                    <a:gd name="connsiteX6" fmla="*/ 5547819 w 5932010"/>
                    <a:gd name="connsiteY6" fmla="*/ 1591367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37924 w 5932010"/>
                    <a:gd name="connsiteY13" fmla="*/ 1300366 h 3204819"/>
                    <a:gd name="connsiteX0" fmla="*/ 837924 w 6031257"/>
                    <a:gd name="connsiteY0" fmla="*/ 1300366 h 3204819"/>
                    <a:gd name="connsiteX1" fmla="*/ 1543890 w 6031257"/>
                    <a:gd name="connsiteY1" fmla="*/ 2449025 h 3204819"/>
                    <a:gd name="connsiteX2" fmla="*/ 2898637 w 6031257"/>
                    <a:gd name="connsiteY2" fmla="*/ 2965451 h 3204819"/>
                    <a:gd name="connsiteX3" fmla="*/ 3953565 w 6031257"/>
                    <a:gd name="connsiteY3" fmla="*/ 3204819 h 3204819"/>
                    <a:gd name="connsiteX4" fmla="*/ 5106504 w 6031257"/>
                    <a:gd name="connsiteY4" fmla="*/ 2957445 h 3204819"/>
                    <a:gd name="connsiteX5" fmla="*/ 5527261 w 6031257"/>
                    <a:gd name="connsiteY5" fmla="*/ 2346464 h 3204819"/>
                    <a:gd name="connsiteX6" fmla="*/ 5547819 w 6031257"/>
                    <a:gd name="connsiteY6" fmla="*/ 1591367 h 3204819"/>
                    <a:gd name="connsiteX7" fmla="*/ 6031257 w 6031257"/>
                    <a:gd name="connsiteY7" fmla="*/ 1367599 h 3204819"/>
                    <a:gd name="connsiteX8" fmla="*/ 5932010 w 6031257"/>
                    <a:gd name="connsiteY8" fmla="*/ 410537 h 3204819"/>
                    <a:gd name="connsiteX9" fmla="*/ 4169464 w 6031257"/>
                    <a:gd name="connsiteY9" fmla="*/ 0 h 3204819"/>
                    <a:gd name="connsiteX10" fmla="*/ 2531165 w 6031257"/>
                    <a:gd name="connsiteY10" fmla="*/ 161236 h 3204819"/>
                    <a:gd name="connsiteX11" fmla="*/ 812800 w 6031257"/>
                    <a:gd name="connsiteY11" fmla="*/ 311428 h 3204819"/>
                    <a:gd name="connsiteX12" fmla="*/ 0 w 6031257"/>
                    <a:gd name="connsiteY12" fmla="*/ 563219 h 3204819"/>
                    <a:gd name="connsiteX13" fmla="*/ 837924 w 6031257"/>
                    <a:gd name="connsiteY13" fmla="*/ 1300366 h 3204819"/>
                    <a:gd name="connsiteX0" fmla="*/ 837924 w 6031257"/>
                    <a:gd name="connsiteY0" fmla="*/ 1300366 h 3204819"/>
                    <a:gd name="connsiteX1" fmla="*/ 1543890 w 6031257"/>
                    <a:gd name="connsiteY1" fmla="*/ 2449025 h 3204819"/>
                    <a:gd name="connsiteX2" fmla="*/ 2898637 w 6031257"/>
                    <a:gd name="connsiteY2" fmla="*/ 2965451 h 3204819"/>
                    <a:gd name="connsiteX3" fmla="*/ 3953565 w 6031257"/>
                    <a:gd name="connsiteY3" fmla="*/ 3204819 h 3204819"/>
                    <a:gd name="connsiteX4" fmla="*/ 5106504 w 6031257"/>
                    <a:gd name="connsiteY4" fmla="*/ 2957445 h 3204819"/>
                    <a:gd name="connsiteX5" fmla="*/ 5527261 w 6031257"/>
                    <a:gd name="connsiteY5" fmla="*/ 2346464 h 3204819"/>
                    <a:gd name="connsiteX6" fmla="*/ 5547819 w 6031257"/>
                    <a:gd name="connsiteY6" fmla="*/ 1591367 h 3204819"/>
                    <a:gd name="connsiteX7" fmla="*/ 6031257 w 6031257"/>
                    <a:gd name="connsiteY7" fmla="*/ 1367599 h 3204819"/>
                    <a:gd name="connsiteX8" fmla="*/ 5994957 w 6031257"/>
                    <a:gd name="connsiteY8" fmla="*/ 166618 h 3204819"/>
                    <a:gd name="connsiteX9" fmla="*/ 4169464 w 6031257"/>
                    <a:gd name="connsiteY9" fmla="*/ 0 h 3204819"/>
                    <a:gd name="connsiteX10" fmla="*/ 2531165 w 6031257"/>
                    <a:gd name="connsiteY10" fmla="*/ 161236 h 3204819"/>
                    <a:gd name="connsiteX11" fmla="*/ 812800 w 6031257"/>
                    <a:gd name="connsiteY11" fmla="*/ 311428 h 3204819"/>
                    <a:gd name="connsiteX12" fmla="*/ 0 w 6031257"/>
                    <a:gd name="connsiteY12" fmla="*/ 563219 h 3204819"/>
                    <a:gd name="connsiteX13" fmla="*/ 837924 w 6031257"/>
                    <a:gd name="connsiteY13" fmla="*/ 1300366 h 3204819"/>
                    <a:gd name="connsiteX0" fmla="*/ 837924 w 6031257"/>
                    <a:gd name="connsiteY0" fmla="*/ 1379050 h 3283503"/>
                    <a:gd name="connsiteX1" fmla="*/ 1543890 w 6031257"/>
                    <a:gd name="connsiteY1" fmla="*/ 2527709 h 3283503"/>
                    <a:gd name="connsiteX2" fmla="*/ 2898637 w 6031257"/>
                    <a:gd name="connsiteY2" fmla="*/ 3044135 h 3283503"/>
                    <a:gd name="connsiteX3" fmla="*/ 3953565 w 6031257"/>
                    <a:gd name="connsiteY3" fmla="*/ 3283503 h 3283503"/>
                    <a:gd name="connsiteX4" fmla="*/ 5106504 w 6031257"/>
                    <a:gd name="connsiteY4" fmla="*/ 3036129 h 3283503"/>
                    <a:gd name="connsiteX5" fmla="*/ 5527261 w 6031257"/>
                    <a:gd name="connsiteY5" fmla="*/ 2425148 h 3283503"/>
                    <a:gd name="connsiteX6" fmla="*/ 5547819 w 6031257"/>
                    <a:gd name="connsiteY6" fmla="*/ 1670051 h 3283503"/>
                    <a:gd name="connsiteX7" fmla="*/ 6031257 w 6031257"/>
                    <a:gd name="connsiteY7" fmla="*/ 1446283 h 3283503"/>
                    <a:gd name="connsiteX8" fmla="*/ 5994957 w 6031257"/>
                    <a:gd name="connsiteY8" fmla="*/ 245302 h 3283503"/>
                    <a:gd name="connsiteX9" fmla="*/ 4169464 w 6031257"/>
                    <a:gd name="connsiteY9" fmla="*/ 0 h 3283503"/>
                    <a:gd name="connsiteX10" fmla="*/ 2531165 w 6031257"/>
                    <a:gd name="connsiteY10" fmla="*/ 239920 h 3283503"/>
                    <a:gd name="connsiteX11" fmla="*/ 812800 w 6031257"/>
                    <a:gd name="connsiteY11" fmla="*/ 390112 h 3283503"/>
                    <a:gd name="connsiteX12" fmla="*/ 0 w 6031257"/>
                    <a:gd name="connsiteY12" fmla="*/ 641903 h 3283503"/>
                    <a:gd name="connsiteX13" fmla="*/ 837924 w 6031257"/>
                    <a:gd name="connsiteY13" fmla="*/ 1379050 h 3283503"/>
                    <a:gd name="connsiteX0" fmla="*/ 837924 w 6031257"/>
                    <a:gd name="connsiteY0" fmla="*/ 1379050 h 3283503"/>
                    <a:gd name="connsiteX1" fmla="*/ 1543890 w 6031257"/>
                    <a:gd name="connsiteY1" fmla="*/ 2527709 h 3283503"/>
                    <a:gd name="connsiteX2" fmla="*/ 2898637 w 6031257"/>
                    <a:gd name="connsiteY2" fmla="*/ 3044135 h 3283503"/>
                    <a:gd name="connsiteX3" fmla="*/ 3953565 w 6031257"/>
                    <a:gd name="connsiteY3" fmla="*/ 3283503 h 3283503"/>
                    <a:gd name="connsiteX4" fmla="*/ 5106504 w 6031257"/>
                    <a:gd name="connsiteY4" fmla="*/ 3036129 h 3283503"/>
                    <a:gd name="connsiteX5" fmla="*/ 5527261 w 6031257"/>
                    <a:gd name="connsiteY5" fmla="*/ 2425148 h 3283503"/>
                    <a:gd name="connsiteX6" fmla="*/ 5547819 w 6031257"/>
                    <a:gd name="connsiteY6" fmla="*/ 1670051 h 3283503"/>
                    <a:gd name="connsiteX7" fmla="*/ 6031257 w 6031257"/>
                    <a:gd name="connsiteY7" fmla="*/ 1446283 h 3283503"/>
                    <a:gd name="connsiteX8" fmla="*/ 5994957 w 6031257"/>
                    <a:gd name="connsiteY8" fmla="*/ 245302 h 3283503"/>
                    <a:gd name="connsiteX9" fmla="*/ 4169464 w 6031257"/>
                    <a:gd name="connsiteY9" fmla="*/ 0 h 3283503"/>
                    <a:gd name="connsiteX10" fmla="*/ 2578375 w 6031257"/>
                    <a:gd name="connsiteY10" fmla="*/ 184842 h 3283503"/>
                    <a:gd name="connsiteX11" fmla="*/ 812800 w 6031257"/>
                    <a:gd name="connsiteY11" fmla="*/ 390112 h 3283503"/>
                    <a:gd name="connsiteX12" fmla="*/ 0 w 6031257"/>
                    <a:gd name="connsiteY12" fmla="*/ 641903 h 3283503"/>
                    <a:gd name="connsiteX13" fmla="*/ 837924 w 6031257"/>
                    <a:gd name="connsiteY13" fmla="*/ 1379050 h 3283503"/>
                    <a:gd name="connsiteX0" fmla="*/ 25124 w 5218457"/>
                    <a:gd name="connsiteY0" fmla="*/ 1379050 h 3283503"/>
                    <a:gd name="connsiteX1" fmla="*/ 731090 w 5218457"/>
                    <a:gd name="connsiteY1" fmla="*/ 2527709 h 3283503"/>
                    <a:gd name="connsiteX2" fmla="*/ 2085837 w 5218457"/>
                    <a:gd name="connsiteY2" fmla="*/ 3044135 h 3283503"/>
                    <a:gd name="connsiteX3" fmla="*/ 3140765 w 5218457"/>
                    <a:gd name="connsiteY3" fmla="*/ 3283503 h 3283503"/>
                    <a:gd name="connsiteX4" fmla="*/ 4293704 w 5218457"/>
                    <a:gd name="connsiteY4" fmla="*/ 3036129 h 3283503"/>
                    <a:gd name="connsiteX5" fmla="*/ 4714461 w 5218457"/>
                    <a:gd name="connsiteY5" fmla="*/ 2425148 h 3283503"/>
                    <a:gd name="connsiteX6" fmla="*/ 4735019 w 5218457"/>
                    <a:gd name="connsiteY6" fmla="*/ 1670051 h 3283503"/>
                    <a:gd name="connsiteX7" fmla="*/ 5218457 w 5218457"/>
                    <a:gd name="connsiteY7" fmla="*/ 1446283 h 3283503"/>
                    <a:gd name="connsiteX8" fmla="*/ 5182157 w 5218457"/>
                    <a:gd name="connsiteY8" fmla="*/ 245302 h 3283503"/>
                    <a:gd name="connsiteX9" fmla="*/ 3356664 w 5218457"/>
                    <a:gd name="connsiteY9" fmla="*/ 0 h 3283503"/>
                    <a:gd name="connsiteX10" fmla="*/ 1765575 w 5218457"/>
                    <a:gd name="connsiteY10" fmla="*/ 184842 h 3283503"/>
                    <a:gd name="connsiteX11" fmla="*/ 0 w 5218457"/>
                    <a:gd name="connsiteY11" fmla="*/ 390112 h 3283503"/>
                    <a:gd name="connsiteX12" fmla="*/ 25124 w 5218457"/>
                    <a:gd name="connsiteY12" fmla="*/ 1379050 h 3283503"/>
                    <a:gd name="connsiteX0" fmla="*/ 0 w 5193333"/>
                    <a:gd name="connsiteY0" fmla="*/ 1379050 h 3283503"/>
                    <a:gd name="connsiteX1" fmla="*/ 705966 w 5193333"/>
                    <a:gd name="connsiteY1" fmla="*/ 2527709 h 3283503"/>
                    <a:gd name="connsiteX2" fmla="*/ 2060713 w 5193333"/>
                    <a:gd name="connsiteY2" fmla="*/ 3044135 h 3283503"/>
                    <a:gd name="connsiteX3" fmla="*/ 3115641 w 5193333"/>
                    <a:gd name="connsiteY3" fmla="*/ 3283503 h 3283503"/>
                    <a:gd name="connsiteX4" fmla="*/ 4268580 w 5193333"/>
                    <a:gd name="connsiteY4" fmla="*/ 3036129 h 3283503"/>
                    <a:gd name="connsiteX5" fmla="*/ 4689337 w 5193333"/>
                    <a:gd name="connsiteY5" fmla="*/ 2425148 h 3283503"/>
                    <a:gd name="connsiteX6" fmla="*/ 4709895 w 5193333"/>
                    <a:gd name="connsiteY6" fmla="*/ 1670051 h 3283503"/>
                    <a:gd name="connsiteX7" fmla="*/ 5193333 w 5193333"/>
                    <a:gd name="connsiteY7" fmla="*/ 1446283 h 3283503"/>
                    <a:gd name="connsiteX8" fmla="*/ 5157033 w 5193333"/>
                    <a:gd name="connsiteY8" fmla="*/ 245302 h 3283503"/>
                    <a:gd name="connsiteX9" fmla="*/ 3331540 w 5193333"/>
                    <a:gd name="connsiteY9" fmla="*/ 0 h 3283503"/>
                    <a:gd name="connsiteX10" fmla="*/ 1740451 w 5193333"/>
                    <a:gd name="connsiteY10" fmla="*/ 184842 h 3283503"/>
                    <a:gd name="connsiteX11" fmla="*/ 0 w 5193333"/>
                    <a:gd name="connsiteY11" fmla="*/ 1379050 h 3283503"/>
                    <a:gd name="connsiteX0" fmla="*/ 0 w 4752704"/>
                    <a:gd name="connsiteY0" fmla="*/ 1342331 h 3283503"/>
                    <a:gd name="connsiteX1" fmla="*/ 265337 w 4752704"/>
                    <a:gd name="connsiteY1" fmla="*/ 2527709 h 3283503"/>
                    <a:gd name="connsiteX2" fmla="*/ 1620084 w 4752704"/>
                    <a:gd name="connsiteY2" fmla="*/ 3044135 h 3283503"/>
                    <a:gd name="connsiteX3" fmla="*/ 2675012 w 4752704"/>
                    <a:gd name="connsiteY3" fmla="*/ 3283503 h 3283503"/>
                    <a:gd name="connsiteX4" fmla="*/ 3827951 w 4752704"/>
                    <a:gd name="connsiteY4" fmla="*/ 3036129 h 3283503"/>
                    <a:gd name="connsiteX5" fmla="*/ 4248708 w 4752704"/>
                    <a:gd name="connsiteY5" fmla="*/ 2425148 h 3283503"/>
                    <a:gd name="connsiteX6" fmla="*/ 4269266 w 4752704"/>
                    <a:gd name="connsiteY6" fmla="*/ 1670051 h 3283503"/>
                    <a:gd name="connsiteX7" fmla="*/ 4752704 w 4752704"/>
                    <a:gd name="connsiteY7" fmla="*/ 1446283 h 3283503"/>
                    <a:gd name="connsiteX8" fmla="*/ 4716404 w 4752704"/>
                    <a:gd name="connsiteY8" fmla="*/ 245302 h 3283503"/>
                    <a:gd name="connsiteX9" fmla="*/ 2890911 w 4752704"/>
                    <a:gd name="connsiteY9" fmla="*/ 0 h 3283503"/>
                    <a:gd name="connsiteX10" fmla="*/ 1299822 w 4752704"/>
                    <a:gd name="connsiteY10" fmla="*/ 184842 h 3283503"/>
                    <a:gd name="connsiteX11" fmla="*/ 0 w 4752704"/>
                    <a:gd name="connsiteY11" fmla="*/ 1342331 h 3283503"/>
                    <a:gd name="connsiteX0" fmla="*/ 0 w 4752704"/>
                    <a:gd name="connsiteY0" fmla="*/ 1342331 h 3283503"/>
                    <a:gd name="connsiteX1" fmla="*/ 265337 w 4752704"/>
                    <a:gd name="connsiteY1" fmla="*/ 2527709 h 3283503"/>
                    <a:gd name="connsiteX2" fmla="*/ 1620084 w 4752704"/>
                    <a:gd name="connsiteY2" fmla="*/ 3044135 h 3283503"/>
                    <a:gd name="connsiteX3" fmla="*/ 2675012 w 4752704"/>
                    <a:gd name="connsiteY3" fmla="*/ 3283503 h 3283503"/>
                    <a:gd name="connsiteX4" fmla="*/ 3827951 w 4752704"/>
                    <a:gd name="connsiteY4" fmla="*/ 3036129 h 3283503"/>
                    <a:gd name="connsiteX5" fmla="*/ 4248708 w 4752704"/>
                    <a:gd name="connsiteY5" fmla="*/ 2425148 h 3283503"/>
                    <a:gd name="connsiteX6" fmla="*/ 4269266 w 4752704"/>
                    <a:gd name="connsiteY6" fmla="*/ 1670051 h 3283503"/>
                    <a:gd name="connsiteX7" fmla="*/ 4752704 w 4752704"/>
                    <a:gd name="connsiteY7" fmla="*/ 1446283 h 3283503"/>
                    <a:gd name="connsiteX8" fmla="*/ 4716404 w 4752704"/>
                    <a:gd name="connsiteY8" fmla="*/ 245302 h 3283503"/>
                    <a:gd name="connsiteX9" fmla="*/ 2890911 w 4752704"/>
                    <a:gd name="connsiteY9" fmla="*/ 0 h 3283503"/>
                    <a:gd name="connsiteX10" fmla="*/ 1252612 w 4752704"/>
                    <a:gd name="connsiteY10" fmla="*/ 410402 h 3283503"/>
                    <a:gd name="connsiteX11" fmla="*/ 0 w 4752704"/>
                    <a:gd name="connsiteY11" fmla="*/ 1342331 h 3283503"/>
                    <a:gd name="connsiteX0" fmla="*/ 0 w 4752704"/>
                    <a:gd name="connsiteY0" fmla="*/ 1097029 h 3038201"/>
                    <a:gd name="connsiteX1" fmla="*/ 265337 w 4752704"/>
                    <a:gd name="connsiteY1" fmla="*/ 2282407 h 3038201"/>
                    <a:gd name="connsiteX2" fmla="*/ 1620084 w 4752704"/>
                    <a:gd name="connsiteY2" fmla="*/ 2798833 h 3038201"/>
                    <a:gd name="connsiteX3" fmla="*/ 2675012 w 4752704"/>
                    <a:gd name="connsiteY3" fmla="*/ 3038201 h 3038201"/>
                    <a:gd name="connsiteX4" fmla="*/ 3827951 w 4752704"/>
                    <a:gd name="connsiteY4" fmla="*/ 2790827 h 3038201"/>
                    <a:gd name="connsiteX5" fmla="*/ 4248708 w 4752704"/>
                    <a:gd name="connsiteY5" fmla="*/ 2179846 h 3038201"/>
                    <a:gd name="connsiteX6" fmla="*/ 4269266 w 4752704"/>
                    <a:gd name="connsiteY6" fmla="*/ 1424749 h 3038201"/>
                    <a:gd name="connsiteX7" fmla="*/ 4752704 w 4752704"/>
                    <a:gd name="connsiteY7" fmla="*/ 1200981 h 3038201"/>
                    <a:gd name="connsiteX8" fmla="*/ 4716404 w 4752704"/>
                    <a:gd name="connsiteY8" fmla="*/ 0 h 3038201"/>
                    <a:gd name="connsiteX9" fmla="*/ 2770262 w 4752704"/>
                    <a:gd name="connsiteY9" fmla="*/ 389412 h 3038201"/>
                    <a:gd name="connsiteX10" fmla="*/ 1252612 w 4752704"/>
                    <a:gd name="connsiteY10" fmla="*/ 165100 h 3038201"/>
                    <a:gd name="connsiteX11" fmla="*/ 0 w 4752704"/>
                    <a:gd name="connsiteY11" fmla="*/ 1097029 h 3038201"/>
                    <a:gd name="connsiteX0" fmla="*/ 0 w 4752704"/>
                    <a:gd name="connsiteY0" fmla="*/ 931929 h 2873101"/>
                    <a:gd name="connsiteX1" fmla="*/ 265337 w 4752704"/>
                    <a:gd name="connsiteY1" fmla="*/ 2117307 h 2873101"/>
                    <a:gd name="connsiteX2" fmla="*/ 1620084 w 4752704"/>
                    <a:gd name="connsiteY2" fmla="*/ 2633733 h 2873101"/>
                    <a:gd name="connsiteX3" fmla="*/ 2675012 w 4752704"/>
                    <a:gd name="connsiteY3" fmla="*/ 2873101 h 2873101"/>
                    <a:gd name="connsiteX4" fmla="*/ 3827951 w 4752704"/>
                    <a:gd name="connsiteY4" fmla="*/ 2625727 h 2873101"/>
                    <a:gd name="connsiteX5" fmla="*/ 4248708 w 4752704"/>
                    <a:gd name="connsiteY5" fmla="*/ 2014746 h 2873101"/>
                    <a:gd name="connsiteX6" fmla="*/ 4269266 w 4752704"/>
                    <a:gd name="connsiteY6" fmla="*/ 1259649 h 2873101"/>
                    <a:gd name="connsiteX7" fmla="*/ 4752704 w 4752704"/>
                    <a:gd name="connsiteY7" fmla="*/ 1035881 h 2873101"/>
                    <a:gd name="connsiteX8" fmla="*/ 2770262 w 4752704"/>
                    <a:gd name="connsiteY8" fmla="*/ 224312 h 2873101"/>
                    <a:gd name="connsiteX9" fmla="*/ 1252612 w 4752704"/>
                    <a:gd name="connsiteY9" fmla="*/ 0 h 2873101"/>
                    <a:gd name="connsiteX10" fmla="*/ 0 w 4752704"/>
                    <a:gd name="connsiteY10" fmla="*/ 931929 h 2873101"/>
                    <a:gd name="connsiteX0" fmla="*/ 0 w 4752704"/>
                    <a:gd name="connsiteY0" fmla="*/ 931929 h 2873101"/>
                    <a:gd name="connsiteX1" fmla="*/ 265337 w 4752704"/>
                    <a:gd name="connsiteY1" fmla="*/ 2117307 h 2873101"/>
                    <a:gd name="connsiteX2" fmla="*/ 1620084 w 4752704"/>
                    <a:gd name="connsiteY2" fmla="*/ 2633733 h 2873101"/>
                    <a:gd name="connsiteX3" fmla="*/ 2675012 w 4752704"/>
                    <a:gd name="connsiteY3" fmla="*/ 2873101 h 2873101"/>
                    <a:gd name="connsiteX4" fmla="*/ 3827951 w 4752704"/>
                    <a:gd name="connsiteY4" fmla="*/ 2625727 h 2873101"/>
                    <a:gd name="connsiteX5" fmla="*/ 4248708 w 4752704"/>
                    <a:gd name="connsiteY5" fmla="*/ 2014746 h 2873101"/>
                    <a:gd name="connsiteX6" fmla="*/ 4646948 w 4752704"/>
                    <a:gd name="connsiteY6" fmla="*/ 1317350 h 2873101"/>
                    <a:gd name="connsiteX7" fmla="*/ 4752704 w 4752704"/>
                    <a:gd name="connsiteY7" fmla="*/ 1035881 h 2873101"/>
                    <a:gd name="connsiteX8" fmla="*/ 2770262 w 4752704"/>
                    <a:gd name="connsiteY8" fmla="*/ 224312 h 2873101"/>
                    <a:gd name="connsiteX9" fmla="*/ 1252612 w 4752704"/>
                    <a:gd name="connsiteY9" fmla="*/ 0 h 2873101"/>
                    <a:gd name="connsiteX10" fmla="*/ 0 w 4752704"/>
                    <a:gd name="connsiteY10" fmla="*/ 931929 h 2873101"/>
                    <a:gd name="connsiteX0" fmla="*/ 0 w 4752704"/>
                    <a:gd name="connsiteY0" fmla="*/ 931929 h 2873101"/>
                    <a:gd name="connsiteX1" fmla="*/ 265337 w 4752704"/>
                    <a:gd name="connsiteY1" fmla="*/ 2117307 h 2873101"/>
                    <a:gd name="connsiteX2" fmla="*/ 1620084 w 4752704"/>
                    <a:gd name="connsiteY2" fmla="*/ 2633733 h 2873101"/>
                    <a:gd name="connsiteX3" fmla="*/ 2675012 w 4752704"/>
                    <a:gd name="connsiteY3" fmla="*/ 2873101 h 2873101"/>
                    <a:gd name="connsiteX4" fmla="*/ 3827951 w 4752704"/>
                    <a:gd name="connsiteY4" fmla="*/ 2625727 h 2873101"/>
                    <a:gd name="connsiteX5" fmla="*/ 4699827 w 4752704"/>
                    <a:gd name="connsiteY5" fmla="*/ 2172113 h 2873101"/>
                    <a:gd name="connsiteX6" fmla="*/ 4646948 w 4752704"/>
                    <a:gd name="connsiteY6" fmla="*/ 1317350 h 2873101"/>
                    <a:gd name="connsiteX7" fmla="*/ 4752704 w 4752704"/>
                    <a:gd name="connsiteY7" fmla="*/ 1035881 h 2873101"/>
                    <a:gd name="connsiteX8" fmla="*/ 2770262 w 4752704"/>
                    <a:gd name="connsiteY8" fmla="*/ 224312 h 2873101"/>
                    <a:gd name="connsiteX9" fmla="*/ 1252612 w 4752704"/>
                    <a:gd name="connsiteY9" fmla="*/ 0 h 2873101"/>
                    <a:gd name="connsiteX10" fmla="*/ 0 w 4752704"/>
                    <a:gd name="connsiteY10" fmla="*/ 931929 h 2873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52704" h="2873101">
                      <a:moveTo>
                        <a:pt x="0" y="931929"/>
                      </a:moveTo>
                      <a:lnTo>
                        <a:pt x="265337" y="2117307"/>
                      </a:lnTo>
                      <a:lnTo>
                        <a:pt x="1620084" y="2633733"/>
                      </a:lnTo>
                      <a:lnTo>
                        <a:pt x="2675012" y="2873101"/>
                      </a:lnTo>
                      <a:lnTo>
                        <a:pt x="3827951" y="2625727"/>
                      </a:lnTo>
                      <a:lnTo>
                        <a:pt x="4699827" y="2172113"/>
                      </a:lnTo>
                      <a:lnTo>
                        <a:pt x="4646948" y="1317350"/>
                      </a:lnTo>
                      <a:lnTo>
                        <a:pt x="4752704" y="1035881"/>
                      </a:lnTo>
                      <a:lnTo>
                        <a:pt x="2770262" y="224312"/>
                      </a:lnTo>
                      <a:lnTo>
                        <a:pt x="1252612" y="0"/>
                      </a:lnTo>
                      <a:lnTo>
                        <a:pt x="0" y="931929"/>
                      </a:lnTo>
                      <a:close/>
                    </a:path>
                  </a:pathLst>
                </a:custGeom>
                <a:gradFill flip="none" rotWithShape="1">
                  <a:gsLst>
                    <a:gs pos="0">
                      <a:schemeClr val="accent3"/>
                    </a:gs>
                    <a:gs pos="100000">
                      <a:schemeClr val="accent3">
                        <a:lumMod val="95000"/>
                        <a:lumOff val="5000"/>
                        <a:alpha val="0"/>
                      </a:schemeClr>
                    </a:gs>
                    <a:gs pos="54000">
                      <a:schemeClr val="accent3">
                        <a:alpha val="76000"/>
                      </a:schemeClr>
                    </a:gs>
                  </a:gsLst>
                  <a:path path="circle">
                    <a:fillToRect l="50000" t="130000" r="50000" b="-30000"/>
                  </a:path>
                  <a:tileRect/>
                </a:gradFill>
                <a:ln>
                  <a:noFill/>
                </a:ln>
                <a:effectLst>
                  <a:softEdge rad="6350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7" name="Freeform: Shape 6">
                  <a:extLst>
                    <a:ext uri="{FF2B5EF4-FFF2-40B4-BE49-F238E27FC236}">
                      <a16:creationId xmlns:a16="http://schemas.microsoft.com/office/drawing/2014/main" id="{65C37FA8-0D35-CC07-64E1-244F19512845}"/>
                    </a:ext>
                  </a:extLst>
                </p:cNvPr>
                <p:cNvSpPr/>
                <p:nvPr userDrawn="1"/>
              </p:nvSpPr>
              <p:spPr>
                <a:xfrm flipH="1">
                  <a:off x="18659579" y="3642703"/>
                  <a:ext cx="7213940" cy="3985764"/>
                </a:xfrm>
                <a:custGeom>
                  <a:avLst/>
                  <a:gdLst>
                    <a:gd name="connsiteX0" fmla="*/ 874643 w 6383130"/>
                    <a:gd name="connsiteY0" fmla="*/ 1122017 h 3330713"/>
                    <a:gd name="connsiteX1" fmla="*/ 2341217 w 6383130"/>
                    <a:gd name="connsiteY1" fmla="*/ 2199861 h 3330713"/>
                    <a:gd name="connsiteX2" fmla="*/ 2893391 w 6383130"/>
                    <a:gd name="connsiteY2" fmla="*/ 3012661 h 3330713"/>
                    <a:gd name="connsiteX3" fmla="*/ 3953565 w 6383130"/>
                    <a:gd name="connsiteY3" fmla="*/ 3330713 h 3330713"/>
                    <a:gd name="connsiteX4" fmla="*/ 5106504 w 6383130"/>
                    <a:gd name="connsiteY4" fmla="*/ 3083339 h 3330713"/>
                    <a:gd name="connsiteX5" fmla="*/ 5464313 w 6383130"/>
                    <a:gd name="connsiteY5" fmla="*/ 2425148 h 3330713"/>
                    <a:gd name="connsiteX6" fmla="*/ 4753113 w 6383130"/>
                    <a:gd name="connsiteY6" fmla="*/ 1696278 h 3330713"/>
                    <a:gd name="connsiteX7" fmla="*/ 6007652 w 6383130"/>
                    <a:gd name="connsiteY7" fmla="*/ 1532835 h 3330713"/>
                    <a:gd name="connsiteX8" fmla="*/ 6383130 w 6383130"/>
                    <a:gd name="connsiteY8" fmla="*/ 1334052 h 3330713"/>
                    <a:gd name="connsiteX9" fmla="*/ 6383130 w 6383130"/>
                    <a:gd name="connsiteY9" fmla="*/ 216452 h 3330713"/>
                    <a:gd name="connsiteX10" fmla="*/ 4117008 w 6383130"/>
                    <a:gd name="connsiteY10" fmla="*/ 0 h 3330713"/>
                    <a:gd name="connsiteX11" fmla="*/ 2531165 w 6383130"/>
                    <a:gd name="connsiteY11" fmla="*/ 287130 h 3330713"/>
                    <a:gd name="connsiteX12" fmla="*/ 812800 w 6383130"/>
                    <a:gd name="connsiteY12" fmla="*/ 437322 h 3330713"/>
                    <a:gd name="connsiteX13" fmla="*/ 0 w 6383130"/>
                    <a:gd name="connsiteY13" fmla="*/ 689113 h 3330713"/>
                    <a:gd name="connsiteX14" fmla="*/ 874643 w 6383130"/>
                    <a:gd name="connsiteY14" fmla="*/ 1122017 h 3330713"/>
                    <a:gd name="connsiteX0" fmla="*/ 874643 w 6383130"/>
                    <a:gd name="connsiteY0" fmla="*/ 1122017 h 3330713"/>
                    <a:gd name="connsiteX1" fmla="*/ 2341217 w 6383130"/>
                    <a:gd name="connsiteY1" fmla="*/ 2199861 h 3330713"/>
                    <a:gd name="connsiteX2" fmla="*/ 2893391 w 6383130"/>
                    <a:gd name="connsiteY2" fmla="*/ 3012661 h 3330713"/>
                    <a:gd name="connsiteX3" fmla="*/ 3953565 w 6383130"/>
                    <a:gd name="connsiteY3" fmla="*/ 3330713 h 3330713"/>
                    <a:gd name="connsiteX4" fmla="*/ 5106504 w 6383130"/>
                    <a:gd name="connsiteY4" fmla="*/ 3083339 h 3330713"/>
                    <a:gd name="connsiteX5" fmla="*/ 5464313 w 6383130"/>
                    <a:gd name="connsiteY5" fmla="*/ 2425148 h 3330713"/>
                    <a:gd name="connsiteX6" fmla="*/ 4753113 w 6383130"/>
                    <a:gd name="connsiteY6" fmla="*/ 1696278 h 3330713"/>
                    <a:gd name="connsiteX7" fmla="*/ 6007652 w 6383130"/>
                    <a:gd name="connsiteY7" fmla="*/ 1532835 h 3330713"/>
                    <a:gd name="connsiteX8" fmla="*/ 6383130 w 6383130"/>
                    <a:gd name="connsiteY8" fmla="*/ 216452 h 3330713"/>
                    <a:gd name="connsiteX9" fmla="*/ 4117008 w 6383130"/>
                    <a:gd name="connsiteY9" fmla="*/ 0 h 3330713"/>
                    <a:gd name="connsiteX10" fmla="*/ 2531165 w 6383130"/>
                    <a:gd name="connsiteY10" fmla="*/ 287130 h 3330713"/>
                    <a:gd name="connsiteX11" fmla="*/ 812800 w 6383130"/>
                    <a:gd name="connsiteY11" fmla="*/ 437322 h 3330713"/>
                    <a:gd name="connsiteX12" fmla="*/ 0 w 6383130"/>
                    <a:gd name="connsiteY12" fmla="*/ 689113 h 3330713"/>
                    <a:gd name="connsiteX13" fmla="*/ 874643 w 6383130"/>
                    <a:gd name="connsiteY13" fmla="*/ 1122017 h 3330713"/>
                    <a:gd name="connsiteX0" fmla="*/ 874643 w 6007652"/>
                    <a:gd name="connsiteY0" fmla="*/ 1122017 h 3330713"/>
                    <a:gd name="connsiteX1" fmla="*/ 2341217 w 6007652"/>
                    <a:gd name="connsiteY1" fmla="*/ 2199861 h 3330713"/>
                    <a:gd name="connsiteX2" fmla="*/ 2893391 w 6007652"/>
                    <a:gd name="connsiteY2" fmla="*/ 3012661 h 3330713"/>
                    <a:gd name="connsiteX3" fmla="*/ 3953565 w 6007652"/>
                    <a:gd name="connsiteY3" fmla="*/ 3330713 h 3330713"/>
                    <a:gd name="connsiteX4" fmla="*/ 5106504 w 6007652"/>
                    <a:gd name="connsiteY4" fmla="*/ 3083339 h 3330713"/>
                    <a:gd name="connsiteX5" fmla="*/ 5464313 w 6007652"/>
                    <a:gd name="connsiteY5" fmla="*/ 2425148 h 3330713"/>
                    <a:gd name="connsiteX6" fmla="*/ 4753113 w 6007652"/>
                    <a:gd name="connsiteY6" fmla="*/ 1696278 h 3330713"/>
                    <a:gd name="connsiteX7" fmla="*/ 6007652 w 6007652"/>
                    <a:gd name="connsiteY7" fmla="*/ 1532835 h 3330713"/>
                    <a:gd name="connsiteX8" fmla="*/ 5942502 w 6007652"/>
                    <a:gd name="connsiteY8" fmla="*/ 158750 h 3330713"/>
                    <a:gd name="connsiteX9" fmla="*/ 4117008 w 6007652"/>
                    <a:gd name="connsiteY9" fmla="*/ 0 h 3330713"/>
                    <a:gd name="connsiteX10" fmla="*/ 2531165 w 6007652"/>
                    <a:gd name="connsiteY10" fmla="*/ 287130 h 3330713"/>
                    <a:gd name="connsiteX11" fmla="*/ 812800 w 6007652"/>
                    <a:gd name="connsiteY11" fmla="*/ 437322 h 3330713"/>
                    <a:gd name="connsiteX12" fmla="*/ 0 w 6007652"/>
                    <a:gd name="connsiteY12" fmla="*/ 689113 h 3330713"/>
                    <a:gd name="connsiteX13" fmla="*/ 874643 w 6007652"/>
                    <a:gd name="connsiteY13" fmla="*/ 1122017 h 3330713"/>
                    <a:gd name="connsiteX0" fmla="*/ 874643 w 5942502"/>
                    <a:gd name="connsiteY0" fmla="*/ 1122017 h 3330713"/>
                    <a:gd name="connsiteX1" fmla="*/ 2341217 w 5942502"/>
                    <a:gd name="connsiteY1" fmla="*/ 2199861 h 3330713"/>
                    <a:gd name="connsiteX2" fmla="*/ 2893391 w 5942502"/>
                    <a:gd name="connsiteY2" fmla="*/ 3012661 h 3330713"/>
                    <a:gd name="connsiteX3" fmla="*/ 3953565 w 5942502"/>
                    <a:gd name="connsiteY3" fmla="*/ 3330713 h 3330713"/>
                    <a:gd name="connsiteX4" fmla="*/ 5106504 w 5942502"/>
                    <a:gd name="connsiteY4" fmla="*/ 3083339 h 3330713"/>
                    <a:gd name="connsiteX5" fmla="*/ 5464313 w 5942502"/>
                    <a:gd name="connsiteY5" fmla="*/ 2425148 h 3330713"/>
                    <a:gd name="connsiteX6" fmla="*/ 4753113 w 5942502"/>
                    <a:gd name="connsiteY6" fmla="*/ 1696278 h 3330713"/>
                    <a:gd name="connsiteX7" fmla="*/ 5881758 w 5942502"/>
                    <a:gd name="connsiteY7" fmla="*/ 1532835 h 3330713"/>
                    <a:gd name="connsiteX8" fmla="*/ 5942502 w 5942502"/>
                    <a:gd name="connsiteY8" fmla="*/ 158750 h 3330713"/>
                    <a:gd name="connsiteX9" fmla="*/ 4117008 w 5942502"/>
                    <a:gd name="connsiteY9" fmla="*/ 0 h 3330713"/>
                    <a:gd name="connsiteX10" fmla="*/ 2531165 w 5942502"/>
                    <a:gd name="connsiteY10" fmla="*/ 287130 h 3330713"/>
                    <a:gd name="connsiteX11" fmla="*/ 812800 w 5942502"/>
                    <a:gd name="connsiteY11" fmla="*/ 437322 h 3330713"/>
                    <a:gd name="connsiteX12" fmla="*/ 0 w 5942502"/>
                    <a:gd name="connsiteY12" fmla="*/ 689113 h 3330713"/>
                    <a:gd name="connsiteX13" fmla="*/ 874643 w 5942502"/>
                    <a:gd name="connsiteY13" fmla="*/ 1122017 h 3330713"/>
                    <a:gd name="connsiteX0" fmla="*/ 874643 w 5942502"/>
                    <a:gd name="connsiteY0" fmla="*/ 1122017 h 3330713"/>
                    <a:gd name="connsiteX1" fmla="*/ 2341217 w 5942502"/>
                    <a:gd name="connsiteY1" fmla="*/ 2199861 h 3330713"/>
                    <a:gd name="connsiteX2" fmla="*/ 2893391 w 5942502"/>
                    <a:gd name="connsiteY2" fmla="*/ 3012661 h 3330713"/>
                    <a:gd name="connsiteX3" fmla="*/ 3953565 w 5942502"/>
                    <a:gd name="connsiteY3" fmla="*/ 3330713 h 3330713"/>
                    <a:gd name="connsiteX4" fmla="*/ 5106504 w 5942502"/>
                    <a:gd name="connsiteY4" fmla="*/ 3083339 h 3330713"/>
                    <a:gd name="connsiteX5" fmla="*/ 5464313 w 5942502"/>
                    <a:gd name="connsiteY5" fmla="*/ 2425148 h 3330713"/>
                    <a:gd name="connsiteX6" fmla="*/ 5109813 w 5942502"/>
                    <a:gd name="connsiteY6" fmla="*/ 1712015 h 3330713"/>
                    <a:gd name="connsiteX7" fmla="*/ 5881758 w 5942502"/>
                    <a:gd name="connsiteY7" fmla="*/ 1532835 h 3330713"/>
                    <a:gd name="connsiteX8" fmla="*/ 5942502 w 5942502"/>
                    <a:gd name="connsiteY8" fmla="*/ 158750 h 3330713"/>
                    <a:gd name="connsiteX9" fmla="*/ 4117008 w 5942502"/>
                    <a:gd name="connsiteY9" fmla="*/ 0 h 3330713"/>
                    <a:gd name="connsiteX10" fmla="*/ 2531165 w 5942502"/>
                    <a:gd name="connsiteY10" fmla="*/ 287130 h 3330713"/>
                    <a:gd name="connsiteX11" fmla="*/ 812800 w 5942502"/>
                    <a:gd name="connsiteY11" fmla="*/ 437322 h 3330713"/>
                    <a:gd name="connsiteX12" fmla="*/ 0 w 5942502"/>
                    <a:gd name="connsiteY12" fmla="*/ 689113 h 3330713"/>
                    <a:gd name="connsiteX13" fmla="*/ 874643 w 5942502"/>
                    <a:gd name="connsiteY13" fmla="*/ 1122017 h 3330713"/>
                    <a:gd name="connsiteX0" fmla="*/ 874643 w 5942502"/>
                    <a:gd name="connsiteY0" fmla="*/ 1122017 h 3330713"/>
                    <a:gd name="connsiteX1" fmla="*/ 2341217 w 5942502"/>
                    <a:gd name="connsiteY1" fmla="*/ 2199861 h 3330713"/>
                    <a:gd name="connsiteX2" fmla="*/ 2893391 w 5942502"/>
                    <a:gd name="connsiteY2" fmla="*/ 3012661 h 3330713"/>
                    <a:gd name="connsiteX3" fmla="*/ 3953565 w 5942502"/>
                    <a:gd name="connsiteY3" fmla="*/ 3330713 h 3330713"/>
                    <a:gd name="connsiteX4" fmla="*/ 5106504 w 5942502"/>
                    <a:gd name="connsiteY4" fmla="*/ 3083339 h 3330713"/>
                    <a:gd name="connsiteX5" fmla="*/ 5464313 w 5942502"/>
                    <a:gd name="connsiteY5" fmla="*/ 2425148 h 3330713"/>
                    <a:gd name="connsiteX6" fmla="*/ 5235707 w 5942502"/>
                    <a:gd name="connsiteY6" fmla="*/ 1727752 h 3330713"/>
                    <a:gd name="connsiteX7" fmla="*/ 5881758 w 5942502"/>
                    <a:gd name="connsiteY7" fmla="*/ 1532835 h 3330713"/>
                    <a:gd name="connsiteX8" fmla="*/ 5942502 w 5942502"/>
                    <a:gd name="connsiteY8" fmla="*/ 158750 h 3330713"/>
                    <a:gd name="connsiteX9" fmla="*/ 4117008 w 5942502"/>
                    <a:gd name="connsiteY9" fmla="*/ 0 h 3330713"/>
                    <a:gd name="connsiteX10" fmla="*/ 2531165 w 5942502"/>
                    <a:gd name="connsiteY10" fmla="*/ 287130 h 3330713"/>
                    <a:gd name="connsiteX11" fmla="*/ 812800 w 5942502"/>
                    <a:gd name="connsiteY11" fmla="*/ 437322 h 3330713"/>
                    <a:gd name="connsiteX12" fmla="*/ 0 w 5942502"/>
                    <a:gd name="connsiteY12" fmla="*/ 689113 h 3330713"/>
                    <a:gd name="connsiteX13" fmla="*/ 874643 w 5942502"/>
                    <a:gd name="connsiteY13" fmla="*/ 1122017 h 3330713"/>
                    <a:gd name="connsiteX0" fmla="*/ 874643 w 5942502"/>
                    <a:gd name="connsiteY0" fmla="*/ 1122017 h 3330713"/>
                    <a:gd name="connsiteX1" fmla="*/ 2341217 w 5942502"/>
                    <a:gd name="connsiteY1" fmla="*/ 2199861 h 3330713"/>
                    <a:gd name="connsiteX2" fmla="*/ 2893391 w 5942502"/>
                    <a:gd name="connsiteY2" fmla="*/ 3012661 h 3330713"/>
                    <a:gd name="connsiteX3" fmla="*/ 3953565 w 5942502"/>
                    <a:gd name="connsiteY3" fmla="*/ 3330713 h 3330713"/>
                    <a:gd name="connsiteX4" fmla="*/ 5106504 w 5942502"/>
                    <a:gd name="connsiteY4" fmla="*/ 3083339 h 3330713"/>
                    <a:gd name="connsiteX5" fmla="*/ 5605944 w 5942502"/>
                    <a:gd name="connsiteY5" fmla="*/ 2472358 h 3330713"/>
                    <a:gd name="connsiteX6" fmla="*/ 5235707 w 5942502"/>
                    <a:gd name="connsiteY6" fmla="*/ 1727752 h 3330713"/>
                    <a:gd name="connsiteX7" fmla="*/ 5881758 w 5942502"/>
                    <a:gd name="connsiteY7" fmla="*/ 1532835 h 3330713"/>
                    <a:gd name="connsiteX8" fmla="*/ 5942502 w 5942502"/>
                    <a:gd name="connsiteY8" fmla="*/ 158750 h 3330713"/>
                    <a:gd name="connsiteX9" fmla="*/ 4117008 w 5942502"/>
                    <a:gd name="connsiteY9" fmla="*/ 0 h 3330713"/>
                    <a:gd name="connsiteX10" fmla="*/ 2531165 w 5942502"/>
                    <a:gd name="connsiteY10" fmla="*/ 287130 h 3330713"/>
                    <a:gd name="connsiteX11" fmla="*/ 812800 w 5942502"/>
                    <a:gd name="connsiteY11" fmla="*/ 437322 h 3330713"/>
                    <a:gd name="connsiteX12" fmla="*/ 0 w 5942502"/>
                    <a:gd name="connsiteY12" fmla="*/ 689113 h 3330713"/>
                    <a:gd name="connsiteX13" fmla="*/ 874643 w 5942502"/>
                    <a:gd name="connsiteY13" fmla="*/ 1122017 h 3330713"/>
                    <a:gd name="connsiteX0" fmla="*/ 874643 w 5942502"/>
                    <a:gd name="connsiteY0" fmla="*/ 1122017 h 3330713"/>
                    <a:gd name="connsiteX1" fmla="*/ 2341217 w 5942502"/>
                    <a:gd name="connsiteY1" fmla="*/ 2199861 h 3330713"/>
                    <a:gd name="connsiteX2" fmla="*/ 2893391 w 5942502"/>
                    <a:gd name="connsiteY2" fmla="*/ 3012661 h 3330713"/>
                    <a:gd name="connsiteX3" fmla="*/ 3953565 w 5942502"/>
                    <a:gd name="connsiteY3" fmla="*/ 3330713 h 3330713"/>
                    <a:gd name="connsiteX4" fmla="*/ 5106504 w 5942502"/>
                    <a:gd name="connsiteY4" fmla="*/ 3083339 h 3330713"/>
                    <a:gd name="connsiteX5" fmla="*/ 5605944 w 5942502"/>
                    <a:gd name="connsiteY5" fmla="*/ 2472358 h 3330713"/>
                    <a:gd name="connsiteX6" fmla="*/ 5382584 w 5942502"/>
                    <a:gd name="connsiteY6" fmla="*/ 1727752 h 3330713"/>
                    <a:gd name="connsiteX7" fmla="*/ 5881758 w 5942502"/>
                    <a:gd name="connsiteY7" fmla="*/ 1532835 h 3330713"/>
                    <a:gd name="connsiteX8" fmla="*/ 5942502 w 5942502"/>
                    <a:gd name="connsiteY8" fmla="*/ 158750 h 3330713"/>
                    <a:gd name="connsiteX9" fmla="*/ 4117008 w 5942502"/>
                    <a:gd name="connsiteY9" fmla="*/ 0 h 3330713"/>
                    <a:gd name="connsiteX10" fmla="*/ 2531165 w 5942502"/>
                    <a:gd name="connsiteY10" fmla="*/ 287130 h 3330713"/>
                    <a:gd name="connsiteX11" fmla="*/ 812800 w 5942502"/>
                    <a:gd name="connsiteY11" fmla="*/ 437322 h 3330713"/>
                    <a:gd name="connsiteX12" fmla="*/ 0 w 5942502"/>
                    <a:gd name="connsiteY12" fmla="*/ 689113 h 3330713"/>
                    <a:gd name="connsiteX13" fmla="*/ 874643 w 5942502"/>
                    <a:gd name="connsiteY13" fmla="*/ 1122017 h 3330713"/>
                    <a:gd name="connsiteX0" fmla="*/ 874643 w 5942502"/>
                    <a:gd name="connsiteY0" fmla="*/ 1122017 h 3330713"/>
                    <a:gd name="connsiteX1" fmla="*/ 2341217 w 5942502"/>
                    <a:gd name="connsiteY1" fmla="*/ 2199861 h 3330713"/>
                    <a:gd name="connsiteX2" fmla="*/ 2898637 w 5942502"/>
                    <a:gd name="connsiteY2" fmla="*/ 3091345 h 3330713"/>
                    <a:gd name="connsiteX3" fmla="*/ 3953565 w 5942502"/>
                    <a:gd name="connsiteY3" fmla="*/ 3330713 h 3330713"/>
                    <a:gd name="connsiteX4" fmla="*/ 5106504 w 5942502"/>
                    <a:gd name="connsiteY4" fmla="*/ 3083339 h 3330713"/>
                    <a:gd name="connsiteX5" fmla="*/ 5605944 w 5942502"/>
                    <a:gd name="connsiteY5" fmla="*/ 2472358 h 3330713"/>
                    <a:gd name="connsiteX6" fmla="*/ 5382584 w 5942502"/>
                    <a:gd name="connsiteY6" fmla="*/ 1727752 h 3330713"/>
                    <a:gd name="connsiteX7" fmla="*/ 5881758 w 5942502"/>
                    <a:gd name="connsiteY7" fmla="*/ 1532835 h 3330713"/>
                    <a:gd name="connsiteX8" fmla="*/ 5942502 w 5942502"/>
                    <a:gd name="connsiteY8" fmla="*/ 158750 h 3330713"/>
                    <a:gd name="connsiteX9" fmla="*/ 4117008 w 5942502"/>
                    <a:gd name="connsiteY9" fmla="*/ 0 h 3330713"/>
                    <a:gd name="connsiteX10" fmla="*/ 2531165 w 5942502"/>
                    <a:gd name="connsiteY10" fmla="*/ 287130 h 3330713"/>
                    <a:gd name="connsiteX11" fmla="*/ 812800 w 5942502"/>
                    <a:gd name="connsiteY11" fmla="*/ 437322 h 3330713"/>
                    <a:gd name="connsiteX12" fmla="*/ 0 w 5942502"/>
                    <a:gd name="connsiteY12" fmla="*/ 689113 h 3330713"/>
                    <a:gd name="connsiteX13" fmla="*/ 874643 w 5942502"/>
                    <a:gd name="connsiteY13" fmla="*/ 1122017 h 3330713"/>
                    <a:gd name="connsiteX0" fmla="*/ 874643 w 5942502"/>
                    <a:gd name="connsiteY0" fmla="*/ 996123 h 3204819"/>
                    <a:gd name="connsiteX1" fmla="*/ 2341217 w 5942502"/>
                    <a:gd name="connsiteY1" fmla="*/ 2073967 h 3204819"/>
                    <a:gd name="connsiteX2" fmla="*/ 2898637 w 5942502"/>
                    <a:gd name="connsiteY2" fmla="*/ 2965451 h 3204819"/>
                    <a:gd name="connsiteX3" fmla="*/ 3953565 w 5942502"/>
                    <a:gd name="connsiteY3" fmla="*/ 3204819 h 3204819"/>
                    <a:gd name="connsiteX4" fmla="*/ 5106504 w 5942502"/>
                    <a:gd name="connsiteY4" fmla="*/ 2957445 h 3204819"/>
                    <a:gd name="connsiteX5" fmla="*/ 5605944 w 5942502"/>
                    <a:gd name="connsiteY5" fmla="*/ 2346464 h 3204819"/>
                    <a:gd name="connsiteX6" fmla="*/ 5382584 w 5942502"/>
                    <a:gd name="connsiteY6" fmla="*/ 1601858 h 3204819"/>
                    <a:gd name="connsiteX7" fmla="*/ 5881758 w 5942502"/>
                    <a:gd name="connsiteY7" fmla="*/ 1406941 h 3204819"/>
                    <a:gd name="connsiteX8" fmla="*/ 5942502 w 5942502"/>
                    <a:gd name="connsiteY8" fmla="*/ 32856 h 3204819"/>
                    <a:gd name="connsiteX9" fmla="*/ 4169464 w 5942502"/>
                    <a:gd name="connsiteY9" fmla="*/ 0 h 3204819"/>
                    <a:gd name="connsiteX10" fmla="*/ 2531165 w 5942502"/>
                    <a:gd name="connsiteY10" fmla="*/ 161236 h 3204819"/>
                    <a:gd name="connsiteX11" fmla="*/ 812800 w 5942502"/>
                    <a:gd name="connsiteY11" fmla="*/ 311428 h 3204819"/>
                    <a:gd name="connsiteX12" fmla="*/ 0 w 5942502"/>
                    <a:gd name="connsiteY12" fmla="*/ 563219 h 3204819"/>
                    <a:gd name="connsiteX13" fmla="*/ 874643 w 5942502"/>
                    <a:gd name="connsiteY13" fmla="*/ 996123 h 3204819"/>
                    <a:gd name="connsiteX0" fmla="*/ 874643 w 5932010"/>
                    <a:gd name="connsiteY0" fmla="*/ 996123 h 3204819"/>
                    <a:gd name="connsiteX1" fmla="*/ 2341217 w 5932010"/>
                    <a:gd name="connsiteY1" fmla="*/ 2073967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605944 w 5932010"/>
                    <a:gd name="connsiteY5" fmla="*/ 2346464 h 3204819"/>
                    <a:gd name="connsiteX6" fmla="*/ 5382584 w 5932010"/>
                    <a:gd name="connsiteY6" fmla="*/ 1601858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74643 w 5932010"/>
                    <a:gd name="connsiteY13" fmla="*/ 996123 h 3204819"/>
                    <a:gd name="connsiteX0" fmla="*/ 874643 w 5932010"/>
                    <a:gd name="connsiteY0" fmla="*/ 996123 h 3204819"/>
                    <a:gd name="connsiteX1" fmla="*/ 2341217 w 5932010"/>
                    <a:gd name="connsiteY1" fmla="*/ 2073967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605944 w 5932010"/>
                    <a:gd name="connsiteY5" fmla="*/ 2346464 h 3204819"/>
                    <a:gd name="connsiteX6" fmla="*/ 5503232 w 5932010"/>
                    <a:gd name="connsiteY6" fmla="*/ 1575630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74643 w 5932010"/>
                    <a:gd name="connsiteY13" fmla="*/ 996123 h 3204819"/>
                    <a:gd name="connsiteX0" fmla="*/ 874643 w 5932010"/>
                    <a:gd name="connsiteY0" fmla="*/ 996123 h 3204819"/>
                    <a:gd name="connsiteX1" fmla="*/ 2341217 w 5932010"/>
                    <a:gd name="connsiteY1" fmla="*/ 2073967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443331 w 5932010"/>
                    <a:gd name="connsiteY5" fmla="*/ 2346464 h 3204819"/>
                    <a:gd name="connsiteX6" fmla="*/ 5503232 w 5932010"/>
                    <a:gd name="connsiteY6" fmla="*/ 1575630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74643 w 5932010"/>
                    <a:gd name="connsiteY13" fmla="*/ 996123 h 3204819"/>
                    <a:gd name="connsiteX0" fmla="*/ 874643 w 5932010"/>
                    <a:gd name="connsiteY0" fmla="*/ 996123 h 3204819"/>
                    <a:gd name="connsiteX1" fmla="*/ 2341217 w 5932010"/>
                    <a:gd name="connsiteY1" fmla="*/ 2073967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527261 w 5932010"/>
                    <a:gd name="connsiteY5" fmla="*/ 2346464 h 3204819"/>
                    <a:gd name="connsiteX6" fmla="*/ 5503232 w 5932010"/>
                    <a:gd name="connsiteY6" fmla="*/ 1575630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74643 w 5932010"/>
                    <a:gd name="connsiteY13" fmla="*/ 996123 h 3204819"/>
                    <a:gd name="connsiteX0" fmla="*/ 874643 w 5932010"/>
                    <a:gd name="connsiteY0" fmla="*/ 996123 h 3204819"/>
                    <a:gd name="connsiteX1" fmla="*/ 2341217 w 5932010"/>
                    <a:gd name="connsiteY1" fmla="*/ 2073967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527261 w 5932010"/>
                    <a:gd name="connsiteY5" fmla="*/ 2346464 h 3204819"/>
                    <a:gd name="connsiteX6" fmla="*/ 5414057 w 5932010"/>
                    <a:gd name="connsiteY6" fmla="*/ 1591367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74643 w 5932010"/>
                    <a:gd name="connsiteY13" fmla="*/ 996123 h 3204819"/>
                    <a:gd name="connsiteX0" fmla="*/ 837924 w 5932010"/>
                    <a:gd name="connsiteY0" fmla="*/ 1300366 h 3204819"/>
                    <a:gd name="connsiteX1" fmla="*/ 2341217 w 5932010"/>
                    <a:gd name="connsiteY1" fmla="*/ 2073967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527261 w 5932010"/>
                    <a:gd name="connsiteY5" fmla="*/ 2346464 h 3204819"/>
                    <a:gd name="connsiteX6" fmla="*/ 5414057 w 5932010"/>
                    <a:gd name="connsiteY6" fmla="*/ 1591367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37924 w 5932010"/>
                    <a:gd name="connsiteY13" fmla="*/ 1300366 h 3204819"/>
                    <a:gd name="connsiteX0" fmla="*/ 837924 w 5932010"/>
                    <a:gd name="connsiteY0" fmla="*/ 1300366 h 3204819"/>
                    <a:gd name="connsiteX1" fmla="*/ 2236306 w 5932010"/>
                    <a:gd name="connsiteY1" fmla="*/ 2094949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527261 w 5932010"/>
                    <a:gd name="connsiteY5" fmla="*/ 2346464 h 3204819"/>
                    <a:gd name="connsiteX6" fmla="*/ 5414057 w 5932010"/>
                    <a:gd name="connsiteY6" fmla="*/ 1591367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37924 w 5932010"/>
                    <a:gd name="connsiteY13" fmla="*/ 1300366 h 3204819"/>
                    <a:gd name="connsiteX0" fmla="*/ 837924 w 5932010"/>
                    <a:gd name="connsiteY0" fmla="*/ 1300366 h 3204819"/>
                    <a:gd name="connsiteX1" fmla="*/ 1661915 w 5932010"/>
                    <a:gd name="connsiteY1" fmla="*/ 2449025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527261 w 5932010"/>
                    <a:gd name="connsiteY5" fmla="*/ 2346464 h 3204819"/>
                    <a:gd name="connsiteX6" fmla="*/ 5414057 w 5932010"/>
                    <a:gd name="connsiteY6" fmla="*/ 1591367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37924 w 5932010"/>
                    <a:gd name="connsiteY13" fmla="*/ 1300366 h 3204819"/>
                    <a:gd name="connsiteX0" fmla="*/ 837924 w 5932010"/>
                    <a:gd name="connsiteY0" fmla="*/ 1300366 h 3204819"/>
                    <a:gd name="connsiteX1" fmla="*/ 1543890 w 5932010"/>
                    <a:gd name="connsiteY1" fmla="*/ 2449025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527261 w 5932010"/>
                    <a:gd name="connsiteY5" fmla="*/ 2346464 h 3204819"/>
                    <a:gd name="connsiteX6" fmla="*/ 5414057 w 5932010"/>
                    <a:gd name="connsiteY6" fmla="*/ 1591367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37924 w 5932010"/>
                    <a:gd name="connsiteY13" fmla="*/ 1300366 h 3204819"/>
                    <a:gd name="connsiteX0" fmla="*/ 837924 w 5932010"/>
                    <a:gd name="connsiteY0" fmla="*/ 1300366 h 3204819"/>
                    <a:gd name="connsiteX1" fmla="*/ 1543890 w 5932010"/>
                    <a:gd name="connsiteY1" fmla="*/ 2449025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527261 w 5932010"/>
                    <a:gd name="connsiteY5" fmla="*/ 2346464 h 3204819"/>
                    <a:gd name="connsiteX6" fmla="*/ 5547819 w 5932010"/>
                    <a:gd name="connsiteY6" fmla="*/ 1591367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37924 w 5932010"/>
                    <a:gd name="connsiteY13" fmla="*/ 1300366 h 3204819"/>
                    <a:gd name="connsiteX0" fmla="*/ 837924 w 6031257"/>
                    <a:gd name="connsiteY0" fmla="*/ 1300366 h 3204819"/>
                    <a:gd name="connsiteX1" fmla="*/ 1543890 w 6031257"/>
                    <a:gd name="connsiteY1" fmla="*/ 2449025 h 3204819"/>
                    <a:gd name="connsiteX2" fmla="*/ 2898637 w 6031257"/>
                    <a:gd name="connsiteY2" fmla="*/ 2965451 h 3204819"/>
                    <a:gd name="connsiteX3" fmla="*/ 3953565 w 6031257"/>
                    <a:gd name="connsiteY3" fmla="*/ 3204819 h 3204819"/>
                    <a:gd name="connsiteX4" fmla="*/ 5106504 w 6031257"/>
                    <a:gd name="connsiteY4" fmla="*/ 2957445 h 3204819"/>
                    <a:gd name="connsiteX5" fmla="*/ 5527261 w 6031257"/>
                    <a:gd name="connsiteY5" fmla="*/ 2346464 h 3204819"/>
                    <a:gd name="connsiteX6" fmla="*/ 5547819 w 6031257"/>
                    <a:gd name="connsiteY6" fmla="*/ 1591367 h 3204819"/>
                    <a:gd name="connsiteX7" fmla="*/ 6031257 w 6031257"/>
                    <a:gd name="connsiteY7" fmla="*/ 1367599 h 3204819"/>
                    <a:gd name="connsiteX8" fmla="*/ 5932010 w 6031257"/>
                    <a:gd name="connsiteY8" fmla="*/ 410537 h 3204819"/>
                    <a:gd name="connsiteX9" fmla="*/ 4169464 w 6031257"/>
                    <a:gd name="connsiteY9" fmla="*/ 0 h 3204819"/>
                    <a:gd name="connsiteX10" fmla="*/ 2531165 w 6031257"/>
                    <a:gd name="connsiteY10" fmla="*/ 161236 h 3204819"/>
                    <a:gd name="connsiteX11" fmla="*/ 812800 w 6031257"/>
                    <a:gd name="connsiteY11" fmla="*/ 311428 h 3204819"/>
                    <a:gd name="connsiteX12" fmla="*/ 0 w 6031257"/>
                    <a:gd name="connsiteY12" fmla="*/ 563219 h 3204819"/>
                    <a:gd name="connsiteX13" fmla="*/ 837924 w 6031257"/>
                    <a:gd name="connsiteY13" fmla="*/ 1300366 h 3204819"/>
                    <a:gd name="connsiteX0" fmla="*/ 837924 w 6031257"/>
                    <a:gd name="connsiteY0" fmla="*/ 1300366 h 3204819"/>
                    <a:gd name="connsiteX1" fmla="*/ 1543890 w 6031257"/>
                    <a:gd name="connsiteY1" fmla="*/ 2449025 h 3204819"/>
                    <a:gd name="connsiteX2" fmla="*/ 2898637 w 6031257"/>
                    <a:gd name="connsiteY2" fmla="*/ 2965451 h 3204819"/>
                    <a:gd name="connsiteX3" fmla="*/ 3953565 w 6031257"/>
                    <a:gd name="connsiteY3" fmla="*/ 3204819 h 3204819"/>
                    <a:gd name="connsiteX4" fmla="*/ 5106504 w 6031257"/>
                    <a:gd name="connsiteY4" fmla="*/ 2957445 h 3204819"/>
                    <a:gd name="connsiteX5" fmla="*/ 5527261 w 6031257"/>
                    <a:gd name="connsiteY5" fmla="*/ 2346464 h 3204819"/>
                    <a:gd name="connsiteX6" fmla="*/ 5547819 w 6031257"/>
                    <a:gd name="connsiteY6" fmla="*/ 1591367 h 3204819"/>
                    <a:gd name="connsiteX7" fmla="*/ 6031257 w 6031257"/>
                    <a:gd name="connsiteY7" fmla="*/ 1367599 h 3204819"/>
                    <a:gd name="connsiteX8" fmla="*/ 5994957 w 6031257"/>
                    <a:gd name="connsiteY8" fmla="*/ 166618 h 3204819"/>
                    <a:gd name="connsiteX9" fmla="*/ 4169464 w 6031257"/>
                    <a:gd name="connsiteY9" fmla="*/ 0 h 3204819"/>
                    <a:gd name="connsiteX10" fmla="*/ 2531165 w 6031257"/>
                    <a:gd name="connsiteY10" fmla="*/ 161236 h 3204819"/>
                    <a:gd name="connsiteX11" fmla="*/ 812800 w 6031257"/>
                    <a:gd name="connsiteY11" fmla="*/ 311428 h 3204819"/>
                    <a:gd name="connsiteX12" fmla="*/ 0 w 6031257"/>
                    <a:gd name="connsiteY12" fmla="*/ 563219 h 3204819"/>
                    <a:gd name="connsiteX13" fmla="*/ 837924 w 6031257"/>
                    <a:gd name="connsiteY13" fmla="*/ 1300366 h 3204819"/>
                    <a:gd name="connsiteX0" fmla="*/ 837924 w 6031257"/>
                    <a:gd name="connsiteY0" fmla="*/ 1379050 h 3283503"/>
                    <a:gd name="connsiteX1" fmla="*/ 1543890 w 6031257"/>
                    <a:gd name="connsiteY1" fmla="*/ 2527709 h 3283503"/>
                    <a:gd name="connsiteX2" fmla="*/ 2898637 w 6031257"/>
                    <a:gd name="connsiteY2" fmla="*/ 3044135 h 3283503"/>
                    <a:gd name="connsiteX3" fmla="*/ 3953565 w 6031257"/>
                    <a:gd name="connsiteY3" fmla="*/ 3283503 h 3283503"/>
                    <a:gd name="connsiteX4" fmla="*/ 5106504 w 6031257"/>
                    <a:gd name="connsiteY4" fmla="*/ 3036129 h 3283503"/>
                    <a:gd name="connsiteX5" fmla="*/ 5527261 w 6031257"/>
                    <a:gd name="connsiteY5" fmla="*/ 2425148 h 3283503"/>
                    <a:gd name="connsiteX6" fmla="*/ 5547819 w 6031257"/>
                    <a:gd name="connsiteY6" fmla="*/ 1670051 h 3283503"/>
                    <a:gd name="connsiteX7" fmla="*/ 6031257 w 6031257"/>
                    <a:gd name="connsiteY7" fmla="*/ 1446283 h 3283503"/>
                    <a:gd name="connsiteX8" fmla="*/ 5994957 w 6031257"/>
                    <a:gd name="connsiteY8" fmla="*/ 245302 h 3283503"/>
                    <a:gd name="connsiteX9" fmla="*/ 4169464 w 6031257"/>
                    <a:gd name="connsiteY9" fmla="*/ 0 h 3283503"/>
                    <a:gd name="connsiteX10" fmla="*/ 2531165 w 6031257"/>
                    <a:gd name="connsiteY10" fmla="*/ 239920 h 3283503"/>
                    <a:gd name="connsiteX11" fmla="*/ 812800 w 6031257"/>
                    <a:gd name="connsiteY11" fmla="*/ 390112 h 3283503"/>
                    <a:gd name="connsiteX12" fmla="*/ 0 w 6031257"/>
                    <a:gd name="connsiteY12" fmla="*/ 641903 h 3283503"/>
                    <a:gd name="connsiteX13" fmla="*/ 837924 w 6031257"/>
                    <a:gd name="connsiteY13" fmla="*/ 1379050 h 3283503"/>
                    <a:gd name="connsiteX0" fmla="*/ 837924 w 6031257"/>
                    <a:gd name="connsiteY0" fmla="*/ 1379050 h 3283503"/>
                    <a:gd name="connsiteX1" fmla="*/ 1543890 w 6031257"/>
                    <a:gd name="connsiteY1" fmla="*/ 2527709 h 3283503"/>
                    <a:gd name="connsiteX2" fmla="*/ 2898637 w 6031257"/>
                    <a:gd name="connsiteY2" fmla="*/ 3044135 h 3283503"/>
                    <a:gd name="connsiteX3" fmla="*/ 3953565 w 6031257"/>
                    <a:gd name="connsiteY3" fmla="*/ 3283503 h 3283503"/>
                    <a:gd name="connsiteX4" fmla="*/ 5106504 w 6031257"/>
                    <a:gd name="connsiteY4" fmla="*/ 3036129 h 3283503"/>
                    <a:gd name="connsiteX5" fmla="*/ 5527261 w 6031257"/>
                    <a:gd name="connsiteY5" fmla="*/ 2425148 h 3283503"/>
                    <a:gd name="connsiteX6" fmla="*/ 5547819 w 6031257"/>
                    <a:gd name="connsiteY6" fmla="*/ 1670051 h 3283503"/>
                    <a:gd name="connsiteX7" fmla="*/ 6031257 w 6031257"/>
                    <a:gd name="connsiteY7" fmla="*/ 1446283 h 3283503"/>
                    <a:gd name="connsiteX8" fmla="*/ 5994957 w 6031257"/>
                    <a:gd name="connsiteY8" fmla="*/ 245302 h 3283503"/>
                    <a:gd name="connsiteX9" fmla="*/ 4169464 w 6031257"/>
                    <a:gd name="connsiteY9" fmla="*/ 0 h 3283503"/>
                    <a:gd name="connsiteX10" fmla="*/ 2578375 w 6031257"/>
                    <a:gd name="connsiteY10" fmla="*/ 184842 h 3283503"/>
                    <a:gd name="connsiteX11" fmla="*/ 812800 w 6031257"/>
                    <a:gd name="connsiteY11" fmla="*/ 390112 h 3283503"/>
                    <a:gd name="connsiteX12" fmla="*/ 0 w 6031257"/>
                    <a:gd name="connsiteY12" fmla="*/ 641903 h 3283503"/>
                    <a:gd name="connsiteX13" fmla="*/ 837924 w 6031257"/>
                    <a:gd name="connsiteY13" fmla="*/ 1379050 h 3283503"/>
                    <a:gd name="connsiteX0" fmla="*/ 25124 w 5218457"/>
                    <a:gd name="connsiteY0" fmla="*/ 1379050 h 3283503"/>
                    <a:gd name="connsiteX1" fmla="*/ 731090 w 5218457"/>
                    <a:gd name="connsiteY1" fmla="*/ 2527709 h 3283503"/>
                    <a:gd name="connsiteX2" fmla="*/ 2085837 w 5218457"/>
                    <a:gd name="connsiteY2" fmla="*/ 3044135 h 3283503"/>
                    <a:gd name="connsiteX3" fmla="*/ 3140765 w 5218457"/>
                    <a:gd name="connsiteY3" fmla="*/ 3283503 h 3283503"/>
                    <a:gd name="connsiteX4" fmla="*/ 4293704 w 5218457"/>
                    <a:gd name="connsiteY4" fmla="*/ 3036129 h 3283503"/>
                    <a:gd name="connsiteX5" fmla="*/ 4714461 w 5218457"/>
                    <a:gd name="connsiteY5" fmla="*/ 2425148 h 3283503"/>
                    <a:gd name="connsiteX6" fmla="*/ 4735019 w 5218457"/>
                    <a:gd name="connsiteY6" fmla="*/ 1670051 h 3283503"/>
                    <a:gd name="connsiteX7" fmla="*/ 5218457 w 5218457"/>
                    <a:gd name="connsiteY7" fmla="*/ 1446283 h 3283503"/>
                    <a:gd name="connsiteX8" fmla="*/ 5182157 w 5218457"/>
                    <a:gd name="connsiteY8" fmla="*/ 245302 h 3283503"/>
                    <a:gd name="connsiteX9" fmla="*/ 3356664 w 5218457"/>
                    <a:gd name="connsiteY9" fmla="*/ 0 h 3283503"/>
                    <a:gd name="connsiteX10" fmla="*/ 1765575 w 5218457"/>
                    <a:gd name="connsiteY10" fmla="*/ 184842 h 3283503"/>
                    <a:gd name="connsiteX11" fmla="*/ 0 w 5218457"/>
                    <a:gd name="connsiteY11" fmla="*/ 390112 h 3283503"/>
                    <a:gd name="connsiteX12" fmla="*/ 25124 w 5218457"/>
                    <a:gd name="connsiteY12" fmla="*/ 1379050 h 3283503"/>
                    <a:gd name="connsiteX0" fmla="*/ 0 w 5193333"/>
                    <a:gd name="connsiteY0" fmla="*/ 1379050 h 3283503"/>
                    <a:gd name="connsiteX1" fmla="*/ 705966 w 5193333"/>
                    <a:gd name="connsiteY1" fmla="*/ 2527709 h 3283503"/>
                    <a:gd name="connsiteX2" fmla="*/ 2060713 w 5193333"/>
                    <a:gd name="connsiteY2" fmla="*/ 3044135 h 3283503"/>
                    <a:gd name="connsiteX3" fmla="*/ 3115641 w 5193333"/>
                    <a:gd name="connsiteY3" fmla="*/ 3283503 h 3283503"/>
                    <a:gd name="connsiteX4" fmla="*/ 4268580 w 5193333"/>
                    <a:gd name="connsiteY4" fmla="*/ 3036129 h 3283503"/>
                    <a:gd name="connsiteX5" fmla="*/ 4689337 w 5193333"/>
                    <a:gd name="connsiteY5" fmla="*/ 2425148 h 3283503"/>
                    <a:gd name="connsiteX6" fmla="*/ 4709895 w 5193333"/>
                    <a:gd name="connsiteY6" fmla="*/ 1670051 h 3283503"/>
                    <a:gd name="connsiteX7" fmla="*/ 5193333 w 5193333"/>
                    <a:gd name="connsiteY7" fmla="*/ 1446283 h 3283503"/>
                    <a:gd name="connsiteX8" fmla="*/ 5157033 w 5193333"/>
                    <a:gd name="connsiteY8" fmla="*/ 245302 h 3283503"/>
                    <a:gd name="connsiteX9" fmla="*/ 3331540 w 5193333"/>
                    <a:gd name="connsiteY9" fmla="*/ 0 h 3283503"/>
                    <a:gd name="connsiteX10" fmla="*/ 1740451 w 5193333"/>
                    <a:gd name="connsiteY10" fmla="*/ 184842 h 3283503"/>
                    <a:gd name="connsiteX11" fmla="*/ 0 w 5193333"/>
                    <a:gd name="connsiteY11" fmla="*/ 1379050 h 3283503"/>
                    <a:gd name="connsiteX0" fmla="*/ 0 w 4752704"/>
                    <a:gd name="connsiteY0" fmla="*/ 1342331 h 3283503"/>
                    <a:gd name="connsiteX1" fmla="*/ 265337 w 4752704"/>
                    <a:gd name="connsiteY1" fmla="*/ 2527709 h 3283503"/>
                    <a:gd name="connsiteX2" fmla="*/ 1620084 w 4752704"/>
                    <a:gd name="connsiteY2" fmla="*/ 3044135 h 3283503"/>
                    <a:gd name="connsiteX3" fmla="*/ 2675012 w 4752704"/>
                    <a:gd name="connsiteY3" fmla="*/ 3283503 h 3283503"/>
                    <a:gd name="connsiteX4" fmla="*/ 3827951 w 4752704"/>
                    <a:gd name="connsiteY4" fmla="*/ 3036129 h 3283503"/>
                    <a:gd name="connsiteX5" fmla="*/ 4248708 w 4752704"/>
                    <a:gd name="connsiteY5" fmla="*/ 2425148 h 3283503"/>
                    <a:gd name="connsiteX6" fmla="*/ 4269266 w 4752704"/>
                    <a:gd name="connsiteY6" fmla="*/ 1670051 h 3283503"/>
                    <a:gd name="connsiteX7" fmla="*/ 4752704 w 4752704"/>
                    <a:gd name="connsiteY7" fmla="*/ 1446283 h 3283503"/>
                    <a:gd name="connsiteX8" fmla="*/ 4716404 w 4752704"/>
                    <a:gd name="connsiteY8" fmla="*/ 245302 h 3283503"/>
                    <a:gd name="connsiteX9" fmla="*/ 2890911 w 4752704"/>
                    <a:gd name="connsiteY9" fmla="*/ 0 h 3283503"/>
                    <a:gd name="connsiteX10" fmla="*/ 1299822 w 4752704"/>
                    <a:gd name="connsiteY10" fmla="*/ 184842 h 3283503"/>
                    <a:gd name="connsiteX11" fmla="*/ 0 w 4752704"/>
                    <a:gd name="connsiteY11" fmla="*/ 1342331 h 3283503"/>
                    <a:gd name="connsiteX0" fmla="*/ 0 w 4752704"/>
                    <a:gd name="connsiteY0" fmla="*/ 1342331 h 3283503"/>
                    <a:gd name="connsiteX1" fmla="*/ 265337 w 4752704"/>
                    <a:gd name="connsiteY1" fmla="*/ 2527709 h 3283503"/>
                    <a:gd name="connsiteX2" fmla="*/ 1620084 w 4752704"/>
                    <a:gd name="connsiteY2" fmla="*/ 3044135 h 3283503"/>
                    <a:gd name="connsiteX3" fmla="*/ 2675012 w 4752704"/>
                    <a:gd name="connsiteY3" fmla="*/ 3283503 h 3283503"/>
                    <a:gd name="connsiteX4" fmla="*/ 3827951 w 4752704"/>
                    <a:gd name="connsiteY4" fmla="*/ 3036129 h 3283503"/>
                    <a:gd name="connsiteX5" fmla="*/ 4248708 w 4752704"/>
                    <a:gd name="connsiteY5" fmla="*/ 2425148 h 3283503"/>
                    <a:gd name="connsiteX6" fmla="*/ 4269266 w 4752704"/>
                    <a:gd name="connsiteY6" fmla="*/ 1670051 h 3283503"/>
                    <a:gd name="connsiteX7" fmla="*/ 4752704 w 4752704"/>
                    <a:gd name="connsiteY7" fmla="*/ 1446283 h 3283503"/>
                    <a:gd name="connsiteX8" fmla="*/ 4716404 w 4752704"/>
                    <a:gd name="connsiteY8" fmla="*/ 245302 h 3283503"/>
                    <a:gd name="connsiteX9" fmla="*/ 2890911 w 4752704"/>
                    <a:gd name="connsiteY9" fmla="*/ 0 h 3283503"/>
                    <a:gd name="connsiteX10" fmla="*/ 1252612 w 4752704"/>
                    <a:gd name="connsiteY10" fmla="*/ 410402 h 3283503"/>
                    <a:gd name="connsiteX11" fmla="*/ 0 w 4752704"/>
                    <a:gd name="connsiteY11" fmla="*/ 1342331 h 3283503"/>
                    <a:gd name="connsiteX0" fmla="*/ 0 w 4752704"/>
                    <a:gd name="connsiteY0" fmla="*/ 1097029 h 3038201"/>
                    <a:gd name="connsiteX1" fmla="*/ 265337 w 4752704"/>
                    <a:gd name="connsiteY1" fmla="*/ 2282407 h 3038201"/>
                    <a:gd name="connsiteX2" fmla="*/ 1620084 w 4752704"/>
                    <a:gd name="connsiteY2" fmla="*/ 2798833 h 3038201"/>
                    <a:gd name="connsiteX3" fmla="*/ 2675012 w 4752704"/>
                    <a:gd name="connsiteY3" fmla="*/ 3038201 h 3038201"/>
                    <a:gd name="connsiteX4" fmla="*/ 3827951 w 4752704"/>
                    <a:gd name="connsiteY4" fmla="*/ 2790827 h 3038201"/>
                    <a:gd name="connsiteX5" fmla="*/ 4248708 w 4752704"/>
                    <a:gd name="connsiteY5" fmla="*/ 2179846 h 3038201"/>
                    <a:gd name="connsiteX6" fmla="*/ 4269266 w 4752704"/>
                    <a:gd name="connsiteY6" fmla="*/ 1424749 h 3038201"/>
                    <a:gd name="connsiteX7" fmla="*/ 4752704 w 4752704"/>
                    <a:gd name="connsiteY7" fmla="*/ 1200981 h 3038201"/>
                    <a:gd name="connsiteX8" fmla="*/ 4716404 w 4752704"/>
                    <a:gd name="connsiteY8" fmla="*/ 0 h 3038201"/>
                    <a:gd name="connsiteX9" fmla="*/ 2770262 w 4752704"/>
                    <a:gd name="connsiteY9" fmla="*/ 389412 h 3038201"/>
                    <a:gd name="connsiteX10" fmla="*/ 1252612 w 4752704"/>
                    <a:gd name="connsiteY10" fmla="*/ 165100 h 3038201"/>
                    <a:gd name="connsiteX11" fmla="*/ 0 w 4752704"/>
                    <a:gd name="connsiteY11" fmla="*/ 1097029 h 3038201"/>
                    <a:gd name="connsiteX0" fmla="*/ 0 w 4752704"/>
                    <a:gd name="connsiteY0" fmla="*/ 931929 h 2873101"/>
                    <a:gd name="connsiteX1" fmla="*/ 265337 w 4752704"/>
                    <a:gd name="connsiteY1" fmla="*/ 2117307 h 2873101"/>
                    <a:gd name="connsiteX2" fmla="*/ 1620084 w 4752704"/>
                    <a:gd name="connsiteY2" fmla="*/ 2633733 h 2873101"/>
                    <a:gd name="connsiteX3" fmla="*/ 2675012 w 4752704"/>
                    <a:gd name="connsiteY3" fmla="*/ 2873101 h 2873101"/>
                    <a:gd name="connsiteX4" fmla="*/ 3827951 w 4752704"/>
                    <a:gd name="connsiteY4" fmla="*/ 2625727 h 2873101"/>
                    <a:gd name="connsiteX5" fmla="*/ 4248708 w 4752704"/>
                    <a:gd name="connsiteY5" fmla="*/ 2014746 h 2873101"/>
                    <a:gd name="connsiteX6" fmla="*/ 4269266 w 4752704"/>
                    <a:gd name="connsiteY6" fmla="*/ 1259649 h 2873101"/>
                    <a:gd name="connsiteX7" fmla="*/ 4752704 w 4752704"/>
                    <a:gd name="connsiteY7" fmla="*/ 1035881 h 2873101"/>
                    <a:gd name="connsiteX8" fmla="*/ 2770262 w 4752704"/>
                    <a:gd name="connsiteY8" fmla="*/ 224312 h 2873101"/>
                    <a:gd name="connsiteX9" fmla="*/ 1252612 w 4752704"/>
                    <a:gd name="connsiteY9" fmla="*/ 0 h 2873101"/>
                    <a:gd name="connsiteX10" fmla="*/ 0 w 4752704"/>
                    <a:gd name="connsiteY10" fmla="*/ 931929 h 2873101"/>
                    <a:gd name="connsiteX0" fmla="*/ 0 w 4752704"/>
                    <a:gd name="connsiteY0" fmla="*/ 931929 h 2873101"/>
                    <a:gd name="connsiteX1" fmla="*/ 265337 w 4752704"/>
                    <a:gd name="connsiteY1" fmla="*/ 2117307 h 2873101"/>
                    <a:gd name="connsiteX2" fmla="*/ 1620084 w 4752704"/>
                    <a:gd name="connsiteY2" fmla="*/ 2633733 h 2873101"/>
                    <a:gd name="connsiteX3" fmla="*/ 2675012 w 4752704"/>
                    <a:gd name="connsiteY3" fmla="*/ 2873101 h 2873101"/>
                    <a:gd name="connsiteX4" fmla="*/ 3827951 w 4752704"/>
                    <a:gd name="connsiteY4" fmla="*/ 2625727 h 2873101"/>
                    <a:gd name="connsiteX5" fmla="*/ 4248708 w 4752704"/>
                    <a:gd name="connsiteY5" fmla="*/ 2014746 h 2873101"/>
                    <a:gd name="connsiteX6" fmla="*/ 4646948 w 4752704"/>
                    <a:gd name="connsiteY6" fmla="*/ 1317350 h 2873101"/>
                    <a:gd name="connsiteX7" fmla="*/ 4752704 w 4752704"/>
                    <a:gd name="connsiteY7" fmla="*/ 1035881 h 2873101"/>
                    <a:gd name="connsiteX8" fmla="*/ 2770262 w 4752704"/>
                    <a:gd name="connsiteY8" fmla="*/ 224312 h 2873101"/>
                    <a:gd name="connsiteX9" fmla="*/ 1252612 w 4752704"/>
                    <a:gd name="connsiteY9" fmla="*/ 0 h 2873101"/>
                    <a:gd name="connsiteX10" fmla="*/ 0 w 4752704"/>
                    <a:gd name="connsiteY10" fmla="*/ 931929 h 2873101"/>
                    <a:gd name="connsiteX0" fmla="*/ 0 w 4752704"/>
                    <a:gd name="connsiteY0" fmla="*/ 931929 h 2873101"/>
                    <a:gd name="connsiteX1" fmla="*/ 265337 w 4752704"/>
                    <a:gd name="connsiteY1" fmla="*/ 2117307 h 2873101"/>
                    <a:gd name="connsiteX2" fmla="*/ 1620084 w 4752704"/>
                    <a:gd name="connsiteY2" fmla="*/ 2633733 h 2873101"/>
                    <a:gd name="connsiteX3" fmla="*/ 2675012 w 4752704"/>
                    <a:gd name="connsiteY3" fmla="*/ 2873101 h 2873101"/>
                    <a:gd name="connsiteX4" fmla="*/ 3827951 w 4752704"/>
                    <a:gd name="connsiteY4" fmla="*/ 2625727 h 2873101"/>
                    <a:gd name="connsiteX5" fmla="*/ 4699827 w 4752704"/>
                    <a:gd name="connsiteY5" fmla="*/ 2172113 h 2873101"/>
                    <a:gd name="connsiteX6" fmla="*/ 4646948 w 4752704"/>
                    <a:gd name="connsiteY6" fmla="*/ 1317350 h 2873101"/>
                    <a:gd name="connsiteX7" fmla="*/ 4752704 w 4752704"/>
                    <a:gd name="connsiteY7" fmla="*/ 1035881 h 2873101"/>
                    <a:gd name="connsiteX8" fmla="*/ 2770262 w 4752704"/>
                    <a:gd name="connsiteY8" fmla="*/ 224312 h 2873101"/>
                    <a:gd name="connsiteX9" fmla="*/ 1252612 w 4752704"/>
                    <a:gd name="connsiteY9" fmla="*/ 0 h 2873101"/>
                    <a:gd name="connsiteX10" fmla="*/ 0 w 4752704"/>
                    <a:gd name="connsiteY10" fmla="*/ 931929 h 2873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52704" h="2873101">
                      <a:moveTo>
                        <a:pt x="0" y="931929"/>
                      </a:moveTo>
                      <a:lnTo>
                        <a:pt x="265337" y="2117307"/>
                      </a:lnTo>
                      <a:lnTo>
                        <a:pt x="1620084" y="2633733"/>
                      </a:lnTo>
                      <a:lnTo>
                        <a:pt x="2675012" y="2873101"/>
                      </a:lnTo>
                      <a:lnTo>
                        <a:pt x="3827951" y="2625727"/>
                      </a:lnTo>
                      <a:lnTo>
                        <a:pt x="4699827" y="2172113"/>
                      </a:lnTo>
                      <a:lnTo>
                        <a:pt x="4646948" y="1317350"/>
                      </a:lnTo>
                      <a:lnTo>
                        <a:pt x="4752704" y="1035881"/>
                      </a:lnTo>
                      <a:lnTo>
                        <a:pt x="2770262" y="224312"/>
                      </a:lnTo>
                      <a:lnTo>
                        <a:pt x="1252612" y="0"/>
                      </a:lnTo>
                      <a:lnTo>
                        <a:pt x="0" y="931929"/>
                      </a:lnTo>
                      <a:close/>
                    </a:path>
                  </a:pathLst>
                </a:custGeom>
                <a:gradFill flip="none" rotWithShape="1">
                  <a:gsLst>
                    <a:gs pos="0">
                      <a:srgbClr val="F1D6D6">
                        <a:alpha val="0"/>
                      </a:srgbClr>
                    </a:gs>
                    <a:gs pos="100000">
                      <a:srgbClr val="F1D6D6">
                        <a:alpha val="0"/>
                      </a:srgbClr>
                    </a:gs>
                    <a:gs pos="54000">
                      <a:srgbClr val="F1D6D6">
                        <a:alpha val="55000"/>
                      </a:srgbClr>
                    </a:gs>
                  </a:gsLst>
                  <a:path path="circle">
                    <a:fillToRect l="50000" t="130000" r="50000" b="-30000"/>
                  </a:path>
                  <a:tileRect/>
                </a:gradFill>
                <a:ln>
                  <a:noFill/>
                </a:ln>
                <a:effectLst>
                  <a:softEdge rad="6350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GB"/>
                </a:p>
              </p:txBody>
            </p:sp>
          </p:grpSp>
          <p:sp>
            <p:nvSpPr>
              <p:cNvPr id="5" name="Rectangle 4">
                <a:extLst>
                  <a:ext uri="{FF2B5EF4-FFF2-40B4-BE49-F238E27FC236}">
                    <a16:creationId xmlns:a16="http://schemas.microsoft.com/office/drawing/2014/main" id="{797F67A1-F5CD-BF6C-1A72-D83E5719105A}"/>
                  </a:ext>
                </a:extLst>
              </p:cNvPr>
              <p:cNvSpPr/>
              <p:nvPr userDrawn="1"/>
            </p:nvSpPr>
            <p:spPr>
              <a:xfrm>
                <a:off x="-1429311" y="-803988"/>
                <a:ext cx="13621312" cy="7661988"/>
              </a:xfrm>
              <a:prstGeom prst="rect">
                <a:avLst/>
              </a:prstGeom>
              <a:gradFill flip="none" rotWithShape="1">
                <a:gsLst>
                  <a:gs pos="23000">
                    <a:srgbClr val="FFFFFF">
                      <a:alpha val="0"/>
                    </a:srgbClr>
                  </a:gs>
                  <a:gs pos="0">
                    <a:schemeClr val="bg1">
                      <a:alpha val="65000"/>
                    </a:schemeClr>
                  </a:gs>
                  <a:gs pos="72000">
                    <a:schemeClr val="bg1">
                      <a:alpha val="0"/>
                    </a:schemeClr>
                  </a:gs>
                  <a:gs pos="90000">
                    <a:schemeClr val="bg1">
                      <a:alpha val="43000"/>
                    </a:schemeClr>
                  </a:gs>
                </a:gsLst>
                <a:lin ang="18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8" name="Freeform: Shape 17">
              <a:extLst>
                <a:ext uri="{FF2B5EF4-FFF2-40B4-BE49-F238E27FC236}">
                  <a16:creationId xmlns:a16="http://schemas.microsoft.com/office/drawing/2014/main" id="{5A73905D-C760-0B30-1D0A-1F585AFE2DAF}"/>
                </a:ext>
              </a:extLst>
            </p:cNvPr>
            <p:cNvSpPr/>
            <p:nvPr userDrawn="1"/>
          </p:nvSpPr>
          <p:spPr>
            <a:xfrm flipH="1" flipV="1">
              <a:off x="-1429311" y="-803988"/>
              <a:ext cx="15050623" cy="8465976"/>
            </a:xfrm>
            <a:custGeom>
              <a:avLst/>
              <a:gdLst>
                <a:gd name="connsiteX0" fmla="*/ 13621312 w 15050623"/>
                <a:gd name="connsiteY0" fmla="*/ 7661988 h 8465976"/>
                <a:gd name="connsiteX1" fmla="*/ 13621312 w 15050623"/>
                <a:gd name="connsiteY1" fmla="*/ 803988 h 8465976"/>
                <a:gd name="connsiteX2" fmla="*/ 1428112 w 15050623"/>
                <a:gd name="connsiteY2" fmla="*/ 803988 h 8465976"/>
                <a:gd name="connsiteX3" fmla="*/ 1428112 w 15050623"/>
                <a:gd name="connsiteY3" fmla="*/ 7661988 h 8465976"/>
                <a:gd name="connsiteX4" fmla="*/ 15050623 w 15050623"/>
                <a:gd name="connsiteY4" fmla="*/ 8465976 h 8465976"/>
                <a:gd name="connsiteX5" fmla="*/ 0 w 15050623"/>
                <a:gd name="connsiteY5" fmla="*/ 8465976 h 8465976"/>
                <a:gd name="connsiteX6" fmla="*/ 0 w 15050623"/>
                <a:gd name="connsiteY6" fmla="*/ 0 h 8465976"/>
                <a:gd name="connsiteX7" fmla="*/ 15050623 w 15050623"/>
                <a:gd name="connsiteY7" fmla="*/ 0 h 8465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050623" h="8465976">
                  <a:moveTo>
                    <a:pt x="13621312" y="7661988"/>
                  </a:moveTo>
                  <a:lnTo>
                    <a:pt x="13621312" y="803988"/>
                  </a:lnTo>
                  <a:lnTo>
                    <a:pt x="1428112" y="803988"/>
                  </a:lnTo>
                  <a:lnTo>
                    <a:pt x="1428112" y="7661988"/>
                  </a:lnTo>
                  <a:close/>
                  <a:moveTo>
                    <a:pt x="15050623" y="8465976"/>
                  </a:moveTo>
                  <a:lnTo>
                    <a:pt x="0" y="8465976"/>
                  </a:lnTo>
                  <a:lnTo>
                    <a:pt x="0" y="0"/>
                  </a:lnTo>
                  <a:lnTo>
                    <a:pt x="15050623" y="0"/>
                  </a:lnTo>
                  <a:close/>
                </a:path>
              </a:pathLst>
            </a:custGeom>
            <a:solidFill>
              <a:srgbClr val="53555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grpSp>
      <p:sp>
        <p:nvSpPr>
          <p:cNvPr id="16" name="Text Placeholder 15">
            <a:extLst>
              <a:ext uri="{FF2B5EF4-FFF2-40B4-BE49-F238E27FC236}">
                <a16:creationId xmlns:a16="http://schemas.microsoft.com/office/drawing/2014/main" id="{CB697F4D-81AF-DC47-B418-242005A8E318}"/>
              </a:ext>
            </a:extLst>
          </p:cNvPr>
          <p:cNvSpPr>
            <a:spLocks noGrp="1"/>
          </p:cNvSpPr>
          <p:nvPr>
            <p:ph type="body" sz="quarter" idx="10" hasCustomPrompt="1"/>
          </p:nvPr>
        </p:nvSpPr>
        <p:spPr>
          <a:xfrm>
            <a:off x="1400400" y="2358000"/>
            <a:ext cx="7416000" cy="1435100"/>
          </a:xfrm>
          <a:prstGeom prst="rect">
            <a:avLst/>
          </a:prstGeom>
        </p:spPr>
        <p:txBody>
          <a:bodyPr anchor="ctr" anchorCtr="0">
            <a:noAutofit/>
          </a:bodyPr>
          <a:lstStyle>
            <a:lvl1pPr marL="0" indent="0">
              <a:buNone/>
              <a:defRPr sz="4000" b="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GB"/>
              <a:t>Enter section intro text here</a:t>
            </a:r>
          </a:p>
        </p:txBody>
      </p:sp>
      <p:pic>
        <p:nvPicPr>
          <p:cNvPr id="8" name="Graphic 7">
            <a:extLst>
              <a:ext uri="{FF2B5EF4-FFF2-40B4-BE49-F238E27FC236}">
                <a16:creationId xmlns:a16="http://schemas.microsoft.com/office/drawing/2014/main" id="{476B25BF-CC94-BB75-85EE-98BB5F98872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54025" y="6249062"/>
            <a:ext cx="2205245" cy="164288"/>
          </a:xfrm>
          <a:prstGeom prst="rect">
            <a:avLst/>
          </a:prstGeom>
        </p:spPr>
      </p:pic>
      <p:sp>
        <p:nvSpPr>
          <p:cNvPr id="10" name="Date Placeholder 5">
            <a:extLst>
              <a:ext uri="{FF2B5EF4-FFF2-40B4-BE49-F238E27FC236}">
                <a16:creationId xmlns:a16="http://schemas.microsoft.com/office/drawing/2014/main" id="{A086A30B-9D34-2FDB-0AB3-A1AFA081F335}"/>
              </a:ext>
            </a:extLst>
          </p:cNvPr>
          <p:cNvSpPr>
            <a:spLocks noGrp="1"/>
          </p:cNvSpPr>
          <p:nvPr>
            <p:ph type="dt" sz="half" idx="11"/>
          </p:nvPr>
        </p:nvSpPr>
        <p:spPr>
          <a:xfrm>
            <a:off x="9055100" y="6950967"/>
            <a:ext cx="1676400" cy="365125"/>
          </a:xfrm>
        </p:spPr>
        <p:txBody>
          <a:bodyPr/>
          <a:lstStyle/>
          <a:p>
            <a:fld id="{E0792706-1ACA-4AC2-9F4C-BDC4C38FB237}" type="datetime1">
              <a:rPr lang="en-GB" smtClean="0"/>
              <a:t>27/01/2026</a:t>
            </a:fld>
            <a:endParaRPr lang="en-GB"/>
          </a:p>
        </p:txBody>
      </p:sp>
      <p:sp>
        <p:nvSpPr>
          <p:cNvPr id="11" name="Footer Placeholder 6">
            <a:extLst>
              <a:ext uri="{FF2B5EF4-FFF2-40B4-BE49-F238E27FC236}">
                <a16:creationId xmlns:a16="http://schemas.microsoft.com/office/drawing/2014/main" id="{E86B8F5B-C409-8D1D-B84B-5C10AEBF80E8}"/>
              </a:ext>
            </a:extLst>
          </p:cNvPr>
          <p:cNvSpPr>
            <a:spLocks noGrp="1"/>
          </p:cNvSpPr>
          <p:nvPr>
            <p:ph type="ftr" sz="quarter" idx="12"/>
          </p:nvPr>
        </p:nvSpPr>
        <p:spPr>
          <a:xfrm>
            <a:off x="4038600" y="6950967"/>
            <a:ext cx="4114800" cy="365125"/>
          </a:xfrm>
        </p:spPr>
        <p:txBody>
          <a:bodyPr/>
          <a:lstStyle/>
          <a:p>
            <a:endParaRPr lang="en-GB"/>
          </a:p>
        </p:txBody>
      </p:sp>
      <p:sp>
        <p:nvSpPr>
          <p:cNvPr id="12" name="Slide Number Placeholder 7">
            <a:extLst>
              <a:ext uri="{FF2B5EF4-FFF2-40B4-BE49-F238E27FC236}">
                <a16:creationId xmlns:a16="http://schemas.microsoft.com/office/drawing/2014/main" id="{A6D82C3D-2AE5-C350-4316-962E0C8FF245}"/>
              </a:ext>
            </a:extLst>
          </p:cNvPr>
          <p:cNvSpPr>
            <a:spLocks noGrp="1"/>
          </p:cNvSpPr>
          <p:nvPr>
            <p:ph type="sldNum" sz="quarter" idx="13"/>
          </p:nvPr>
        </p:nvSpPr>
        <p:spPr>
          <a:xfrm>
            <a:off x="11017249" y="6950967"/>
            <a:ext cx="715341" cy="365125"/>
          </a:xfrm>
        </p:spPr>
        <p:txBody>
          <a:bodyPr/>
          <a:lstStyle/>
          <a:p>
            <a:fld id="{D030B88A-A586-41E9-87F5-B66E06292F0C}" type="slidenum">
              <a:rPr lang="en-GB" smtClean="0"/>
              <a:pPr/>
              <a:t>‹#›</a:t>
            </a:fld>
            <a:endParaRPr lang="en-GB"/>
          </a:p>
        </p:txBody>
      </p:sp>
    </p:spTree>
    <p:extLst>
      <p:ext uri="{BB962C8B-B14F-4D97-AF65-F5344CB8AC3E}">
        <p14:creationId xmlns:p14="http://schemas.microsoft.com/office/powerpoint/2010/main" val="18097750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3_Section into slide 4">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A453BE2D-5DB1-A570-0945-D419163498A7}"/>
              </a:ext>
            </a:extLst>
          </p:cNvPr>
          <p:cNvGrpSpPr/>
          <p:nvPr userDrawn="1"/>
        </p:nvGrpSpPr>
        <p:grpSpPr>
          <a:xfrm>
            <a:off x="-1705193" y="-803988"/>
            <a:ext cx="15326505" cy="8465976"/>
            <a:chOff x="-1705193" y="-803988"/>
            <a:chExt cx="15326505" cy="8465976"/>
          </a:xfrm>
        </p:grpSpPr>
        <p:grpSp>
          <p:nvGrpSpPr>
            <p:cNvPr id="11" name="Group 10">
              <a:extLst>
                <a:ext uri="{FF2B5EF4-FFF2-40B4-BE49-F238E27FC236}">
                  <a16:creationId xmlns:a16="http://schemas.microsoft.com/office/drawing/2014/main" id="{990E6C8C-A809-AAFC-F0DF-9F1B38B87450}"/>
                </a:ext>
              </a:extLst>
            </p:cNvPr>
            <p:cNvGrpSpPr/>
            <p:nvPr userDrawn="1"/>
          </p:nvGrpSpPr>
          <p:grpSpPr>
            <a:xfrm flipH="1">
              <a:off x="-1705193" y="-782614"/>
              <a:ext cx="14958242" cy="8423229"/>
              <a:chOff x="13077671" y="-782614"/>
              <a:chExt cx="14958242" cy="8423229"/>
            </a:xfrm>
          </p:grpSpPr>
          <p:sp>
            <p:nvSpPr>
              <p:cNvPr id="14" name="Rectangle 13">
                <a:extLst>
                  <a:ext uri="{FF2B5EF4-FFF2-40B4-BE49-F238E27FC236}">
                    <a16:creationId xmlns:a16="http://schemas.microsoft.com/office/drawing/2014/main" id="{A4C4E262-947E-F6DB-163A-75BFC912B85B}"/>
                  </a:ext>
                </a:extLst>
              </p:cNvPr>
              <p:cNvSpPr/>
              <p:nvPr userDrawn="1"/>
            </p:nvSpPr>
            <p:spPr>
              <a:xfrm>
                <a:off x="14138720" y="0"/>
                <a:ext cx="12192000" cy="6858000"/>
              </a:xfrm>
              <a:prstGeom prst="rect">
                <a:avLst/>
              </a:prstGeom>
              <a:solidFill>
                <a:srgbClr val="F6EF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Freeform: Shape 14">
                <a:extLst>
                  <a:ext uri="{FF2B5EF4-FFF2-40B4-BE49-F238E27FC236}">
                    <a16:creationId xmlns:a16="http://schemas.microsoft.com/office/drawing/2014/main" id="{743E5C89-892A-FA76-71DE-871361B84416}"/>
                  </a:ext>
                </a:extLst>
              </p:cNvPr>
              <p:cNvSpPr/>
              <p:nvPr userDrawn="1"/>
            </p:nvSpPr>
            <p:spPr>
              <a:xfrm>
                <a:off x="15107666" y="2236601"/>
                <a:ext cx="12928247" cy="5404014"/>
              </a:xfrm>
              <a:custGeom>
                <a:avLst/>
                <a:gdLst>
                  <a:gd name="connsiteX0" fmla="*/ 874643 w 6383130"/>
                  <a:gd name="connsiteY0" fmla="*/ 1122017 h 3330713"/>
                  <a:gd name="connsiteX1" fmla="*/ 2341217 w 6383130"/>
                  <a:gd name="connsiteY1" fmla="*/ 2199861 h 3330713"/>
                  <a:gd name="connsiteX2" fmla="*/ 2893391 w 6383130"/>
                  <a:gd name="connsiteY2" fmla="*/ 3012661 h 3330713"/>
                  <a:gd name="connsiteX3" fmla="*/ 3953565 w 6383130"/>
                  <a:gd name="connsiteY3" fmla="*/ 3330713 h 3330713"/>
                  <a:gd name="connsiteX4" fmla="*/ 5106504 w 6383130"/>
                  <a:gd name="connsiteY4" fmla="*/ 3083339 h 3330713"/>
                  <a:gd name="connsiteX5" fmla="*/ 5464313 w 6383130"/>
                  <a:gd name="connsiteY5" fmla="*/ 2425148 h 3330713"/>
                  <a:gd name="connsiteX6" fmla="*/ 4753113 w 6383130"/>
                  <a:gd name="connsiteY6" fmla="*/ 1696278 h 3330713"/>
                  <a:gd name="connsiteX7" fmla="*/ 6007652 w 6383130"/>
                  <a:gd name="connsiteY7" fmla="*/ 1532835 h 3330713"/>
                  <a:gd name="connsiteX8" fmla="*/ 6383130 w 6383130"/>
                  <a:gd name="connsiteY8" fmla="*/ 1334052 h 3330713"/>
                  <a:gd name="connsiteX9" fmla="*/ 6383130 w 6383130"/>
                  <a:gd name="connsiteY9" fmla="*/ 216452 h 3330713"/>
                  <a:gd name="connsiteX10" fmla="*/ 4117008 w 6383130"/>
                  <a:gd name="connsiteY10" fmla="*/ 0 h 3330713"/>
                  <a:gd name="connsiteX11" fmla="*/ 2531165 w 6383130"/>
                  <a:gd name="connsiteY11" fmla="*/ 287130 h 3330713"/>
                  <a:gd name="connsiteX12" fmla="*/ 812800 w 6383130"/>
                  <a:gd name="connsiteY12" fmla="*/ 437322 h 3330713"/>
                  <a:gd name="connsiteX13" fmla="*/ 0 w 6383130"/>
                  <a:gd name="connsiteY13" fmla="*/ 689113 h 3330713"/>
                  <a:gd name="connsiteX14" fmla="*/ 874643 w 6383130"/>
                  <a:gd name="connsiteY14" fmla="*/ 1122017 h 3330713"/>
                  <a:gd name="connsiteX0" fmla="*/ 874643 w 6383130"/>
                  <a:gd name="connsiteY0" fmla="*/ 1122017 h 3330713"/>
                  <a:gd name="connsiteX1" fmla="*/ 2341217 w 6383130"/>
                  <a:gd name="connsiteY1" fmla="*/ 2199861 h 3330713"/>
                  <a:gd name="connsiteX2" fmla="*/ 2893391 w 6383130"/>
                  <a:gd name="connsiteY2" fmla="*/ 3012661 h 3330713"/>
                  <a:gd name="connsiteX3" fmla="*/ 3953565 w 6383130"/>
                  <a:gd name="connsiteY3" fmla="*/ 3330713 h 3330713"/>
                  <a:gd name="connsiteX4" fmla="*/ 5106504 w 6383130"/>
                  <a:gd name="connsiteY4" fmla="*/ 3083339 h 3330713"/>
                  <a:gd name="connsiteX5" fmla="*/ 5464313 w 6383130"/>
                  <a:gd name="connsiteY5" fmla="*/ 2425148 h 3330713"/>
                  <a:gd name="connsiteX6" fmla="*/ 4753113 w 6383130"/>
                  <a:gd name="connsiteY6" fmla="*/ 1696278 h 3330713"/>
                  <a:gd name="connsiteX7" fmla="*/ 6007652 w 6383130"/>
                  <a:gd name="connsiteY7" fmla="*/ 1532835 h 3330713"/>
                  <a:gd name="connsiteX8" fmla="*/ 6383130 w 6383130"/>
                  <a:gd name="connsiteY8" fmla="*/ 216452 h 3330713"/>
                  <a:gd name="connsiteX9" fmla="*/ 4117008 w 6383130"/>
                  <a:gd name="connsiteY9" fmla="*/ 0 h 3330713"/>
                  <a:gd name="connsiteX10" fmla="*/ 2531165 w 6383130"/>
                  <a:gd name="connsiteY10" fmla="*/ 287130 h 3330713"/>
                  <a:gd name="connsiteX11" fmla="*/ 812800 w 6383130"/>
                  <a:gd name="connsiteY11" fmla="*/ 437322 h 3330713"/>
                  <a:gd name="connsiteX12" fmla="*/ 0 w 6383130"/>
                  <a:gd name="connsiteY12" fmla="*/ 689113 h 3330713"/>
                  <a:gd name="connsiteX13" fmla="*/ 874643 w 6383130"/>
                  <a:gd name="connsiteY13" fmla="*/ 1122017 h 3330713"/>
                  <a:gd name="connsiteX0" fmla="*/ 874643 w 6007652"/>
                  <a:gd name="connsiteY0" fmla="*/ 1122017 h 3330713"/>
                  <a:gd name="connsiteX1" fmla="*/ 2341217 w 6007652"/>
                  <a:gd name="connsiteY1" fmla="*/ 2199861 h 3330713"/>
                  <a:gd name="connsiteX2" fmla="*/ 2893391 w 6007652"/>
                  <a:gd name="connsiteY2" fmla="*/ 3012661 h 3330713"/>
                  <a:gd name="connsiteX3" fmla="*/ 3953565 w 6007652"/>
                  <a:gd name="connsiteY3" fmla="*/ 3330713 h 3330713"/>
                  <a:gd name="connsiteX4" fmla="*/ 5106504 w 6007652"/>
                  <a:gd name="connsiteY4" fmla="*/ 3083339 h 3330713"/>
                  <a:gd name="connsiteX5" fmla="*/ 5464313 w 6007652"/>
                  <a:gd name="connsiteY5" fmla="*/ 2425148 h 3330713"/>
                  <a:gd name="connsiteX6" fmla="*/ 4753113 w 6007652"/>
                  <a:gd name="connsiteY6" fmla="*/ 1696278 h 3330713"/>
                  <a:gd name="connsiteX7" fmla="*/ 6007652 w 6007652"/>
                  <a:gd name="connsiteY7" fmla="*/ 1532835 h 3330713"/>
                  <a:gd name="connsiteX8" fmla="*/ 5942502 w 6007652"/>
                  <a:gd name="connsiteY8" fmla="*/ 158750 h 3330713"/>
                  <a:gd name="connsiteX9" fmla="*/ 4117008 w 6007652"/>
                  <a:gd name="connsiteY9" fmla="*/ 0 h 3330713"/>
                  <a:gd name="connsiteX10" fmla="*/ 2531165 w 6007652"/>
                  <a:gd name="connsiteY10" fmla="*/ 287130 h 3330713"/>
                  <a:gd name="connsiteX11" fmla="*/ 812800 w 6007652"/>
                  <a:gd name="connsiteY11" fmla="*/ 437322 h 3330713"/>
                  <a:gd name="connsiteX12" fmla="*/ 0 w 6007652"/>
                  <a:gd name="connsiteY12" fmla="*/ 689113 h 3330713"/>
                  <a:gd name="connsiteX13" fmla="*/ 874643 w 6007652"/>
                  <a:gd name="connsiteY13" fmla="*/ 1122017 h 3330713"/>
                  <a:gd name="connsiteX0" fmla="*/ 874643 w 5942502"/>
                  <a:gd name="connsiteY0" fmla="*/ 1122017 h 3330713"/>
                  <a:gd name="connsiteX1" fmla="*/ 2341217 w 5942502"/>
                  <a:gd name="connsiteY1" fmla="*/ 2199861 h 3330713"/>
                  <a:gd name="connsiteX2" fmla="*/ 2893391 w 5942502"/>
                  <a:gd name="connsiteY2" fmla="*/ 3012661 h 3330713"/>
                  <a:gd name="connsiteX3" fmla="*/ 3953565 w 5942502"/>
                  <a:gd name="connsiteY3" fmla="*/ 3330713 h 3330713"/>
                  <a:gd name="connsiteX4" fmla="*/ 5106504 w 5942502"/>
                  <a:gd name="connsiteY4" fmla="*/ 3083339 h 3330713"/>
                  <a:gd name="connsiteX5" fmla="*/ 5464313 w 5942502"/>
                  <a:gd name="connsiteY5" fmla="*/ 2425148 h 3330713"/>
                  <a:gd name="connsiteX6" fmla="*/ 4753113 w 5942502"/>
                  <a:gd name="connsiteY6" fmla="*/ 1696278 h 3330713"/>
                  <a:gd name="connsiteX7" fmla="*/ 5881758 w 5942502"/>
                  <a:gd name="connsiteY7" fmla="*/ 1532835 h 3330713"/>
                  <a:gd name="connsiteX8" fmla="*/ 5942502 w 5942502"/>
                  <a:gd name="connsiteY8" fmla="*/ 158750 h 3330713"/>
                  <a:gd name="connsiteX9" fmla="*/ 4117008 w 5942502"/>
                  <a:gd name="connsiteY9" fmla="*/ 0 h 3330713"/>
                  <a:gd name="connsiteX10" fmla="*/ 2531165 w 5942502"/>
                  <a:gd name="connsiteY10" fmla="*/ 287130 h 3330713"/>
                  <a:gd name="connsiteX11" fmla="*/ 812800 w 5942502"/>
                  <a:gd name="connsiteY11" fmla="*/ 437322 h 3330713"/>
                  <a:gd name="connsiteX12" fmla="*/ 0 w 5942502"/>
                  <a:gd name="connsiteY12" fmla="*/ 689113 h 3330713"/>
                  <a:gd name="connsiteX13" fmla="*/ 874643 w 5942502"/>
                  <a:gd name="connsiteY13" fmla="*/ 1122017 h 3330713"/>
                  <a:gd name="connsiteX0" fmla="*/ 874643 w 5942502"/>
                  <a:gd name="connsiteY0" fmla="*/ 1122017 h 3330713"/>
                  <a:gd name="connsiteX1" fmla="*/ 2341217 w 5942502"/>
                  <a:gd name="connsiteY1" fmla="*/ 2199861 h 3330713"/>
                  <a:gd name="connsiteX2" fmla="*/ 2893391 w 5942502"/>
                  <a:gd name="connsiteY2" fmla="*/ 3012661 h 3330713"/>
                  <a:gd name="connsiteX3" fmla="*/ 3953565 w 5942502"/>
                  <a:gd name="connsiteY3" fmla="*/ 3330713 h 3330713"/>
                  <a:gd name="connsiteX4" fmla="*/ 5106504 w 5942502"/>
                  <a:gd name="connsiteY4" fmla="*/ 3083339 h 3330713"/>
                  <a:gd name="connsiteX5" fmla="*/ 5464313 w 5942502"/>
                  <a:gd name="connsiteY5" fmla="*/ 2425148 h 3330713"/>
                  <a:gd name="connsiteX6" fmla="*/ 5109813 w 5942502"/>
                  <a:gd name="connsiteY6" fmla="*/ 1712015 h 3330713"/>
                  <a:gd name="connsiteX7" fmla="*/ 5881758 w 5942502"/>
                  <a:gd name="connsiteY7" fmla="*/ 1532835 h 3330713"/>
                  <a:gd name="connsiteX8" fmla="*/ 5942502 w 5942502"/>
                  <a:gd name="connsiteY8" fmla="*/ 158750 h 3330713"/>
                  <a:gd name="connsiteX9" fmla="*/ 4117008 w 5942502"/>
                  <a:gd name="connsiteY9" fmla="*/ 0 h 3330713"/>
                  <a:gd name="connsiteX10" fmla="*/ 2531165 w 5942502"/>
                  <a:gd name="connsiteY10" fmla="*/ 287130 h 3330713"/>
                  <a:gd name="connsiteX11" fmla="*/ 812800 w 5942502"/>
                  <a:gd name="connsiteY11" fmla="*/ 437322 h 3330713"/>
                  <a:gd name="connsiteX12" fmla="*/ 0 w 5942502"/>
                  <a:gd name="connsiteY12" fmla="*/ 689113 h 3330713"/>
                  <a:gd name="connsiteX13" fmla="*/ 874643 w 5942502"/>
                  <a:gd name="connsiteY13" fmla="*/ 1122017 h 3330713"/>
                  <a:gd name="connsiteX0" fmla="*/ 874643 w 5942502"/>
                  <a:gd name="connsiteY0" fmla="*/ 1122017 h 3330713"/>
                  <a:gd name="connsiteX1" fmla="*/ 2341217 w 5942502"/>
                  <a:gd name="connsiteY1" fmla="*/ 2199861 h 3330713"/>
                  <a:gd name="connsiteX2" fmla="*/ 2893391 w 5942502"/>
                  <a:gd name="connsiteY2" fmla="*/ 3012661 h 3330713"/>
                  <a:gd name="connsiteX3" fmla="*/ 3953565 w 5942502"/>
                  <a:gd name="connsiteY3" fmla="*/ 3330713 h 3330713"/>
                  <a:gd name="connsiteX4" fmla="*/ 5106504 w 5942502"/>
                  <a:gd name="connsiteY4" fmla="*/ 3083339 h 3330713"/>
                  <a:gd name="connsiteX5" fmla="*/ 5464313 w 5942502"/>
                  <a:gd name="connsiteY5" fmla="*/ 2425148 h 3330713"/>
                  <a:gd name="connsiteX6" fmla="*/ 5235707 w 5942502"/>
                  <a:gd name="connsiteY6" fmla="*/ 1727752 h 3330713"/>
                  <a:gd name="connsiteX7" fmla="*/ 5881758 w 5942502"/>
                  <a:gd name="connsiteY7" fmla="*/ 1532835 h 3330713"/>
                  <a:gd name="connsiteX8" fmla="*/ 5942502 w 5942502"/>
                  <a:gd name="connsiteY8" fmla="*/ 158750 h 3330713"/>
                  <a:gd name="connsiteX9" fmla="*/ 4117008 w 5942502"/>
                  <a:gd name="connsiteY9" fmla="*/ 0 h 3330713"/>
                  <a:gd name="connsiteX10" fmla="*/ 2531165 w 5942502"/>
                  <a:gd name="connsiteY10" fmla="*/ 287130 h 3330713"/>
                  <a:gd name="connsiteX11" fmla="*/ 812800 w 5942502"/>
                  <a:gd name="connsiteY11" fmla="*/ 437322 h 3330713"/>
                  <a:gd name="connsiteX12" fmla="*/ 0 w 5942502"/>
                  <a:gd name="connsiteY12" fmla="*/ 689113 h 3330713"/>
                  <a:gd name="connsiteX13" fmla="*/ 874643 w 5942502"/>
                  <a:gd name="connsiteY13" fmla="*/ 1122017 h 3330713"/>
                  <a:gd name="connsiteX0" fmla="*/ 874643 w 5942502"/>
                  <a:gd name="connsiteY0" fmla="*/ 1122017 h 3330713"/>
                  <a:gd name="connsiteX1" fmla="*/ 2341217 w 5942502"/>
                  <a:gd name="connsiteY1" fmla="*/ 2199861 h 3330713"/>
                  <a:gd name="connsiteX2" fmla="*/ 2893391 w 5942502"/>
                  <a:gd name="connsiteY2" fmla="*/ 3012661 h 3330713"/>
                  <a:gd name="connsiteX3" fmla="*/ 3953565 w 5942502"/>
                  <a:gd name="connsiteY3" fmla="*/ 3330713 h 3330713"/>
                  <a:gd name="connsiteX4" fmla="*/ 5106504 w 5942502"/>
                  <a:gd name="connsiteY4" fmla="*/ 3083339 h 3330713"/>
                  <a:gd name="connsiteX5" fmla="*/ 5605944 w 5942502"/>
                  <a:gd name="connsiteY5" fmla="*/ 2472358 h 3330713"/>
                  <a:gd name="connsiteX6" fmla="*/ 5235707 w 5942502"/>
                  <a:gd name="connsiteY6" fmla="*/ 1727752 h 3330713"/>
                  <a:gd name="connsiteX7" fmla="*/ 5881758 w 5942502"/>
                  <a:gd name="connsiteY7" fmla="*/ 1532835 h 3330713"/>
                  <a:gd name="connsiteX8" fmla="*/ 5942502 w 5942502"/>
                  <a:gd name="connsiteY8" fmla="*/ 158750 h 3330713"/>
                  <a:gd name="connsiteX9" fmla="*/ 4117008 w 5942502"/>
                  <a:gd name="connsiteY9" fmla="*/ 0 h 3330713"/>
                  <a:gd name="connsiteX10" fmla="*/ 2531165 w 5942502"/>
                  <a:gd name="connsiteY10" fmla="*/ 287130 h 3330713"/>
                  <a:gd name="connsiteX11" fmla="*/ 812800 w 5942502"/>
                  <a:gd name="connsiteY11" fmla="*/ 437322 h 3330713"/>
                  <a:gd name="connsiteX12" fmla="*/ 0 w 5942502"/>
                  <a:gd name="connsiteY12" fmla="*/ 689113 h 3330713"/>
                  <a:gd name="connsiteX13" fmla="*/ 874643 w 5942502"/>
                  <a:gd name="connsiteY13" fmla="*/ 1122017 h 3330713"/>
                  <a:gd name="connsiteX0" fmla="*/ 874643 w 5942502"/>
                  <a:gd name="connsiteY0" fmla="*/ 1122017 h 3330713"/>
                  <a:gd name="connsiteX1" fmla="*/ 2341217 w 5942502"/>
                  <a:gd name="connsiteY1" fmla="*/ 2199861 h 3330713"/>
                  <a:gd name="connsiteX2" fmla="*/ 2893391 w 5942502"/>
                  <a:gd name="connsiteY2" fmla="*/ 3012661 h 3330713"/>
                  <a:gd name="connsiteX3" fmla="*/ 3953565 w 5942502"/>
                  <a:gd name="connsiteY3" fmla="*/ 3330713 h 3330713"/>
                  <a:gd name="connsiteX4" fmla="*/ 5106504 w 5942502"/>
                  <a:gd name="connsiteY4" fmla="*/ 3083339 h 3330713"/>
                  <a:gd name="connsiteX5" fmla="*/ 5605944 w 5942502"/>
                  <a:gd name="connsiteY5" fmla="*/ 2472358 h 3330713"/>
                  <a:gd name="connsiteX6" fmla="*/ 5382584 w 5942502"/>
                  <a:gd name="connsiteY6" fmla="*/ 1727752 h 3330713"/>
                  <a:gd name="connsiteX7" fmla="*/ 5881758 w 5942502"/>
                  <a:gd name="connsiteY7" fmla="*/ 1532835 h 3330713"/>
                  <a:gd name="connsiteX8" fmla="*/ 5942502 w 5942502"/>
                  <a:gd name="connsiteY8" fmla="*/ 158750 h 3330713"/>
                  <a:gd name="connsiteX9" fmla="*/ 4117008 w 5942502"/>
                  <a:gd name="connsiteY9" fmla="*/ 0 h 3330713"/>
                  <a:gd name="connsiteX10" fmla="*/ 2531165 w 5942502"/>
                  <a:gd name="connsiteY10" fmla="*/ 287130 h 3330713"/>
                  <a:gd name="connsiteX11" fmla="*/ 812800 w 5942502"/>
                  <a:gd name="connsiteY11" fmla="*/ 437322 h 3330713"/>
                  <a:gd name="connsiteX12" fmla="*/ 0 w 5942502"/>
                  <a:gd name="connsiteY12" fmla="*/ 689113 h 3330713"/>
                  <a:gd name="connsiteX13" fmla="*/ 874643 w 5942502"/>
                  <a:gd name="connsiteY13" fmla="*/ 1122017 h 3330713"/>
                  <a:gd name="connsiteX0" fmla="*/ 874643 w 5942502"/>
                  <a:gd name="connsiteY0" fmla="*/ 1122017 h 3330713"/>
                  <a:gd name="connsiteX1" fmla="*/ 2341217 w 5942502"/>
                  <a:gd name="connsiteY1" fmla="*/ 2199861 h 3330713"/>
                  <a:gd name="connsiteX2" fmla="*/ 2898637 w 5942502"/>
                  <a:gd name="connsiteY2" fmla="*/ 3091345 h 3330713"/>
                  <a:gd name="connsiteX3" fmla="*/ 3953565 w 5942502"/>
                  <a:gd name="connsiteY3" fmla="*/ 3330713 h 3330713"/>
                  <a:gd name="connsiteX4" fmla="*/ 5106504 w 5942502"/>
                  <a:gd name="connsiteY4" fmla="*/ 3083339 h 3330713"/>
                  <a:gd name="connsiteX5" fmla="*/ 5605944 w 5942502"/>
                  <a:gd name="connsiteY5" fmla="*/ 2472358 h 3330713"/>
                  <a:gd name="connsiteX6" fmla="*/ 5382584 w 5942502"/>
                  <a:gd name="connsiteY6" fmla="*/ 1727752 h 3330713"/>
                  <a:gd name="connsiteX7" fmla="*/ 5881758 w 5942502"/>
                  <a:gd name="connsiteY7" fmla="*/ 1532835 h 3330713"/>
                  <a:gd name="connsiteX8" fmla="*/ 5942502 w 5942502"/>
                  <a:gd name="connsiteY8" fmla="*/ 158750 h 3330713"/>
                  <a:gd name="connsiteX9" fmla="*/ 4117008 w 5942502"/>
                  <a:gd name="connsiteY9" fmla="*/ 0 h 3330713"/>
                  <a:gd name="connsiteX10" fmla="*/ 2531165 w 5942502"/>
                  <a:gd name="connsiteY10" fmla="*/ 287130 h 3330713"/>
                  <a:gd name="connsiteX11" fmla="*/ 812800 w 5942502"/>
                  <a:gd name="connsiteY11" fmla="*/ 437322 h 3330713"/>
                  <a:gd name="connsiteX12" fmla="*/ 0 w 5942502"/>
                  <a:gd name="connsiteY12" fmla="*/ 689113 h 3330713"/>
                  <a:gd name="connsiteX13" fmla="*/ 874643 w 5942502"/>
                  <a:gd name="connsiteY13" fmla="*/ 1122017 h 3330713"/>
                  <a:gd name="connsiteX0" fmla="*/ 874643 w 5942502"/>
                  <a:gd name="connsiteY0" fmla="*/ 996123 h 3204819"/>
                  <a:gd name="connsiteX1" fmla="*/ 2341217 w 5942502"/>
                  <a:gd name="connsiteY1" fmla="*/ 2073967 h 3204819"/>
                  <a:gd name="connsiteX2" fmla="*/ 2898637 w 5942502"/>
                  <a:gd name="connsiteY2" fmla="*/ 2965451 h 3204819"/>
                  <a:gd name="connsiteX3" fmla="*/ 3953565 w 5942502"/>
                  <a:gd name="connsiteY3" fmla="*/ 3204819 h 3204819"/>
                  <a:gd name="connsiteX4" fmla="*/ 5106504 w 5942502"/>
                  <a:gd name="connsiteY4" fmla="*/ 2957445 h 3204819"/>
                  <a:gd name="connsiteX5" fmla="*/ 5605944 w 5942502"/>
                  <a:gd name="connsiteY5" fmla="*/ 2346464 h 3204819"/>
                  <a:gd name="connsiteX6" fmla="*/ 5382584 w 5942502"/>
                  <a:gd name="connsiteY6" fmla="*/ 1601858 h 3204819"/>
                  <a:gd name="connsiteX7" fmla="*/ 5881758 w 5942502"/>
                  <a:gd name="connsiteY7" fmla="*/ 1406941 h 3204819"/>
                  <a:gd name="connsiteX8" fmla="*/ 5942502 w 5942502"/>
                  <a:gd name="connsiteY8" fmla="*/ 32856 h 3204819"/>
                  <a:gd name="connsiteX9" fmla="*/ 4169464 w 5942502"/>
                  <a:gd name="connsiteY9" fmla="*/ 0 h 3204819"/>
                  <a:gd name="connsiteX10" fmla="*/ 2531165 w 5942502"/>
                  <a:gd name="connsiteY10" fmla="*/ 161236 h 3204819"/>
                  <a:gd name="connsiteX11" fmla="*/ 812800 w 5942502"/>
                  <a:gd name="connsiteY11" fmla="*/ 311428 h 3204819"/>
                  <a:gd name="connsiteX12" fmla="*/ 0 w 5942502"/>
                  <a:gd name="connsiteY12" fmla="*/ 563219 h 3204819"/>
                  <a:gd name="connsiteX13" fmla="*/ 874643 w 5942502"/>
                  <a:gd name="connsiteY13" fmla="*/ 996123 h 3204819"/>
                  <a:gd name="connsiteX0" fmla="*/ 874643 w 5932010"/>
                  <a:gd name="connsiteY0" fmla="*/ 996123 h 3204819"/>
                  <a:gd name="connsiteX1" fmla="*/ 2341217 w 5932010"/>
                  <a:gd name="connsiteY1" fmla="*/ 2073967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605944 w 5932010"/>
                  <a:gd name="connsiteY5" fmla="*/ 2346464 h 3204819"/>
                  <a:gd name="connsiteX6" fmla="*/ 5382584 w 5932010"/>
                  <a:gd name="connsiteY6" fmla="*/ 1601858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74643 w 5932010"/>
                  <a:gd name="connsiteY13" fmla="*/ 996123 h 3204819"/>
                  <a:gd name="connsiteX0" fmla="*/ 874643 w 5932010"/>
                  <a:gd name="connsiteY0" fmla="*/ 996123 h 3204819"/>
                  <a:gd name="connsiteX1" fmla="*/ 2341217 w 5932010"/>
                  <a:gd name="connsiteY1" fmla="*/ 2073967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605944 w 5932010"/>
                  <a:gd name="connsiteY5" fmla="*/ 2346464 h 3204819"/>
                  <a:gd name="connsiteX6" fmla="*/ 5503232 w 5932010"/>
                  <a:gd name="connsiteY6" fmla="*/ 1575630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74643 w 5932010"/>
                  <a:gd name="connsiteY13" fmla="*/ 996123 h 3204819"/>
                  <a:gd name="connsiteX0" fmla="*/ 874643 w 5932010"/>
                  <a:gd name="connsiteY0" fmla="*/ 996123 h 3204819"/>
                  <a:gd name="connsiteX1" fmla="*/ 2341217 w 5932010"/>
                  <a:gd name="connsiteY1" fmla="*/ 2073967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443331 w 5932010"/>
                  <a:gd name="connsiteY5" fmla="*/ 2346464 h 3204819"/>
                  <a:gd name="connsiteX6" fmla="*/ 5503232 w 5932010"/>
                  <a:gd name="connsiteY6" fmla="*/ 1575630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74643 w 5932010"/>
                  <a:gd name="connsiteY13" fmla="*/ 996123 h 3204819"/>
                  <a:gd name="connsiteX0" fmla="*/ 874643 w 5932010"/>
                  <a:gd name="connsiteY0" fmla="*/ 996123 h 3204819"/>
                  <a:gd name="connsiteX1" fmla="*/ 2341217 w 5932010"/>
                  <a:gd name="connsiteY1" fmla="*/ 2073967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527261 w 5932010"/>
                  <a:gd name="connsiteY5" fmla="*/ 2346464 h 3204819"/>
                  <a:gd name="connsiteX6" fmla="*/ 5503232 w 5932010"/>
                  <a:gd name="connsiteY6" fmla="*/ 1575630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74643 w 5932010"/>
                  <a:gd name="connsiteY13" fmla="*/ 996123 h 3204819"/>
                  <a:gd name="connsiteX0" fmla="*/ 874643 w 5932010"/>
                  <a:gd name="connsiteY0" fmla="*/ 996123 h 3204819"/>
                  <a:gd name="connsiteX1" fmla="*/ 2341217 w 5932010"/>
                  <a:gd name="connsiteY1" fmla="*/ 2073967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527261 w 5932010"/>
                  <a:gd name="connsiteY5" fmla="*/ 2346464 h 3204819"/>
                  <a:gd name="connsiteX6" fmla="*/ 5414057 w 5932010"/>
                  <a:gd name="connsiteY6" fmla="*/ 1591367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74643 w 5932010"/>
                  <a:gd name="connsiteY13" fmla="*/ 996123 h 3204819"/>
                  <a:gd name="connsiteX0" fmla="*/ 837924 w 5932010"/>
                  <a:gd name="connsiteY0" fmla="*/ 1300366 h 3204819"/>
                  <a:gd name="connsiteX1" fmla="*/ 2341217 w 5932010"/>
                  <a:gd name="connsiteY1" fmla="*/ 2073967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527261 w 5932010"/>
                  <a:gd name="connsiteY5" fmla="*/ 2346464 h 3204819"/>
                  <a:gd name="connsiteX6" fmla="*/ 5414057 w 5932010"/>
                  <a:gd name="connsiteY6" fmla="*/ 1591367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37924 w 5932010"/>
                  <a:gd name="connsiteY13" fmla="*/ 1300366 h 3204819"/>
                  <a:gd name="connsiteX0" fmla="*/ 837924 w 5932010"/>
                  <a:gd name="connsiteY0" fmla="*/ 1300366 h 3204819"/>
                  <a:gd name="connsiteX1" fmla="*/ 2236306 w 5932010"/>
                  <a:gd name="connsiteY1" fmla="*/ 2094949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527261 w 5932010"/>
                  <a:gd name="connsiteY5" fmla="*/ 2346464 h 3204819"/>
                  <a:gd name="connsiteX6" fmla="*/ 5414057 w 5932010"/>
                  <a:gd name="connsiteY6" fmla="*/ 1591367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37924 w 5932010"/>
                  <a:gd name="connsiteY13" fmla="*/ 1300366 h 3204819"/>
                  <a:gd name="connsiteX0" fmla="*/ 25124 w 5119210"/>
                  <a:gd name="connsiteY0" fmla="*/ 1300366 h 3204819"/>
                  <a:gd name="connsiteX1" fmla="*/ 1423506 w 5119210"/>
                  <a:gd name="connsiteY1" fmla="*/ 2094949 h 3204819"/>
                  <a:gd name="connsiteX2" fmla="*/ 2085837 w 5119210"/>
                  <a:gd name="connsiteY2" fmla="*/ 2965451 h 3204819"/>
                  <a:gd name="connsiteX3" fmla="*/ 3140765 w 5119210"/>
                  <a:gd name="connsiteY3" fmla="*/ 3204819 h 3204819"/>
                  <a:gd name="connsiteX4" fmla="*/ 4293704 w 5119210"/>
                  <a:gd name="connsiteY4" fmla="*/ 2957445 h 3204819"/>
                  <a:gd name="connsiteX5" fmla="*/ 4714461 w 5119210"/>
                  <a:gd name="connsiteY5" fmla="*/ 2346464 h 3204819"/>
                  <a:gd name="connsiteX6" fmla="*/ 4601257 w 5119210"/>
                  <a:gd name="connsiteY6" fmla="*/ 1591367 h 3204819"/>
                  <a:gd name="connsiteX7" fmla="*/ 5068958 w 5119210"/>
                  <a:gd name="connsiteY7" fmla="*/ 1406941 h 3204819"/>
                  <a:gd name="connsiteX8" fmla="*/ 5119210 w 5119210"/>
                  <a:gd name="connsiteY8" fmla="*/ 410537 h 3204819"/>
                  <a:gd name="connsiteX9" fmla="*/ 3356664 w 5119210"/>
                  <a:gd name="connsiteY9" fmla="*/ 0 h 3204819"/>
                  <a:gd name="connsiteX10" fmla="*/ 1718365 w 5119210"/>
                  <a:gd name="connsiteY10" fmla="*/ 161236 h 3204819"/>
                  <a:gd name="connsiteX11" fmla="*/ 0 w 5119210"/>
                  <a:gd name="connsiteY11" fmla="*/ 311428 h 3204819"/>
                  <a:gd name="connsiteX12" fmla="*/ 68715 w 5119210"/>
                  <a:gd name="connsiteY12" fmla="*/ 579863 h 3204819"/>
                  <a:gd name="connsiteX13" fmla="*/ 25124 w 5119210"/>
                  <a:gd name="connsiteY13" fmla="*/ 1300366 h 3204819"/>
                  <a:gd name="connsiteX0" fmla="*/ 25124 w 5119210"/>
                  <a:gd name="connsiteY0" fmla="*/ 1300366 h 3204819"/>
                  <a:gd name="connsiteX1" fmla="*/ 1423506 w 5119210"/>
                  <a:gd name="connsiteY1" fmla="*/ 2094949 h 3204819"/>
                  <a:gd name="connsiteX2" fmla="*/ 2085837 w 5119210"/>
                  <a:gd name="connsiteY2" fmla="*/ 2965451 h 3204819"/>
                  <a:gd name="connsiteX3" fmla="*/ 3140765 w 5119210"/>
                  <a:gd name="connsiteY3" fmla="*/ 3204819 h 3204819"/>
                  <a:gd name="connsiteX4" fmla="*/ 4293704 w 5119210"/>
                  <a:gd name="connsiteY4" fmla="*/ 2957445 h 3204819"/>
                  <a:gd name="connsiteX5" fmla="*/ 4714461 w 5119210"/>
                  <a:gd name="connsiteY5" fmla="*/ 2346464 h 3204819"/>
                  <a:gd name="connsiteX6" fmla="*/ 4601257 w 5119210"/>
                  <a:gd name="connsiteY6" fmla="*/ 1591367 h 3204819"/>
                  <a:gd name="connsiteX7" fmla="*/ 5068958 w 5119210"/>
                  <a:gd name="connsiteY7" fmla="*/ 1406941 h 3204819"/>
                  <a:gd name="connsiteX8" fmla="*/ 5119210 w 5119210"/>
                  <a:gd name="connsiteY8" fmla="*/ 410537 h 3204819"/>
                  <a:gd name="connsiteX9" fmla="*/ 3356664 w 5119210"/>
                  <a:gd name="connsiteY9" fmla="*/ 0 h 3204819"/>
                  <a:gd name="connsiteX10" fmla="*/ 1718365 w 5119210"/>
                  <a:gd name="connsiteY10" fmla="*/ 161236 h 3204819"/>
                  <a:gd name="connsiteX11" fmla="*/ 0 w 5119210"/>
                  <a:gd name="connsiteY11" fmla="*/ 311428 h 3204819"/>
                  <a:gd name="connsiteX12" fmla="*/ 586126 w 5119210"/>
                  <a:gd name="connsiteY12" fmla="*/ 918292 h 3204819"/>
                  <a:gd name="connsiteX13" fmla="*/ 25124 w 5119210"/>
                  <a:gd name="connsiteY13" fmla="*/ 1300366 h 3204819"/>
                  <a:gd name="connsiteX0" fmla="*/ 0 w 6103356"/>
                  <a:gd name="connsiteY0" fmla="*/ 1411326 h 3204819"/>
                  <a:gd name="connsiteX1" fmla="*/ 2407652 w 6103356"/>
                  <a:gd name="connsiteY1" fmla="*/ 2094949 h 3204819"/>
                  <a:gd name="connsiteX2" fmla="*/ 3069983 w 6103356"/>
                  <a:gd name="connsiteY2" fmla="*/ 2965451 h 3204819"/>
                  <a:gd name="connsiteX3" fmla="*/ 4124911 w 6103356"/>
                  <a:gd name="connsiteY3" fmla="*/ 3204819 h 3204819"/>
                  <a:gd name="connsiteX4" fmla="*/ 5277850 w 6103356"/>
                  <a:gd name="connsiteY4" fmla="*/ 2957445 h 3204819"/>
                  <a:gd name="connsiteX5" fmla="*/ 5698607 w 6103356"/>
                  <a:gd name="connsiteY5" fmla="*/ 2346464 h 3204819"/>
                  <a:gd name="connsiteX6" fmla="*/ 5585403 w 6103356"/>
                  <a:gd name="connsiteY6" fmla="*/ 1591367 h 3204819"/>
                  <a:gd name="connsiteX7" fmla="*/ 6053104 w 6103356"/>
                  <a:gd name="connsiteY7" fmla="*/ 1406941 h 3204819"/>
                  <a:gd name="connsiteX8" fmla="*/ 6103356 w 6103356"/>
                  <a:gd name="connsiteY8" fmla="*/ 410537 h 3204819"/>
                  <a:gd name="connsiteX9" fmla="*/ 4340810 w 6103356"/>
                  <a:gd name="connsiteY9" fmla="*/ 0 h 3204819"/>
                  <a:gd name="connsiteX10" fmla="*/ 2702511 w 6103356"/>
                  <a:gd name="connsiteY10" fmla="*/ 161236 h 3204819"/>
                  <a:gd name="connsiteX11" fmla="*/ 984146 w 6103356"/>
                  <a:gd name="connsiteY11" fmla="*/ 311428 h 3204819"/>
                  <a:gd name="connsiteX12" fmla="*/ 1570272 w 6103356"/>
                  <a:gd name="connsiteY12" fmla="*/ 918292 h 3204819"/>
                  <a:gd name="connsiteX13" fmla="*/ 0 w 6103356"/>
                  <a:gd name="connsiteY13" fmla="*/ 1411326 h 3204819"/>
                  <a:gd name="connsiteX0" fmla="*/ 0 w 6103356"/>
                  <a:gd name="connsiteY0" fmla="*/ 1411326 h 3204819"/>
                  <a:gd name="connsiteX1" fmla="*/ 900135 w 6103356"/>
                  <a:gd name="connsiteY1" fmla="*/ 2122689 h 3204819"/>
                  <a:gd name="connsiteX2" fmla="*/ 3069983 w 6103356"/>
                  <a:gd name="connsiteY2" fmla="*/ 2965451 h 3204819"/>
                  <a:gd name="connsiteX3" fmla="*/ 4124911 w 6103356"/>
                  <a:gd name="connsiteY3" fmla="*/ 3204819 h 3204819"/>
                  <a:gd name="connsiteX4" fmla="*/ 5277850 w 6103356"/>
                  <a:gd name="connsiteY4" fmla="*/ 2957445 h 3204819"/>
                  <a:gd name="connsiteX5" fmla="*/ 5698607 w 6103356"/>
                  <a:gd name="connsiteY5" fmla="*/ 2346464 h 3204819"/>
                  <a:gd name="connsiteX6" fmla="*/ 5585403 w 6103356"/>
                  <a:gd name="connsiteY6" fmla="*/ 1591367 h 3204819"/>
                  <a:gd name="connsiteX7" fmla="*/ 6053104 w 6103356"/>
                  <a:gd name="connsiteY7" fmla="*/ 1406941 h 3204819"/>
                  <a:gd name="connsiteX8" fmla="*/ 6103356 w 6103356"/>
                  <a:gd name="connsiteY8" fmla="*/ 410537 h 3204819"/>
                  <a:gd name="connsiteX9" fmla="*/ 4340810 w 6103356"/>
                  <a:gd name="connsiteY9" fmla="*/ 0 h 3204819"/>
                  <a:gd name="connsiteX10" fmla="*/ 2702511 w 6103356"/>
                  <a:gd name="connsiteY10" fmla="*/ 161236 h 3204819"/>
                  <a:gd name="connsiteX11" fmla="*/ 984146 w 6103356"/>
                  <a:gd name="connsiteY11" fmla="*/ 311428 h 3204819"/>
                  <a:gd name="connsiteX12" fmla="*/ 1570272 w 6103356"/>
                  <a:gd name="connsiteY12" fmla="*/ 918292 h 3204819"/>
                  <a:gd name="connsiteX13" fmla="*/ 0 w 6103356"/>
                  <a:gd name="connsiteY13" fmla="*/ 1411326 h 3204819"/>
                  <a:gd name="connsiteX0" fmla="*/ 0 w 5918110"/>
                  <a:gd name="connsiteY0" fmla="*/ 1244886 h 3204819"/>
                  <a:gd name="connsiteX1" fmla="*/ 714889 w 5918110"/>
                  <a:gd name="connsiteY1" fmla="*/ 2122689 h 3204819"/>
                  <a:gd name="connsiteX2" fmla="*/ 2884737 w 5918110"/>
                  <a:gd name="connsiteY2" fmla="*/ 2965451 h 3204819"/>
                  <a:gd name="connsiteX3" fmla="*/ 3939665 w 5918110"/>
                  <a:gd name="connsiteY3" fmla="*/ 3204819 h 3204819"/>
                  <a:gd name="connsiteX4" fmla="*/ 5092604 w 5918110"/>
                  <a:gd name="connsiteY4" fmla="*/ 2957445 h 3204819"/>
                  <a:gd name="connsiteX5" fmla="*/ 5513361 w 5918110"/>
                  <a:gd name="connsiteY5" fmla="*/ 2346464 h 3204819"/>
                  <a:gd name="connsiteX6" fmla="*/ 5400157 w 5918110"/>
                  <a:gd name="connsiteY6" fmla="*/ 1591367 h 3204819"/>
                  <a:gd name="connsiteX7" fmla="*/ 5867858 w 5918110"/>
                  <a:gd name="connsiteY7" fmla="*/ 1406941 h 3204819"/>
                  <a:gd name="connsiteX8" fmla="*/ 5918110 w 5918110"/>
                  <a:gd name="connsiteY8" fmla="*/ 410537 h 3204819"/>
                  <a:gd name="connsiteX9" fmla="*/ 4155564 w 5918110"/>
                  <a:gd name="connsiteY9" fmla="*/ 0 h 3204819"/>
                  <a:gd name="connsiteX10" fmla="*/ 2517265 w 5918110"/>
                  <a:gd name="connsiteY10" fmla="*/ 161236 h 3204819"/>
                  <a:gd name="connsiteX11" fmla="*/ 798900 w 5918110"/>
                  <a:gd name="connsiteY11" fmla="*/ 311428 h 3204819"/>
                  <a:gd name="connsiteX12" fmla="*/ 1385026 w 5918110"/>
                  <a:gd name="connsiteY12" fmla="*/ 918292 h 3204819"/>
                  <a:gd name="connsiteX13" fmla="*/ 0 w 5918110"/>
                  <a:gd name="connsiteY13" fmla="*/ 1244886 h 3204819"/>
                  <a:gd name="connsiteX0" fmla="*/ 0 w 5918110"/>
                  <a:gd name="connsiteY0" fmla="*/ 1244886 h 3204819"/>
                  <a:gd name="connsiteX1" fmla="*/ 548806 w 5918110"/>
                  <a:gd name="connsiteY1" fmla="*/ 2461118 h 3204819"/>
                  <a:gd name="connsiteX2" fmla="*/ 2884737 w 5918110"/>
                  <a:gd name="connsiteY2" fmla="*/ 2965451 h 3204819"/>
                  <a:gd name="connsiteX3" fmla="*/ 3939665 w 5918110"/>
                  <a:gd name="connsiteY3" fmla="*/ 3204819 h 3204819"/>
                  <a:gd name="connsiteX4" fmla="*/ 5092604 w 5918110"/>
                  <a:gd name="connsiteY4" fmla="*/ 2957445 h 3204819"/>
                  <a:gd name="connsiteX5" fmla="*/ 5513361 w 5918110"/>
                  <a:gd name="connsiteY5" fmla="*/ 2346464 h 3204819"/>
                  <a:gd name="connsiteX6" fmla="*/ 5400157 w 5918110"/>
                  <a:gd name="connsiteY6" fmla="*/ 1591367 h 3204819"/>
                  <a:gd name="connsiteX7" fmla="*/ 5867858 w 5918110"/>
                  <a:gd name="connsiteY7" fmla="*/ 1406941 h 3204819"/>
                  <a:gd name="connsiteX8" fmla="*/ 5918110 w 5918110"/>
                  <a:gd name="connsiteY8" fmla="*/ 410537 h 3204819"/>
                  <a:gd name="connsiteX9" fmla="*/ 4155564 w 5918110"/>
                  <a:gd name="connsiteY9" fmla="*/ 0 h 3204819"/>
                  <a:gd name="connsiteX10" fmla="*/ 2517265 w 5918110"/>
                  <a:gd name="connsiteY10" fmla="*/ 161236 h 3204819"/>
                  <a:gd name="connsiteX11" fmla="*/ 798900 w 5918110"/>
                  <a:gd name="connsiteY11" fmla="*/ 311428 h 3204819"/>
                  <a:gd name="connsiteX12" fmla="*/ 1385026 w 5918110"/>
                  <a:gd name="connsiteY12" fmla="*/ 918292 h 3204819"/>
                  <a:gd name="connsiteX13" fmla="*/ 0 w 5918110"/>
                  <a:gd name="connsiteY13" fmla="*/ 1244886 h 3204819"/>
                  <a:gd name="connsiteX0" fmla="*/ 0 w 5918110"/>
                  <a:gd name="connsiteY0" fmla="*/ 1244886 h 3204819"/>
                  <a:gd name="connsiteX1" fmla="*/ 727664 w 5918110"/>
                  <a:gd name="connsiteY1" fmla="*/ 2810643 h 3204819"/>
                  <a:gd name="connsiteX2" fmla="*/ 2884737 w 5918110"/>
                  <a:gd name="connsiteY2" fmla="*/ 2965451 h 3204819"/>
                  <a:gd name="connsiteX3" fmla="*/ 3939665 w 5918110"/>
                  <a:gd name="connsiteY3" fmla="*/ 3204819 h 3204819"/>
                  <a:gd name="connsiteX4" fmla="*/ 5092604 w 5918110"/>
                  <a:gd name="connsiteY4" fmla="*/ 2957445 h 3204819"/>
                  <a:gd name="connsiteX5" fmla="*/ 5513361 w 5918110"/>
                  <a:gd name="connsiteY5" fmla="*/ 2346464 h 3204819"/>
                  <a:gd name="connsiteX6" fmla="*/ 5400157 w 5918110"/>
                  <a:gd name="connsiteY6" fmla="*/ 1591367 h 3204819"/>
                  <a:gd name="connsiteX7" fmla="*/ 5867858 w 5918110"/>
                  <a:gd name="connsiteY7" fmla="*/ 1406941 h 3204819"/>
                  <a:gd name="connsiteX8" fmla="*/ 5918110 w 5918110"/>
                  <a:gd name="connsiteY8" fmla="*/ 410537 h 3204819"/>
                  <a:gd name="connsiteX9" fmla="*/ 4155564 w 5918110"/>
                  <a:gd name="connsiteY9" fmla="*/ 0 h 3204819"/>
                  <a:gd name="connsiteX10" fmla="*/ 2517265 w 5918110"/>
                  <a:gd name="connsiteY10" fmla="*/ 161236 h 3204819"/>
                  <a:gd name="connsiteX11" fmla="*/ 798900 w 5918110"/>
                  <a:gd name="connsiteY11" fmla="*/ 311428 h 3204819"/>
                  <a:gd name="connsiteX12" fmla="*/ 1385026 w 5918110"/>
                  <a:gd name="connsiteY12" fmla="*/ 918292 h 3204819"/>
                  <a:gd name="connsiteX13" fmla="*/ 0 w 5918110"/>
                  <a:gd name="connsiteY13" fmla="*/ 1244886 h 3204819"/>
                  <a:gd name="connsiteX0" fmla="*/ 1067304 w 6985414"/>
                  <a:gd name="connsiteY0" fmla="*/ 1244886 h 3204819"/>
                  <a:gd name="connsiteX1" fmla="*/ 0 w 6985414"/>
                  <a:gd name="connsiteY1" fmla="*/ 2921603 h 3204819"/>
                  <a:gd name="connsiteX2" fmla="*/ 3952041 w 6985414"/>
                  <a:gd name="connsiteY2" fmla="*/ 2965451 h 3204819"/>
                  <a:gd name="connsiteX3" fmla="*/ 5006969 w 6985414"/>
                  <a:gd name="connsiteY3" fmla="*/ 3204819 h 3204819"/>
                  <a:gd name="connsiteX4" fmla="*/ 6159908 w 6985414"/>
                  <a:gd name="connsiteY4" fmla="*/ 2957445 h 3204819"/>
                  <a:gd name="connsiteX5" fmla="*/ 6580665 w 6985414"/>
                  <a:gd name="connsiteY5" fmla="*/ 2346464 h 3204819"/>
                  <a:gd name="connsiteX6" fmla="*/ 6467461 w 6985414"/>
                  <a:gd name="connsiteY6" fmla="*/ 1591367 h 3204819"/>
                  <a:gd name="connsiteX7" fmla="*/ 6935162 w 6985414"/>
                  <a:gd name="connsiteY7" fmla="*/ 1406941 h 3204819"/>
                  <a:gd name="connsiteX8" fmla="*/ 6985414 w 6985414"/>
                  <a:gd name="connsiteY8" fmla="*/ 410537 h 3204819"/>
                  <a:gd name="connsiteX9" fmla="*/ 5222868 w 6985414"/>
                  <a:gd name="connsiteY9" fmla="*/ 0 h 3204819"/>
                  <a:gd name="connsiteX10" fmla="*/ 3584569 w 6985414"/>
                  <a:gd name="connsiteY10" fmla="*/ 161236 h 3204819"/>
                  <a:gd name="connsiteX11" fmla="*/ 1866204 w 6985414"/>
                  <a:gd name="connsiteY11" fmla="*/ 311428 h 3204819"/>
                  <a:gd name="connsiteX12" fmla="*/ 2452330 w 6985414"/>
                  <a:gd name="connsiteY12" fmla="*/ 918292 h 3204819"/>
                  <a:gd name="connsiteX13" fmla="*/ 1067304 w 6985414"/>
                  <a:gd name="connsiteY13" fmla="*/ 1244886 h 3204819"/>
                  <a:gd name="connsiteX0" fmla="*/ 1182284 w 7100394"/>
                  <a:gd name="connsiteY0" fmla="*/ 1244886 h 3204819"/>
                  <a:gd name="connsiteX1" fmla="*/ 0 w 7100394"/>
                  <a:gd name="connsiteY1" fmla="*/ 2904959 h 3204819"/>
                  <a:gd name="connsiteX2" fmla="*/ 4067021 w 7100394"/>
                  <a:gd name="connsiteY2" fmla="*/ 2965451 h 3204819"/>
                  <a:gd name="connsiteX3" fmla="*/ 5121949 w 7100394"/>
                  <a:gd name="connsiteY3" fmla="*/ 3204819 h 3204819"/>
                  <a:gd name="connsiteX4" fmla="*/ 6274888 w 7100394"/>
                  <a:gd name="connsiteY4" fmla="*/ 2957445 h 3204819"/>
                  <a:gd name="connsiteX5" fmla="*/ 6695645 w 7100394"/>
                  <a:gd name="connsiteY5" fmla="*/ 2346464 h 3204819"/>
                  <a:gd name="connsiteX6" fmla="*/ 6582441 w 7100394"/>
                  <a:gd name="connsiteY6" fmla="*/ 1591367 h 3204819"/>
                  <a:gd name="connsiteX7" fmla="*/ 7050142 w 7100394"/>
                  <a:gd name="connsiteY7" fmla="*/ 1406941 h 3204819"/>
                  <a:gd name="connsiteX8" fmla="*/ 7100394 w 7100394"/>
                  <a:gd name="connsiteY8" fmla="*/ 410537 h 3204819"/>
                  <a:gd name="connsiteX9" fmla="*/ 5337848 w 7100394"/>
                  <a:gd name="connsiteY9" fmla="*/ 0 h 3204819"/>
                  <a:gd name="connsiteX10" fmla="*/ 3699549 w 7100394"/>
                  <a:gd name="connsiteY10" fmla="*/ 161236 h 3204819"/>
                  <a:gd name="connsiteX11" fmla="*/ 1981184 w 7100394"/>
                  <a:gd name="connsiteY11" fmla="*/ 311428 h 3204819"/>
                  <a:gd name="connsiteX12" fmla="*/ 2567310 w 7100394"/>
                  <a:gd name="connsiteY12" fmla="*/ 918292 h 3204819"/>
                  <a:gd name="connsiteX13" fmla="*/ 1182284 w 7100394"/>
                  <a:gd name="connsiteY13" fmla="*/ 1244886 h 3204819"/>
                  <a:gd name="connsiteX0" fmla="*/ 1182284 w 7100394"/>
                  <a:gd name="connsiteY0" fmla="*/ 1244886 h 2965451"/>
                  <a:gd name="connsiteX1" fmla="*/ 0 w 7100394"/>
                  <a:gd name="connsiteY1" fmla="*/ 2904959 h 2965451"/>
                  <a:gd name="connsiteX2" fmla="*/ 4067021 w 7100394"/>
                  <a:gd name="connsiteY2" fmla="*/ 2965451 h 2965451"/>
                  <a:gd name="connsiteX3" fmla="*/ 4553436 w 7100394"/>
                  <a:gd name="connsiteY3" fmla="*/ 2478030 h 2965451"/>
                  <a:gd name="connsiteX4" fmla="*/ 6274888 w 7100394"/>
                  <a:gd name="connsiteY4" fmla="*/ 2957445 h 2965451"/>
                  <a:gd name="connsiteX5" fmla="*/ 6695645 w 7100394"/>
                  <a:gd name="connsiteY5" fmla="*/ 2346464 h 2965451"/>
                  <a:gd name="connsiteX6" fmla="*/ 6582441 w 7100394"/>
                  <a:gd name="connsiteY6" fmla="*/ 1591367 h 2965451"/>
                  <a:gd name="connsiteX7" fmla="*/ 7050142 w 7100394"/>
                  <a:gd name="connsiteY7" fmla="*/ 1406941 h 2965451"/>
                  <a:gd name="connsiteX8" fmla="*/ 7100394 w 7100394"/>
                  <a:gd name="connsiteY8" fmla="*/ 410537 h 2965451"/>
                  <a:gd name="connsiteX9" fmla="*/ 5337848 w 7100394"/>
                  <a:gd name="connsiteY9" fmla="*/ 0 h 2965451"/>
                  <a:gd name="connsiteX10" fmla="*/ 3699549 w 7100394"/>
                  <a:gd name="connsiteY10" fmla="*/ 161236 h 2965451"/>
                  <a:gd name="connsiteX11" fmla="*/ 1981184 w 7100394"/>
                  <a:gd name="connsiteY11" fmla="*/ 311428 h 2965451"/>
                  <a:gd name="connsiteX12" fmla="*/ 2567310 w 7100394"/>
                  <a:gd name="connsiteY12" fmla="*/ 918292 h 2965451"/>
                  <a:gd name="connsiteX13" fmla="*/ 1182284 w 7100394"/>
                  <a:gd name="connsiteY13" fmla="*/ 1244886 h 2965451"/>
                  <a:gd name="connsiteX0" fmla="*/ 1182284 w 7100394"/>
                  <a:gd name="connsiteY0" fmla="*/ 1244886 h 2965451"/>
                  <a:gd name="connsiteX1" fmla="*/ 0 w 7100394"/>
                  <a:gd name="connsiteY1" fmla="*/ 2904959 h 2965451"/>
                  <a:gd name="connsiteX2" fmla="*/ 4067021 w 7100394"/>
                  <a:gd name="connsiteY2" fmla="*/ 2965451 h 2965451"/>
                  <a:gd name="connsiteX3" fmla="*/ 4553436 w 7100394"/>
                  <a:gd name="connsiteY3" fmla="*/ 2478030 h 2965451"/>
                  <a:gd name="connsiteX4" fmla="*/ 5738314 w 7100394"/>
                  <a:gd name="connsiteY4" fmla="*/ 2164080 h 2965451"/>
                  <a:gd name="connsiteX5" fmla="*/ 6695645 w 7100394"/>
                  <a:gd name="connsiteY5" fmla="*/ 2346464 h 2965451"/>
                  <a:gd name="connsiteX6" fmla="*/ 6582441 w 7100394"/>
                  <a:gd name="connsiteY6" fmla="*/ 1591367 h 2965451"/>
                  <a:gd name="connsiteX7" fmla="*/ 7050142 w 7100394"/>
                  <a:gd name="connsiteY7" fmla="*/ 1406941 h 2965451"/>
                  <a:gd name="connsiteX8" fmla="*/ 7100394 w 7100394"/>
                  <a:gd name="connsiteY8" fmla="*/ 410537 h 2965451"/>
                  <a:gd name="connsiteX9" fmla="*/ 5337848 w 7100394"/>
                  <a:gd name="connsiteY9" fmla="*/ 0 h 2965451"/>
                  <a:gd name="connsiteX10" fmla="*/ 3699549 w 7100394"/>
                  <a:gd name="connsiteY10" fmla="*/ 161236 h 2965451"/>
                  <a:gd name="connsiteX11" fmla="*/ 1981184 w 7100394"/>
                  <a:gd name="connsiteY11" fmla="*/ 311428 h 2965451"/>
                  <a:gd name="connsiteX12" fmla="*/ 2567310 w 7100394"/>
                  <a:gd name="connsiteY12" fmla="*/ 918292 h 2965451"/>
                  <a:gd name="connsiteX13" fmla="*/ 1182284 w 7100394"/>
                  <a:gd name="connsiteY13" fmla="*/ 1244886 h 2965451"/>
                  <a:gd name="connsiteX0" fmla="*/ 1182284 w 7100394"/>
                  <a:gd name="connsiteY0" fmla="*/ 1244886 h 2965451"/>
                  <a:gd name="connsiteX1" fmla="*/ 0 w 7100394"/>
                  <a:gd name="connsiteY1" fmla="*/ 2904959 h 2965451"/>
                  <a:gd name="connsiteX2" fmla="*/ 4067021 w 7100394"/>
                  <a:gd name="connsiteY2" fmla="*/ 2965451 h 2965451"/>
                  <a:gd name="connsiteX3" fmla="*/ 5038908 w 7100394"/>
                  <a:gd name="connsiteY3" fmla="*/ 2516866 h 2965451"/>
                  <a:gd name="connsiteX4" fmla="*/ 5738314 w 7100394"/>
                  <a:gd name="connsiteY4" fmla="*/ 2164080 h 2965451"/>
                  <a:gd name="connsiteX5" fmla="*/ 6695645 w 7100394"/>
                  <a:gd name="connsiteY5" fmla="*/ 2346464 h 2965451"/>
                  <a:gd name="connsiteX6" fmla="*/ 6582441 w 7100394"/>
                  <a:gd name="connsiteY6" fmla="*/ 1591367 h 2965451"/>
                  <a:gd name="connsiteX7" fmla="*/ 7050142 w 7100394"/>
                  <a:gd name="connsiteY7" fmla="*/ 1406941 h 2965451"/>
                  <a:gd name="connsiteX8" fmla="*/ 7100394 w 7100394"/>
                  <a:gd name="connsiteY8" fmla="*/ 410537 h 2965451"/>
                  <a:gd name="connsiteX9" fmla="*/ 5337848 w 7100394"/>
                  <a:gd name="connsiteY9" fmla="*/ 0 h 2965451"/>
                  <a:gd name="connsiteX10" fmla="*/ 3699549 w 7100394"/>
                  <a:gd name="connsiteY10" fmla="*/ 161236 h 2965451"/>
                  <a:gd name="connsiteX11" fmla="*/ 1981184 w 7100394"/>
                  <a:gd name="connsiteY11" fmla="*/ 311428 h 2965451"/>
                  <a:gd name="connsiteX12" fmla="*/ 2567310 w 7100394"/>
                  <a:gd name="connsiteY12" fmla="*/ 918292 h 2965451"/>
                  <a:gd name="connsiteX13" fmla="*/ 1182284 w 7100394"/>
                  <a:gd name="connsiteY13" fmla="*/ 1244886 h 2965451"/>
                  <a:gd name="connsiteX0" fmla="*/ 1182284 w 7100394"/>
                  <a:gd name="connsiteY0" fmla="*/ 1244886 h 2965451"/>
                  <a:gd name="connsiteX1" fmla="*/ 0 w 7100394"/>
                  <a:gd name="connsiteY1" fmla="*/ 2904959 h 2965451"/>
                  <a:gd name="connsiteX2" fmla="*/ 4067021 w 7100394"/>
                  <a:gd name="connsiteY2" fmla="*/ 2965451 h 2965451"/>
                  <a:gd name="connsiteX3" fmla="*/ 5038908 w 7100394"/>
                  <a:gd name="connsiteY3" fmla="*/ 2516866 h 2965451"/>
                  <a:gd name="connsiteX4" fmla="*/ 5738314 w 7100394"/>
                  <a:gd name="connsiteY4" fmla="*/ 2164080 h 2965451"/>
                  <a:gd name="connsiteX5" fmla="*/ 6357092 w 7100394"/>
                  <a:gd name="connsiteY5" fmla="*/ 1830499 h 2965451"/>
                  <a:gd name="connsiteX6" fmla="*/ 6582441 w 7100394"/>
                  <a:gd name="connsiteY6" fmla="*/ 1591367 h 2965451"/>
                  <a:gd name="connsiteX7" fmla="*/ 7050142 w 7100394"/>
                  <a:gd name="connsiteY7" fmla="*/ 1406941 h 2965451"/>
                  <a:gd name="connsiteX8" fmla="*/ 7100394 w 7100394"/>
                  <a:gd name="connsiteY8" fmla="*/ 410537 h 2965451"/>
                  <a:gd name="connsiteX9" fmla="*/ 5337848 w 7100394"/>
                  <a:gd name="connsiteY9" fmla="*/ 0 h 2965451"/>
                  <a:gd name="connsiteX10" fmla="*/ 3699549 w 7100394"/>
                  <a:gd name="connsiteY10" fmla="*/ 161236 h 2965451"/>
                  <a:gd name="connsiteX11" fmla="*/ 1981184 w 7100394"/>
                  <a:gd name="connsiteY11" fmla="*/ 311428 h 2965451"/>
                  <a:gd name="connsiteX12" fmla="*/ 2567310 w 7100394"/>
                  <a:gd name="connsiteY12" fmla="*/ 918292 h 2965451"/>
                  <a:gd name="connsiteX13" fmla="*/ 1182284 w 7100394"/>
                  <a:gd name="connsiteY13" fmla="*/ 1244886 h 2965451"/>
                  <a:gd name="connsiteX0" fmla="*/ 1182284 w 7100394"/>
                  <a:gd name="connsiteY0" fmla="*/ 1244886 h 2965451"/>
                  <a:gd name="connsiteX1" fmla="*/ 0 w 7100394"/>
                  <a:gd name="connsiteY1" fmla="*/ 2904959 h 2965451"/>
                  <a:gd name="connsiteX2" fmla="*/ 4067021 w 7100394"/>
                  <a:gd name="connsiteY2" fmla="*/ 2965451 h 2965451"/>
                  <a:gd name="connsiteX3" fmla="*/ 5038908 w 7100394"/>
                  <a:gd name="connsiteY3" fmla="*/ 2516866 h 2965451"/>
                  <a:gd name="connsiteX4" fmla="*/ 5738314 w 7100394"/>
                  <a:gd name="connsiteY4" fmla="*/ 2164080 h 2965451"/>
                  <a:gd name="connsiteX5" fmla="*/ 6357092 w 7100394"/>
                  <a:gd name="connsiteY5" fmla="*/ 1830499 h 2965451"/>
                  <a:gd name="connsiteX6" fmla="*/ 5739253 w 7100394"/>
                  <a:gd name="connsiteY6" fmla="*/ 1080950 h 2965451"/>
                  <a:gd name="connsiteX7" fmla="*/ 7050142 w 7100394"/>
                  <a:gd name="connsiteY7" fmla="*/ 1406941 h 2965451"/>
                  <a:gd name="connsiteX8" fmla="*/ 7100394 w 7100394"/>
                  <a:gd name="connsiteY8" fmla="*/ 410537 h 2965451"/>
                  <a:gd name="connsiteX9" fmla="*/ 5337848 w 7100394"/>
                  <a:gd name="connsiteY9" fmla="*/ 0 h 2965451"/>
                  <a:gd name="connsiteX10" fmla="*/ 3699549 w 7100394"/>
                  <a:gd name="connsiteY10" fmla="*/ 161236 h 2965451"/>
                  <a:gd name="connsiteX11" fmla="*/ 1981184 w 7100394"/>
                  <a:gd name="connsiteY11" fmla="*/ 311428 h 2965451"/>
                  <a:gd name="connsiteX12" fmla="*/ 2567310 w 7100394"/>
                  <a:gd name="connsiteY12" fmla="*/ 918292 h 2965451"/>
                  <a:gd name="connsiteX13" fmla="*/ 1182284 w 7100394"/>
                  <a:gd name="connsiteY13" fmla="*/ 1244886 h 2965451"/>
                  <a:gd name="connsiteX0" fmla="*/ 1182284 w 7100394"/>
                  <a:gd name="connsiteY0" fmla="*/ 1244886 h 2965451"/>
                  <a:gd name="connsiteX1" fmla="*/ 0 w 7100394"/>
                  <a:gd name="connsiteY1" fmla="*/ 2904959 h 2965451"/>
                  <a:gd name="connsiteX2" fmla="*/ 4067021 w 7100394"/>
                  <a:gd name="connsiteY2" fmla="*/ 2965451 h 2965451"/>
                  <a:gd name="connsiteX3" fmla="*/ 5038908 w 7100394"/>
                  <a:gd name="connsiteY3" fmla="*/ 2516866 h 2965451"/>
                  <a:gd name="connsiteX4" fmla="*/ 5738314 w 7100394"/>
                  <a:gd name="connsiteY4" fmla="*/ 2164080 h 2965451"/>
                  <a:gd name="connsiteX5" fmla="*/ 6357092 w 7100394"/>
                  <a:gd name="connsiteY5" fmla="*/ 1830499 h 2965451"/>
                  <a:gd name="connsiteX6" fmla="*/ 5739253 w 7100394"/>
                  <a:gd name="connsiteY6" fmla="*/ 1080950 h 2965451"/>
                  <a:gd name="connsiteX7" fmla="*/ 5223235 w 7100394"/>
                  <a:gd name="connsiteY7" fmla="*/ 397203 h 2965451"/>
                  <a:gd name="connsiteX8" fmla="*/ 7100394 w 7100394"/>
                  <a:gd name="connsiteY8" fmla="*/ 410537 h 2965451"/>
                  <a:gd name="connsiteX9" fmla="*/ 5337848 w 7100394"/>
                  <a:gd name="connsiteY9" fmla="*/ 0 h 2965451"/>
                  <a:gd name="connsiteX10" fmla="*/ 3699549 w 7100394"/>
                  <a:gd name="connsiteY10" fmla="*/ 161236 h 2965451"/>
                  <a:gd name="connsiteX11" fmla="*/ 1981184 w 7100394"/>
                  <a:gd name="connsiteY11" fmla="*/ 311428 h 2965451"/>
                  <a:gd name="connsiteX12" fmla="*/ 2567310 w 7100394"/>
                  <a:gd name="connsiteY12" fmla="*/ 918292 h 2965451"/>
                  <a:gd name="connsiteX13" fmla="*/ 1182284 w 7100394"/>
                  <a:gd name="connsiteY13" fmla="*/ 1244886 h 2965451"/>
                  <a:gd name="connsiteX0" fmla="*/ 1182284 w 6357092"/>
                  <a:gd name="connsiteY0" fmla="*/ 1244886 h 2965451"/>
                  <a:gd name="connsiteX1" fmla="*/ 0 w 6357092"/>
                  <a:gd name="connsiteY1" fmla="*/ 2904959 h 2965451"/>
                  <a:gd name="connsiteX2" fmla="*/ 4067021 w 6357092"/>
                  <a:gd name="connsiteY2" fmla="*/ 2965451 h 2965451"/>
                  <a:gd name="connsiteX3" fmla="*/ 5038908 w 6357092"/>
                  <a:gd name="connsiteY3" fmla="*/ 2516866 h 2965451"/>
                  <a:gd name="connsiteX4" fmla="*/ 5738314 w 6357092"/>
                  <a:gd name="connsiteY4" fmla="*/ 2164080 h 2965451"/>
                  <a:gd name="connsiteX5" fmla="*/ 6357092 w 6357092"/>
                  <a:gd name="connsiteY5" fmla="*/ 1830499 h 2965451"/>
                  <a:gd name="connsiteX6" fmla="*/ 5739253 w 6357092"/>
                  <a:gd name="connsiteY6" fmla="*/ 1080950 h 2965451"/>
                  <a:gd name="connsiteX7" fmla="*/ 5223235 w 6357092"/>
                  <a:gd name="connsiteY7" fmla="*/ 397203 h 2965451"/>
                  <a:gd name="connsiteX8" fmla="*/ 5337848 w 6357092"/>
                  <a:gd name="connsiteY8" fmla="*/ 0 h 2965451"/>
                  <a:gd name="connsiteX9" fmla="*/ 3699549 w 6357092"/>
                  <a:gd name="connsiteY9" fmla="*/ 161236 h 2965451"/>
                  <a:gd name="connsiteX10" fmla="*/ 1981184 w 6357092"/>
                  <a:gd name="connsiteY10" fmla="*/ 311428 h 2965451"/>
                  <a:gd name="connsiteX11" fmla="*/ 2567310 w 6357092"/>
                  <a:gd name="connsiteY11" fmla="*/ 918292 h 2965451"/>
                  <a:gd name="connsiteX12" fmla="*/ 1182284 w 6357092"/>
                  <a:gd name="connsiteY12" fmla="*/ 1244886 h 2965451"/>
                  <a:gd name="connsiteX0" fmla="*/ 1182284 w 6357092"/>
                  <a:gd name="connsiteY0" fmla="*/ 1083650 h 2804215"/>
                  <a:gd name="connsiteX1" fmla="*/ 0 w 6357092"/>
                  <a:gd name="connsiteY1" fmla="*/ 2743723 h 2804215"/>
                  <a:gd name="connsiteX2" fmla="*/ 4067021 w 6357092"/>
                  <a:gd name="connsiteY2" fmla="*/ 2804215 h 2804215"/>
                  <a:gd name="connsiteX3" fmla="*/ 5038908 w 6357092"/>
                  <a:gd name="connsiteY3" fmla="*/ 2355630 h 2804215"/>
                  <a:gd name="connsiteX4" fmla="*/ 5738314 w 6357092"/>
                  <a:gd name="connsiteY4" fmla="*/ 2002844 h 2804215"/>
                  <a:gd name="connsiteX5" fmla="*/ 6357092 w 6357092"/>
                  <a:gd name="connsiteY5" fmla="*/ 1669263 h 2804215"/>
                  <a:gd name="connsiteX6" fmla="*/ 5739253 w 6357092"/>
                  <a:gd name="connsiteY6" fmla="*/ 919714 h 2804215"/>
                  <a:gd name="connsiteX7" fmla="*/ 5223235 w 6357092"/>
                  <a:gd name="connsiteY7" fmla="*/ 235967 h 2804215"/>
                  <a:gd name="connsiteX8" fmla="*/ 3699549 w 6357092"/>
                  <a:gd name="connsiteY8" fmla="*/ 0 h 2804215"/>
                  <a:gd name="connsiteX9" fmla="*/ 1981184 w 6357092"/>
                  <a:gd name="connsiteY9" fmla="*/ 150192 h 2804215"/>
                  <a:gd name="connsiteX10" fmla="*/ 2567310 w 6357092"/>
                  <a:gd name="connsiteY10" fmla="*/ 757056 h 2804215"/>
                  <a:gd name="connsiteX11" fmla="*/ 1182284 w 6357092"/>
                  <a:gd name="connsiteY11" fmla="*/ 1083650 h 2804215"/>
                  <a:gd name="connsiteX0" fmla="*/ 1182284 w 6357092"/>
                  <a:gd name="connsiteY0" fmla="*/ 1083650 h 2804215"/>
                  <a:gd name="connsiteX1" fmla="*/ 0 w 6357092"/>
                  <a:gd name="connsiteY1" fmla="*/ 2743723 h 2804215"/>
                  <a:gd name="connsiteX2" fmla="*/ 4067021 w 6357092"/>
                  <a:gd name="connsiteY2" fmla="*/ 2804215 h 2804215"/>
                  <a:gd name="connsiteX3" fmla="*/ 5038908 w 6357092"/>
                  <a:gd name="connsiteY3" fmla="*/ 2355630 h 2804215"/>
                  <a:gd name="connsiteX4" fmla="*/ 5738314 w 6357092"/>
                  <a:gd name="connsiteY4" fmla="*/ 2002844 h 2804215"/>
                  <a:gd name="connsiteX5" fmla="*/ 6357092 w 6357092"/>
                  <a:gd name="connsiteY5" fmla="*/ 1669263 h 2804215"/>
                  <a:gd name="connsiteX6" fmla="*/ 5739253 w 6357092"/>
                  <a:gd name="connsiteY6" fmla="*/ 919714 h 2804215"/>
                  <a:gd name="connsiteX7" fmla="*/ 5600114 w 6357092"/>
                  <a:gd name="connsiteY7" fmla="*/ 125007 h 2804215"/>
                  <a:gd name="connsiteX8" fmla="*/ 3699549 w 6357092"/>
                  <a:gd name="connsiteY8" fmla="*/ 0 h 2804215"/>
                  <a:gd name="connsiteX9" fmla="*/ 1981184 w 6357092"/>
                  <a:gd name="connsiteY9" fmla="*/ 150192 h 2804215"/>
                  <a:gd name="connsiteX10" fmla="*/ 2567310 w 6357092"/>
                  <a:gd name="connsiteY10" fmla="*/ 757056 h 2804215"/>
                  <a:gd name="connsiteX11" fmla="*/ 1182284 w 6357092"/>
                  <a:gd name="connsiteY11" fmla="*/ 1083650 h 2804215"/>
                  <a:gd name="connsiteX0" fmla="*/ 1182284 w 6357092"/>
                  <a:gd name="connsiteY0" fmla="*/ 1083650 h 2804215"/>
                  <a:gd name="connsiteX1" fmla="*/ 0 w 6357092"/>
                  <a:gd name="connsiteY1" fmla="*/ 2743723 h 2804215"/>
                  <a:gd name="connsiteX2" fmla="*/ 4067021 w 6357092"/>
                  <a:gd name="connsiteY2" fmla="*/ 2804215 h 2804215"/>
                  <a:gd name="connsiteX3" fmla="*/ 5038908 w 6357092"/>
                  <a:gd name="connsiteY3" fmla="*/ 2355630 h 2804215"/>
                  <a:gd name="connsiteX4" fmla="*/ 5738314 w 6357092"/>
                  <a:gd name="connsiteY4" fmla="*/ 2002844 h 2804215"/>
                  <a:gd name="connsiteX5" fmla="*/ 6357092 w 6357092"/>
                  <a:gd name="connsiteY5" fmla="*/ 1669263 h 2804215"/>
                  <a:gd name="connsiteX6" fmla="*/ 5739253 w 6357092"/>
                  <a:gd name="connsiteY6" fmla="*/ 919714 h 2804215"/>
                  <a:gd name="connsiteX7" fmla="*/ 5402093 w 6357092"/>
                  <a:gd name="connsiteY7" fmla="*/ 219323 h 2804215"/>
                  <a:gd name="connsiteX8" fmla="*/ 3699549 w 6357092"/>
                  <a:gd name="connsiteY8" fmla="*/ 0 h 2804215"/>
                  <a:gd name="connsiteX9" fmla="*/ 1981184 w 6357092"/>
                  <a:gd name="connsiteY9" fmla="*/ 150192 h 2804215"/>
                  <a:gd name="connsiteX10" fmla="*/ 2567310 w 6357092"/>
                  <a:gd name="connsiteY10" fmla="*/ 757056 h 2804215"/>
                  <a:gd name="connsiteX11" fmla="*/ 1182284 w 6357092"/>
                  <a:gd name="connsiteY11" fmla="*/ 1083650 h 2804215"/>
                  <a:gd name="connsiteX0" fmla="*/ 1182284 w 6357092"/>
                  <a:gd name="connsiteY0" fmla="*/ 1083650 h 2804215"/>
                  <a:gd name="connsiteX1" fmla="*/ 0 w 6357092"/>
                  <a:gd name="connsiteY1" fmla="*/ 2743723 h 2804215"/>
                  <a:gd name="connsiteX2" fmla="*/ 4067021 w 6357092"/>
                  <a:gd name="connsiteY2" fmla="*/ 2804215 h 2804215"/>
                  <a:gd name="connsiteX3" fmla="*/ 5038908 w 6357092"/>
                  <a:gd name="connsiteY3" fmla="*/ 2355630 h 2804215"/>
                  <a:gd name="connsiteX4" fmla="*/ 5738314 w 6357092"/>
                  <a:gd name="connsiteY4" fmla="*/ 2002844 h 2804215"/>
                  <a:gd name="connsiteX5" fmla="*/ 6357092 w 6357092"/>
                  <a:gd name="connsiteY5" fmla="*/ 1669263 h 2804215"/>
                  <a:gd name="connsiteX6" fmla="*/ 5892560 w 6357092"/>
                  <a:gd name="connsiteY6" fmla="*/ 919714 h 2804215"/>
                  <a:gd name="connsiteX7" fmla="*/ 5402093 w 6357092"/>
                  <a:gd name="connsiteY7" fmla="*/ 219323 h 2804215"/>
                  <a:gd name="connsiteX8" fmla="*/ 3699549 w 6357092"/>
                  <a:gd name="connsiteY8" fmla="*/ 0 h 2804215"/>
                  <a:gd name="connsiteX9" fmla="*/ 1981184 w 6357092"/>
                  <a:gd name="connsiteY9" fmla="*/ 150192 h 2804215"/>
                  <a:gd name="connsiteX10" fmla="*/ 2567310 w 6357092"/>
                  <a:gd name="connsiteY10" fmla="*/ 757056 h 2804215"/>
                  <a:gd name="connsiteX11" fmla="*/ 1182284 w 6357092"/>
                  <a:gd name="connsiteY11" fmla="*/ 1083650 h 2804215"/>
                  <a:gd name="connsiteX0" fmla="*/ 1182284 w 6357092"/>
                  <a:gd name="connsiteY0" fmla="*/ 933458 h 2654023"/>
                  <a:gd name="connsiteX1" fmla="*/ 0 w 6357092"/>
                  <a:gd name="connsiteY1" fmla="*/ 2593531 h 2654023"/>
                  <a:gd name="connsiteX2" fmla="*/ 4067021 w 6357092"/>
                  <a:gd name="connsiteY2" fmla="*/ 2654023 h 2654023"/>
                  <a:gd name="connsiteX3" fmla="*/ 5038908 w 6357092"/>
                  <a:gd name="connsiteY3" fmla="*/ 2205438 h 2654023"/>
                  <a:gd name="connsiteX4" fmla="*/ 5738314 w 6357092"/>
                  <a:gd name="connsiteY4" fmla="*/ 1852652 h 2654023"/>
                  <a:gd name="connsiteX5" fmla="*/ 6357092 w 6357092"/>
                  <a:gd name="connsiteY5" fmla="*/ 1519071 h 2654023"/>
                  <a:gd name="connsiteX6" fmla="*/ 5892560 w 6357092"/>
                  <a:gd name="connsiteY6" fmla="*/ 769522 h 2654023"/>
                  <a:gd name="connsiteX7" fmla="*/ 5402093 w 6357092"/>
                  <a:gd name="connsiteY7" fmla="*/ 69131 h 2654023"/>
                  <a:gd name="connsiteX8" fmla="*/ 3712325 w 6357092"/>
                  <a:gd name="connsiteY8" fmla="*/ 171593 h 2654023"/>
                  <a:gd name="connsiteX9" fmla="*/ 1981184 w 6357092"/>
                  <a:gd name="connsiteY9" fmla="*/ 0 h 2654023"/>
                  <a:gd name="connsiteX10" fmla="*/ 2567310 w 6357092"/>
                  <a:gd name="connsiteY10" fmla="*/ 606864 h 2654023"/>
                  <a:gd name="connsiteX11" fmla="*/ 1182284 w 6357092"/>
                  <a:gd name="connsiteY11" fmla="*/ 933458 h 2654023"/>
                  <a:gd name="connsiteX0" fmla="*/ 1182284 w 6357092"/>
                  <a:gd name="connsiteY0" fmla="*/ 933458 h 2654023"/>
                  <a:gd name="connsiteX1" fmla="*/ 0 w 6357092"/>
                  <a:gd name="connsiteY1" fmla="*/ 2593531 h 2654023"/>
                  <a:gd name="connsiteX2" fmla="*/ 4067021 w 6357092"/>
                  <a:gd name="connsiteY2" fmla="*/ 2654023 h 2654023"/>
                  <a:gd name="connsiteX3" fmla="*/ 5038908 w 6357092"/>
                  <a:gd name="connsiteY3" fmla="*/ 2205438 h 2654023"/>
                  <a:gd name="connsiteX4" fmla="*/ 5738314 w 6357092"/>
                  <a:gd name="connsiteY4" fmla="*/ 1852652 h 2654023"/>
                  <a:gd name="connsiteX5" fmla="*/ 6357092 w 6357092"/>
                  <a:gd name="connsiteY5" fmla="*/ 1519071 h 2654023"/>
                  <a:gd name="connsiteX6" fmla="*/ 5892560 w 6357092"/>
                  <a:gd name="connsiteY6" fmla="*/ 769522 h 2654023"/>
                  <a:gd name="connsiteX7" fmla="*/ 5402093 w 6357092"/>
                  <a:gd name="connsiteY7" fmla="*/ 69131 h 2654023"/>
                  <a:gd name="connsiteX8" fmla="*/ 3699550 w 6357092"/>
                  <a:gd name="connsiteY8" fmla="*/ 154949 h 2654023"/>
                  <a:gd name="connsiteX9" fmla="*/ 1981184 w 6357092"/>
                  <a:gd name="connsiteY9" fmla="*/ 0 h 2654023"/>
                  <a:gd name="connsiteX10" fmla="*/ 2567310 w 6357092"/>
                  <a:gd name="connsiteY10" fmla="*/ 606864 h 2654023"/>
                  <a:gd name="connsiteX11" fmla="*/ 1182284 w 6357092"/>
                  <a:gd name="connsiteY11" fmla="*/ 933458 h 2654023"/>
                  <a:gd name="connsiteX0" fmla="*/ 1182284 w 6357092"/>
                  <a:gd name="connsiteY0" fmla="*/ 1086248 h 2806813"/>
                  <a:gd name="connsiteX1" fmla="*/ 0 w 6357092"/>
                  <a:gd name="connsiteY1" fmla="*/ 2746321 h 2806813"/>
                  <a:gd name="connsiteX2" fmla="*/ 4067021 w 6357092"/>
                  <a:gd name="connsiteY2" fmla="*/ 2806813 h 2806813"/>
                  <a:gd name="connsiteX3" fmla="*/ 5038908 w 6357092"/>
                  <a:gd name="connsiteY3" fmla="*/ 2358228 h 2806813"/>
                  <a:gd name="connsiteX4" fmla="*/ 5738314 w 6357092"/>
                  <a:gd name="connsiteY4" fmla="*/ 2005442 h 2806813"/>
                  <a:gd name="connsiteX5" fmla="*/ 6357092 w 6357092"/>
                  <a:gd name="connsiteY5" fmla="*/ 1671861 h 2806813"/>
                  <a:gd name="connsiteX6" fmla="*/ 5892560 w 6357092"/>
                  <a:gd name="connsiteY6" fmla="*/ 922312 h 2806813"/>
                  <a:gd name="connsiteX7" fmla="*/ 5402093 w 6357092"/>
                  <a:gd name="connsiteY7" fmla="*/ 0 h 2806813"/>
                  <a:gd name="connsiteX8" fmla="*/ 3699550 w 6357092"/>
                  <a:gd name="connsiteY8" fmla="*/ 307739 h 2806813"/>
                  <a:gd name="connsiteX9" fmla="*/ 1981184 w 6357092"/>
                  <a:gd name="connsiteY9" fmla="*/ 152790 h 2806813"/>
                  <a:gd name="connsiteX10" fmla="*/ 2567310 w 6357092"/>
                  <a:gd name="connsiteY10" fmla="*/ 759654 h 2806813"/>
                  <a:gd name="connsiteX11" fmla="*/ 1182284 w 6357092"/>
                  <a:gd name="connsiteY11" fmla="*/ 1086248 h 2806813"/>
                  <a:gd name="connsiteX0" fmla="*/ 1182284 w 6357092"/>
                  <a:gd name="connsiteY0" fmla="*/ 1086248 h 2806813"/>
                  <a:gd name="connsiteX1" fmla="*/ 0 w 6357092"/>
                  <a:gd name="connsiteY1" fmla="*/ 2746321 h 2806813"/>
                  <a:gd name="connsiteX2" fmla="*/ 4067021 w 6357092"/>
                  <a:gd name="connsiteY2" fmla="*/ 2806813 h 2806813"/>
                  <a:gd name="connsiteX3" fmla="*/ 5038908 w 6357092"/>
                  <a:gd name="connsiteY3" fmla="*/ 2358228 h 2806813"/>
                  <a:gd name="connsiteX4" fmla="*/ 5738314 w 6357092"/>
                  <a:gd name="connsiteY4" fmla="*/ 2005442 h 2806813"/>
                  <a:gd name="connsiteX5" fmla="*/ 6357092 w 6357092"/>
                  <a:gd name="connsiteY5" fmla="*/ 1671861 h 2806813"/>
                  <a:gd name="connsiteX6" fmla="*/ 5892560 w 6357092"/>
                  <a:gd name="connsiteY6" fmla="*/ 922312 h 2806813"/>
                  <a:gd name="connsiteX7" fmla="*/ 5402093 w 6357092"/>
                  <a:gd name="connsiteY7" fmla="*/ 0 h 2806813"/>
                  <a:gd name="connsiteX8" fmla="*/ 3642060 w 6357092"/>
                  <a:gd name="connsiteY8" fmla="*/ 69175 h 2806813"/>
                  <a:gd name="connsiteX9" fmla="*/ 1981184 w 6357092"/>
                  <a:gd name="connsiteY9" fmla="*/ 152790 h 2806813"/>
                  <a:gd name="connsiteX10" fmla="*/ 2567310 w 6357092"/>
                  <a:gd name="connsiteY10" fmla="*/ 759654 h 2806813"/>
                  <a:gd name="connsiteX11" fmla="*/ 1182284 w 6357092"/>
                  <a:gd name="connsiteY11" fmla="*/ 1086248 h 2806813"/>
                  <a:gd name="connsiteX0" fmla="*/ 1182284 w 6357092"/>
                  <a:gd name="connsiteY0" fmla="*/ 1086248 h 2806813"/>
                  <a:gd name="connsiteX1" fmla="*/ 0 w 6357092"/>
                  <a:gd name="connsiteY1" fmla="*/ 2746321 h 2806813"/>
                  <a:gd name="connsiteX2" fmla="*/ 4067021 w 6357092"/>
                  <a:gd name="connsiteY2" fmla="*/ 2806813 h 2806813"/>
                  <a:gd name="connsiteX3" fmla="*/ 5038908 w 6357092"/>
                  <a:gd name="connsiteY3" fmla="*/ 2358228 h 2806813"/>
                  <a:gd name="connsiteX4" fmla="*/ 5738314 w 6357092"/>
                  <a:gd name="connsiteY4" fmla="*/ 2005442 h 2806813"/>
                  <a:gd name="connsiteX5" fmla="*/ 6357092 w 6357092"/>
                  <a:gd name="connsiteY5" fmla="*/ 1671861 h 2806813"/>
                  <a:gd name="connsiteX6" fmla="*/ 5892560 w 6357092"/>
                  <a:gd name="connsiteY6" fmla="*/ 922312 h 2806813"/>
                  <a:gd name="connsiteX7" fmla="*/ 5402093 w 6357092"/>
                  <a:gd name="connsiteY7" fmla="*/ 0 h 2806813"/>
                  <a:gd name="connsiteX8" fmla="*/ 3475978 w 6357092"/>
                  <a:gd name="connsiteY8" fmla="*/ 224519 h 2806813"/>
                  <a:gd name="connsiteX9" fmla="*/ 1981184 w 6357092"/>
                  <a:gd name="connsiteY9" fmla="*/ 152790 h 2806813"/>
                  <a:gd name="connsiteX10" fmla="*/ 2567310 w 6357092"/>
                  <a:gd name="connsiteY10" fmla="*/ 759654 h 2806813"/>
                  <a:gd name="connsiteX11" fmla="*/ 1182284 w 6357092"/>
                  <a:gd name="connsiteY11" fmla="*/ 1086248 h 2806813"/>
                  <a:gd name="connsiteX0" fmla="*/ 1182284 w 6357092"/>
                  <a:gd name="connsiteY0" fmla="*/ 1086248 h 2806813"/>
                  <a:gd name="connsiteX1" fmla="*/ 0 w 6357092"/>
                  <a:gd name="connsiteY1" fmla="*/ 2746321 h 2806813"/>
                  <a:gd name="connsiteX2" fmla="*/ 4067021 w 6357092"/>
                  <a:gd name="connsiteY2" fmla="*/ 2806813 h 2806813"/>
                  <a:gd name="connsiteX3" fmla="*/ 5038908 w 6357092"/>
                  <a:gd name="connsiteY3" fmla="*/ 2358228 h 2806813"/>
                  <a:gd name="connsiteX4" fmla="*/ 5738314 w 6357092"/>
                  <a:gd name="connsiteY4" fmla="*/ 2005442 h 2806813"/>
                  <a:gd name="connsiteX5" fmla="*/ 6357092 w 6357092"/>
                  <a:gd name="connsiteY5" fmla="*/ 1671861 h 2806813"/>
                  <a:gd name="connsiteX6" fmla="*/ 5892560 w 6357092"/>
                  <a:gd name="connsiteY6" fmla="*/ 922312 h 2806813"/>
                  <a:gd name="connsiteX7" fmla="*/ 5402093 w 6357092"/>
                  <a:gd name="connsiteY7" fmla="*/ 0 h 2806813"/>
                  <a:gd name="connsiteX8" fmla="*/ 3475978 w 6357092"/>
                  <a:gd name="connsiteY8" fmla="*/ 224519 h 2806813"/>
                  <a:gd name="connsiteX9" fmla="*/ 1859816 w 6357092"/>
                  <a:gd name="connsiteY9" fmla="*/ 14090 h 2806813"/>
                  <a:gd name="connsiteX10" fmla="*/ 2567310 w 6357092"/>
                  <a:gd name="connsiteY10" fmla="*/ 759654 h 2806813"/>
                  <a:gd name="connsiteX11" fmla="*/ 1182284 w 6357092"/>
                  <a:gd name="connsiteY11" fmla="*/ 1086248 h 2806813"/>
                  <a:gd name="connsiteX0" fmla="*/ 1182284 w 6357092"/>
                  <a:gd name="connsiteY0" fmla="*/ 1160926 h 2881491"/>
                  <a:gd name="connsiteX1" fmla="*/ 0 w 6357092"/>
                  <a:gd name="connsiteY1" fmla="*/ 2820999 h 2881491"/>
                  <a:gd name="connsiteX2" fmla="*/ 4067021 w 6357092"/>
                  <a:gd name="connsiteY2" fmla="*/ 2881491 h 2881491"/>
                  <a:gd name="connsiteX3" fmla="*/ 5038908 w 6357092"/>
                  <a:gd name="connsiteY3" fmla="*/ 2432906 h 2881491"/>
                  <a:gd name="connsiteX4" fmla="*/ 5738314 w 6357092"/>
                  <a:gd name="connsiteY4" fmla="*/ 2080120 h 2881491"/>
                  <a:gd name="connsiteX5" fmla="*/ 6357092 w 6357092"/>
                  <a:gd name="connsiteY5" fmla="*/ 1746539 h 2881491"/>
                  <a:gd name="connsiteX6" fmla="*/ 5892560 w 6357092"/>
                  <a:gd name="connsiteY6" fmla="*/ 996990 h 2881491"/>
                  <a:gd name="connsiteX7" fmla="*/ 5402093 w 6357092"/>
                  <a:gd name="connsiteY7" fmla="*/ 74678 h 2881491"/>
                  <a:gd name="connsiteX8" fmla="*/ 3475978 w 6357092"/>
                  <a:gd name="connsiteY8" fmla="*/ 299197 h 2881491"/>
                  <a:gd name="connsiteX9" fmla="*/ 1808714 w 6357092"/>
                  <a:gd name="connsiteY9" fmla="*/ 0 h 2881491"/>
                  <a:gd name="connsiteX10" fmla="*/ 2567310 w 6357092"/>
                  <a:gd name="connsiteY10" fmla="*/ 834332 h 2881491"/>
                  <a:gd name="connsiteX11" fmla="*/ 1182284 w 6357092"/>
                  <a:gd name="connsiteY11" fmla="*/ 1160926 h 2881491"/>
                  <a:gd name="connsiteX0" fmla="*/ 1182284 w 6357092"/>
                  <a:gd name="connsiteY0" fmla="*/ 1160926 h 2881491"/>
                  <a:gd name="connsiteX1" fmla="*/ 0 w 6357092"/>
                  <a:gd name="connsiteY1" fmla="*/ 2820999 h 2881491"/>
                  <a:gd name="connsiteX2" fmla="*/ 4067021 w 6357092"/>
                  <a:gd name="connsiteY2" fmla="*/ 2881491 h 2881491"/>
                  <a:gd name="connsiteX3" fmla="*/ 5038908 w 6357092"/>
                  <a:gd name="connsiteY3" fmla="*/ 2432906 h 2881491"/>
                  <a:gd name="connsiteX4" fmla="*/ 5738314 w 6357092"/>
                  <a:gd name="connsiteY4" fmla="*/ 2080120 h 2881491"/>
                  <a:gd name="connsiteX5" fmla="*/ 6357092 w 6357092"/>
                  <a:gd name="connsiteY5" fmla="*/ 1746539 h 2881491"/>
                  <a:gd name="connsiteX6" fmla="*/ 5892560 w 6357092"/>
                  <a:gd name="connsiteY6" fmla="*/ 996990 h 2881491"/>
                  <a:gd name="connsiteX7" fmla="*/ 5402093 w 6357092"/>
                  <a:gd name="connsiteY7" fmla="*/ 74678 h 2881491"/>
                  <a:gd name="connsiteX8" fmla="*/ 3475978 w 6357092"/>
                  <a:gd name="connsiteY8" fmla="*/ 299197 h 2881491"/>
                  <a:gd name="connsiteX9" fmla="*/ 1808714 w 6357092"/>
                  <a:gd name="connsiteY9" fmla="*/ 0 h 2881491"/>
                  <a:gd name="connsiteX10" fmla="*/ 2420391 w 6357092"/>
                  <a:gd name="connsiteY10" fmla="*/ 801044 h 2881491"/>
                  <a:gd name="connsiteX11" fmla="*/ 1182284 w 6357092"/>
                  <a:gd name="connsiteY11" fmla="*/ 1160926 h 2881491"/>
                  <a:gd name="connsiteX0" fmla="*/ 1182284 w 6357092"/>
                  <a:gd name="connsiteY0" fmla="*/ 1160926 h 2881491"/>
                  <a:gd name="connsiteX1" fmla="*/ 0 w 6357092"/>
                  <a:gd name="connsiteY1" fmla="*/ 2820999 h 2881491"/>
                  <a:gd name="connsiteX2" fmla="*/ 4067021 w 6357092"/>
                  <a:gd name="connsiteY2" fmla="*/ 2881491 h 2881491"/>
                  <a:gd name="connsiteX3" fmla="*/ 5038908 w 6357092"/>
                  <a:gd name="connsiteY3" fmla="*/ 2432906 h 2881491"/>
                  <a:gd name="connsiteX4" fmla="*/ 5738314 w 6357092"/>
                  <a:gd name="connsiteY4" fmla="*/ 2080120 h 2881491"/>
                  <a:gd name="connsiteX5" fmla="*/ 6357092 w 6357092"/>
                  <a:gd name="connsiteY5" fmla="*/ 1746539 h 2881491"/>
                  <a:gd name="connsiteX6" fmla="*/ 5892560 w 6357092"/>
                  <a:gd name="connsiteY6" fmla="*/ 996990 h 2881491"/>
                  <a:gd name="connsiteX7" fmla="*/ 5402093 w 6357092"/>
                  <a:gd name="connsiteY7" fmla="*/ 74678 h 2881491"/>
                  <a:gd name="connsiteX8" fmla="*/ 3475978 w 6357092"/>
                  <a:gd name="connsiteY8" fmla="*/ 299197 h 2881491"/>
                  <a:gd name="connsiteX9" fmla="*/ 1808714 w 6357092"/>
                  <a:gd name="connsiteY9" fmla="*/ 0 h 2881491"/>
                  <a:gd name="connsiteX10" fmla="*/ 2778107 w 6357092"/>
                  <a:gd name="connsiteY10" fmla="*/ 873168 h 2881491"/>
                  <a:gd name="connsiteX11" fmla="*/ 1182284 w 6357092"/>
                  <a:gd name="connsiteY11" fmla="*/ 1160926 h 2881491"/>
                  <a:gd name="connsiteX0" fmla="*/ 1182284 w 6357092"/>
                  <a:gd name="connsiteY0" fmla="*/ 1160926 h 2881491"/>
                  <a:gd name="connsiteX1" fmla="*/ 0 w 6357092"/>
                  <a:gd name="connsiteY1" fmla="*/ 2820999 h 2881491"/>
                  <a:gd name="connsiteX2" fmla="*/ 4067021 w 6357092"/>
                  <a:gd name="connsiteY2" fmla="*/ 2881491 h 2881491"/>
                  <a:gd name="connsiteX3" fmla="*/ 5038908 w 6357092"/>
                  <a:gd name="connsiteY3" fmla="*/ 2432906 h 2881491"/>
                  <a:gd name="connsiteX4" fmla="*/ 5926754 w 6357092"/>
                  <a:gd name="connsiteY4" fmla="*/ 2551701 h 2881491"/>
                  <a:gd name="connsiteX5" fmla="*/ 6357092 w 6357092"/>
                  <a:gd name="connsiteY5" fmla="*/ 1746539 h 2881491"/>
                  <a:gd name="connsiteX6" fmla="*/ 5892560 w 6357092"/>
                  <a:gd name="connsiteY6" fmla="*/ 996990 h 2881491"/>
                  <a:gd name="connsiteX7" fmla="*/ 5402093 w 6357092"/>
                  <a:gd name="connsiteY7" fmla="*/ 74678 h 2881491"/>
                  <a:gd name="connsiteX8" fmla="*/ 3475978 w 6357092"/>
                  <a:gd name="connsiteY8" fmla="*/ 299197 h 2881491"/>
                  <a:gd name="connsiteX9" fmla="*/ 1808714 w 6357092"/>
                  <a:gd name="connsiteY9" fmla="*/ 0 h 2881491"/>
                  <a:gd name="connsiteX10" fmla="*/ 2778107 w 6357092"/>
                  <a:gd name="connsiteY10" fmla="*/ 873168 h 2881491"/>
                  <a:gd name="connsiteX11" fmla="*/ 1182284 w 6357092"/>
                  <a:gd name="connsiteY11" fmla="*/ 1160926 h 2881491"/>
                  <a:gd name="connsiteX0" fmla="*/ 1182284 w 6357092"/>
                  <a:gd name="connsiteY0" fmla="*/ 1160926 h 2881491"/>
                  <a:gd name="connsiteX1" fmla="*/ 0 w 6357092"/>
                  <a:gd name="connsiteY1" fmla="*/ 2820999 h 2881491"/>
                  <a:gd name="connsiteX2" fmla="*/ 4067021 w 6357092"/>
                  <a:gd name="connsiteY2" fmla="*/ 2881491 h 2881491"/>
                  <a:gd name="connsiteX3" fmla="*/ 5201797 w 6357092"/>
                  <a:gd name="connsiteY3" fmla="*/ 2599346 h 2881491"/>
                  <a:gd name="connsiteX4" fmla="*/ 5926754 w 6357092"/>
                  <a:gd name="connsiteY4" fmla="*/ 2551701 h 2881491"/>
                  <a:gd name="connsiteX5" fmla="*/ 6357092 w 6357092"/>
                  <a:gd name="connsiteY5" fmla="*/ 1746539 h 2881491"/>
                  <a:gd name="connsiteX6" fmla="*/ 5892560 w 6357092"/>
                  <a:gd name="connsiteY6" fmla="*/ 996990 h 2881491"/>
                  <a:gd name="connsiteX7" fmla="*/ 5402093 w 6357092"/>
                  <a:gd name="connsiteY7" fmla="*/ 74678 h 2881491"/>
                  <a:gd name="connsiteX8" fmla="*/ 3475978 w 6357092"/>
                  <a:gd name="connsiteY8" fmla="*/ 299197 h 2881491"/>
                  <a:gd name="connsiteX9" fmla="*/ 1808714 w 6357092"/>
                  <a:gd name="connsiteY9" fmla="*/ 0 h 2881491"/>
                  <a:gd name="connsiteX10" fmla="*/ 2778107 w 6357092"/>
                  <a:gd name="connsiteY10" fmla="*/ 873168 h 2881491"/>
                  <a:gd name="connsiteX11" fmla="*/ 1182284 w 6357092"/>
                  <a:gd name="connsiteY11" fmla="*/ 1160926 h 2881491"/>
                  <a:gd name="connsiteX0" fmla="*/ 1500386 w 6675194"/>
                  <a:gd name="connsiteY0" fmla="*/ 1160926 h 2881491"/>
                  <a:gd name="connsiteX1" fmla="*/ 0 w 6675194"/>
                  <a:gd name="connsiteY1" fmla="*/ 2592487 h 2881491"/>
                  <a:gd name="connsiteX2" fmla="*/ 4385123 w 6675194"/>
                  <a:gd name="connsiteY2" fmla="*/ 2881491 h 2881491"/>
                  <a:gd name="connsiteX3" fmla="*/ 5519899 w 6675194"/>
                  <a:gd name="connsiteY3" fmla="*/ 2599346 h 2881491"/>
                  <a:gd name="connsiteX4" fmla="*/ 6244856 w 6675194"/>
                  <a:gd name="connsiteY4" fmla="*/ 2551701 h 2881491"/>
                  <a:gd name="connsiteX5" fmla="*/ 6675194 w 6675194"/>
                  <a:gd name="connsiteY5" fmla="*/ 1746539 h 2881491"/>
                  <a:gd name="connsiteX6" fmla="*/ 6210662 w 6675194"/>
                  <a:gd name="connsiteY6" fmla="*/ 996990 h 2881491"/>
                  <a:gd name="connsiteX7" fmla="*/ 5720195 w 6675194"/>
                  <a:gd name="connsiteY7" fmla="*/ 74678 h 2881491"/>
                  <a:gd name="connsiteX8" fmla="*/ 3794080 w 6675194"/>
                  <a:gd name="connsiteY8" fmla="*/ 299197 h 2881491"/>
                  <a:gd name="connsiteX9" fmla="*/ 2126816 w 6675194"/>
                  <a:gd name="connsiteY9" fmla="*/ 0 h 2881491"/>
                  <a:gd name="connsiteX10" fmla="*/ 3096209 w 6675194"/>
                  <a:gd name="connsiteY10" fmla="*/ 873168 h 2881491"/>
                  <a:gd name="connsiteX11" fmla="*/ 1500386 w 6675194"/>
                  <a:gd name="connsiteY11" fmla="*/ 1160926 h 2881491"/>
                  <a:gd name="connsiteX0" fmla="*/ 1871506 w 7046314"/>
                  <a:gd name="connsiteY0" fmla="*/ 1160926 h 2881491"/>
                  <a:gd name="connsiteX1" fmla="*/ 0 w 7046314"/>
                  <a:gd name="connsiteY1" fmla="*/ 2592487 h 2881491"/>
                  <a:gd name="connsiteX2" fmla="*/ 4756243 w 7046314"/>
                  <a:gd name="connsiteY2" fmla="*/ 2881491 h 2881491"/>
                  <a:gd name="connsiteX3" fmla="*/ 5891019 w 7046314"/>
                  <a:gd name="connsiteY3" fmla="*/ 2599346 h 2881491"/>
                  <a:gd name="connsiteX4" fmla="*/ 6615976 w 7046314"/>
                  <a:gd name="connsiteY4" fmla="*/ 2551701 h 2881491"/>
                  <a:gd name="connsiteX5" fmla="*/ 7046314 w 7046314"/>
                  <a:gd name="connsiteY5" fmla="*/ 1746539 h 2881491"/>
                  <a:gd name="connsiteX6" fmla="*/ 6581782 w 7046314"/>
                  <a:gd name="connsiteY6" fmla="*/ 996990 h 2881491"/>
                  <a:gd name="connsiteX7" fmla="*/ 6091315 w 7046314"/>
                  <a:gd name="connsiteY7" fmla="*/ 74678 h 2881491"/>
                  <a:gd name="connsiteX8" fmla="*/ 4165200 w 7046314"/>
                  <a:gd name="connsiteY8" fmla="*/ 299197 h 2881491"/>
                  <a:gd name="connsiteX9" fmla="*/ 2497936 w 7046314"/>
                  <a:gd name="connsiteY9" fmla="*/ 0 h 2881491"/>
                  <a:gd name="connsiteX10" fmla="*/ 3467329 w 7046314"/>
                  <a:gd name="connsiteY10" fmla="*/ 873168 h 2881491"/>
                  <a:gd name="connsiteX11" fmla="*/ 1871506 w 7046314"/>
                  <a:gd name="connsiteY11" fmla="*/ 1160926 h 2881491"/>
                  <a:gd name="connsiteX0" fmla="*/ 2054120 w 7228928"/>
                  <a:gd name="connsiteY0" fmla="*/ 1160926 h 2881491"/>
                  <a:gd name="connsiteX1" fmla="*/ 0 w 7228928"/>
                  <a:gd name="connsiteY1" fmla="*/ 2856545 h 2881491"/>
                  <a:gd name="connsiteX2" fmla="*/ 4938857 w 7228928"/>
                  <a:gd name="connsiteY2" fmla="*/ 2881491 h 2881491"/>
                  <a:gd name="connsiteX3" fmla="*/ 6073633 w 7228928"/>
                  <a:gd name="connsiteY3" fmla="*/ 2599346 h 2881491"/>
                  <a:gd name="connsiteX4" fmla="*/ 6798590 w 7228928"/>
                  <a:gd name="connsiteY4" fmla="*/ 2551701 h 2881491"/>
                  <a:gd name="connsiteX5" fmla="*/ 7228928 w 7228928"/>
                  <a:gd name="connsiteY5" fmla="*/ 1746539 h 2881491"/>
                  <a:gd name="connsiteX6" fmla="*/ 6764396 w 7228928"/>
                  <a:gd name="connsiteY6" fmla="*/ 996990 h 2881491"/>
                  <a:gd name="connsiteX7" fmla="*/ 6273929 w 7228928"/>
                  <a:gd name="connsiteY7" fmla="*/ 74678 h 2881491"/>
                  <a:gd name="connsiteX8" fmla="*/ 4347814 w 7228928"/>
                  <a:gd name="connsiteY8" fmla="*/ 299197 h 2881491"/>
                  <a:gd name="connsiteX9" fmla="*/ 2680550 w 7228928"/>
                  <a:gd name="connsiteY9" fmla="*/ 0 h 2881491"/>
                  <a:gd name="connsiteX10" fmla="*/ 3649943 w 7228928"/>
                  <a:gd name="connsiteY10" fmla="*/ 873168 h 2881491"/>
                  <a:gd name="connsiteX11" fmla="*/ 2054120 w 7228928"/>
                  <a:gd name="connsiteY11" fmla="*/ 1160926 h 2881491"/>
                  <a:gd name="connsiteX0" fmla="*/ 2054120 w 7228928"/>
                  <a:gd name="connsiteY0" fmla="*/ 1130457 h 2851022"/>
                  <a:gd name="connsiteX1" fmla="*/ 0 w 7228928"/>
                  <a:gd name="connsiteY1" fmla="*/ 2826076 h 2851022"/>
                  <a:gd name="connsiteX2" fmla="*/ 4938857 w 7228928"/>
                  <a:gd name="connsiteY2" fmla="*/ 2851022 h 2851022"/>
                  <a:gd name="connsiteX3" fmla="*/ 6073633 w 7228928"/>
                  <a:gd name="connsiteY3" fmla="*/ 2568877 h 2851022"/>
                  <a:gd name="connsiteX4" fmla="*/ 6798590 w 7228928"/>
                  <a:gd name="connsiteY4" fmla="*/ 2521232 h 2851022"/>
                  <a:gd name="connsiteX5" fmla="*/ 7228928 w 7228928"/>
                  <a:gd name="connsiteY5" fmla="*/ 1716070 h 2851022"/>
                  <a:gd name="connsiteX6" fmla="*/ 6764396 w 7228928"/>
                  <a:gd name="connsiteY6" fmla="*/ 966521 h 2851022"/>
                  <a:gd name="connsiteX7" fmla="*/ 6273929 w 7228928"/>
                  <a:gd name="connsiteY7" fmla="*/ 44209 h 2851022"/>
                  <a:gd name="connsiteX8" fmla="*/ 4347814 w 7228928"/>
                  <a:gd name="connsiteY8" fmla="*/ 268728 h 2851022"/>
                  <a:gd name="connsiteX9" fmla="*/ 3670203 w 7228928"/>
                  <a:gd name="connsiteY9" fmla="*/ 0 h 2851022"/>
                  <a:gd name="connsiteX10" fmla="*/ 3649943 w 7228928"/>
                  <a:gd name="connsiteY10" fmla="*/ 842699 h 2851022"/>
                  <a:gd name="connsiteX11" fmla="*/ 2054120 w 7228928"/>
                  <a:gd name="connsiteY11" fmla="*/ 1130457 h 2851022"/>
                  <a:gd name="connsiteX0" fmla="*/ 2054120 w 7228928"/>
                  <a:gd name="connsiteY0" fmla="*/ 1130457 h 2851022"/>
                  <a:gd name="connsiteX1" fmla="*/ 1513931 w 7228928"/>
                  <a:gd name="connsiteY1" fmla="*/ 2024273 h 2851022"/>
                  <a:gd name="connsiteX2" fmla="*/ 0 w 7228928"/>
                  <a:gd name="connsiteY2" fmla="*/ 2826076 h 2851022"/>
                  <a:gd name="connsiteX3" fmla="*/ 4938857 w 7228928"/>
                  <a:gd name="connsiteY3" fmla="*/ 2851022 h 2851022"/>
                  <a:gd name="connsiteX4" fmla="*/ 6073633 w 7228928"/>
                  <a:gd name="connsiteY4" fmla="*/ 2568877 h 2851022"/>
                  <a:gd name="connsiteX5" fmla="*/ 6798590 w 7228928"/>
                  <a:gd name="connsiteY5" fmla="*/ 2521232 h 2851022"/>
                  <a:gd name="connsiteX6" fmla="*/ 7228928 w 7228928"/>
                  <a:gd name="connsiteY6" fmla="*/ 1716070 h 2851022"/>
                  <a:gd name="connsiteX7" fmla="*/ 6764396 w 7228928"/>
                  <a:gd name="connsiteY7" fmla="*/ 966521 h 2851022"/>
                  <a:gd name="connsiteX8" fmla="*/ 6273929 w 7228928"/>
                  <a:gd name="connsiteY8" fmla="*/ 44209 h 2851022"/>
                  <a:gd name="connsiteX9" fmla="*/ 4347814 w 7228928"/>
                  <a:gd name="connsiteY9" fmla="*/ 268728 h 2851022"/>
                  <a:gd name="connsiteX10" fmla="*/ 3670203 w 7228928"/>
                  <a:gd name="connsiteY10" fmla="*/ 0 h 2851022"/>
                  <a:gd name="connsiteX11" fmla="*/ 3649943 w 7228928"/>
                  <a:gd name="connsiteY11" fmla="*/ 842699 h 2851022"/>
                  <a:gd name="connsiteX12" fmla="*/ 2054120 w 7228928"/>
                  <a:gd name="connsiteY12" fmla="*/ 1130457 h 2851022"/>
                  <a:gd name="connsiteX0" fmla="*/ 2054120 w 7228928"/>
                  <a:gd name="connsiteY0" fmla="*/ 1130457 h 2851022"/>
                  <a:gd name="connsiteX1" fmla="*/ 1720109 w 7228928"/>
                  <a:gd name="connsiteY1" fmla="*/ 1826229 h 2851022"/>
                  <a:gd name="connsiteX2" fmla="*/ 0 w 7228928"/>
                  <a:gd name="connsiteY2" fmla="*/ 2826076 h 2851022"/>
                  <a:gd name="connsiteX3" fmla="*/ 4938857 w 7228928"/>
                  <a:gd name="connsiteY3" fmla="*/ 2851022 h 2851022"/>
                  <a:gd name="connsiteX4" fmla="*/ 6073633 w 7228928"/>
                  <a:gd name="connsiteY4" fmla="*/ 2568877 h 2851022"/>
                  <a:gd name="connsiteX5" fmla="*/ 6798590 w 7228928"/>
                  <a:gd name="connsiteY5" fmla="*/ 2521232 h 2851022"/>
                  <a:gd name="connsiteX6" fmla="*/ 7228928 w 7228928"/>
                  <a:gd name="connsiteY6" fmla="*/ 1716070 h 2851022"/>
                  <a:gd name="connsiteX7" fmla="*/ 6764396 w 7228928"/>
                  <a:gd name="connsiteY7" fmla="*/ 966521 h 2851022"/>
                  <a:gd name="connsiteX8" fmla="*/ 6273929 w 7228928"/>
                  <a:gd name="connsiteY8" fmla="*/ 44209 h 2851022"/>
                  <a:gd name="connsiteX9" fmla="*/ 4347814 w 7228928"/>
                  <a:gd name="connsiteY9" fmla="*/ 268728 h 2851022"/>
                  <a:gd name="connsiteX10" fmla="*/ 3670203 w 7228928"/>
                  <a:gd name="connsiteY10" fmla="*/ 0 h 2851022"/>
                  <a:gd name="connsiteX11" fmla="*/ 3649943 w 7228928"/>
                  <a:gd name="connsiteY11" fmla="*/ 842699 h 2851022"/>
                  <a:gd name="connsiteX12" fmla="*/ 2054120 w 7228928"/>
                  <a:gd name="connsiteY12" fmla="*/ 1130457 h 2851022"/>
                  <a:gd name="connsiteX0" fmla="*/ 2054120 w 7228928"/>
                  <a:gd name="connsiteY0" fmla="*/ 1130457 h 2851022"/>
                  <a:gd name="connsiteX1" fmla="*/ 1337208 w 7228928"/>
                  <a:gd name="connsiteY1" fmla="*/ 1887166 h 2851022"/>
                  <a:gd name="connsiteX2" fmla="*/ 0 w 7228928"/>
                  <a:gd name="connsiteY2" fmla="*/ 2826076 h 2851022"/>
                  <a:gd name="connsiteX3" fmla="*/ 4938857 w 7228928"/>
                  <a:gd name="connsiteY3" fmla="*/ 2851022 h 2851022"/>
                  <a:gd name="connsiteX4" fmla="*/ 6073633 w 7228928"/>
                  <a:gd name="connsiteY4" fmla="*/ 2568877 h 2851022"/>
                  <a:gd name="connsiteX5" fmla="*/ 6798590 w 7228928"/>
                  <a:gd name="connsiteY5" fmla="*/ 2521232 h 2851022"/>
                  <a:gd name="connsiteX6" fmla="*/ 7228928 w 7228928"/>
                  <a:gd name="connsiteY6" fmla="*/ 1716070 h 2851022"/>
                  <a:gd name="connsiteX7" fmla="*/ 6764396 w 7228928"/>
                  <a:gd name="connsiteY7" fmla="*/ 966521 h 2851022"/>
                  <a:gd name="connsiteX8" fmla="*/ 6273929 w 7228928"/>
                  <a:gd name="connsiteY8" fmla="*/ 44209 h 2851022"/>
                  <a:gd name="connsiteX9" fmla="*/ 4347814 w 7228928"/>
                  <a:gd name="connsiteY9" fmla="*/ 268728 h 2851022"/>
                  <a:gd name="connsiteX10" fmla="*/ 3670203 w 7228928"/>
                  <a:gd name="connsiteY10" fmla="*/ 0 h 2851022"/>
                  <a:gd name="connsiteX11" fmla="*/ 3649943 w 7228928"/>
                  <a:gd name="connsiteY11" fmla="*/ 842699 h 2851022"/>
                  <a:gd name="connsiteX12" fmla="*/ 2054120 w 7228928"/>
                  <a:gd name="connsiteY12" fmla="*/ 1130457 h 2851022"/>
                  <a:gd name="connsiteX0" fmla="*/ 2737451 w 7912259"/>
                  <a:gd name="connsiteY0" fmla="*/ 1130457 h 2851022"/>
                  <a:gd name="connsiteX1" fmla="*/ 2020539 w 7912259"/>
                  <a:gd name="connsiteY1" fmla="*/ 1887166 h 2851022"/>
                  <a:gd name="connsiteX2" fmla="*/ 0 w 7912259"/>
                  <a:gd name="connsiteY2" fmla="*/ 2795608 h 2851022"/>
                  <a:gd name="connsiteX3" fmla="*/ 5622188 w 7912259"/>
                  <a:gd name="connsiteY3" fmla="*/ 2851022 h 2851022"/>
                  <a:gd name="connsiteX4" fmla="*/ 6756964 w 7912259"/>
                  <a:gd name="connsiteY4" fmla="*/ 2568877 h 2851022"/>
                  <a:gd name="connsiteX5" fmla="*/ 7481921 w 7912259"/>
                  <a:gd name="connsiteY5" fmla="*/ 2521232 h 2851022"/>
                  <a:gd name="connsiteX6" fmla="*/ 7912259 w 7912259"/>
                  <a:gd name="connsiteY6" fmla="*/ 1716070 h 2851022"/>
                  <a:gd name="connsiteX7" fmla="*/ 7447727 w 7912259"/>
                  <a:gd name="connsiteY7" fmla="*/ 966521 h 2851022"/>
                  <a:gd name="connsiteX8" fmla="*/ 6957260 w 7912259"/>
                  <a:gd name="connsiteY8" fmla="*/ 44209 h 2851022"/>
                  <a:gd name="connsiteX9" fmla="*/ 5031145 w 7912259"/>
                  <a:gd name="connsiteY9" fmla="*/ 268728 h 2851022"/>
                  <a:gd name="connsiteX10" fmla="*/ 4353534 w 7912259"/>
                  <a:gd name="connsiteY10" fmla="*/ 0 h 2851022"/>
                  <a:gd name="connsiteX11" fmla="*/ 4333274 w 7912259"/>
                  <a:gd name="connsiteY11" fmla="*/ 842699 h 2851022"/>
                  <a:gd name="connsiteX12" fmla="*/ 2737451 w 7912259"/>
                  <a:gd name="connsiteY12" fmla="*/ 1130457 h 2851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912259" h="2851022">
                    <a:moveTo>
                      <a:pt x="2737451" y="1130457"/>
                    </a:moveTo>
                    <a:cubicBezTo>
                      <a:pt x="2463136" y="1355610"/>
                      <a:pt x="2294854" y="1662013"/>
                      <a:pt x="2020539" y="1887166"/>
                    </a:cubicBezTo>
                    <a:lnTo>
                      <a:pt x="0" y="2795608"/>
                    </a:lnTo>
                    <a:lnTo>
                      <a:pt x="5622188" y="2851022"/>
                    </a:lnTo>
                    <a:lnTo>
                      <a:pt x="6756964" y="2568877"/>
                    </a:lnTo>
                    <a:lnTo>
                      <a:pt x="7481921" y="2521232"/>
                    </a:lnTo>
                    <a:lnTo>
                      <a:pt x="7912259" y="1716070"/>
                    </a:lnTo>
                    <a:lnTo>
                      <a:pt x="7447727" y="966521"/>
                    </a:lnTo>
                    <a:lnTo>
                      <a:pt x="6957260" y="44209"/>
                    </a:lnTo>
                    <a:lnTo>
                      <a:pt x="5031145" y="268728"/>
                    </a:lnTo>
                    <a:lnTo>
                      <a:pt x="4353534" y="0"/>
                    </a:lnTo>
                    <a:lnTo>
                      <a:pt x="4333274" y="842699"/>
                    </a:lnTo>
                    <a:lnTo>
                      <a:pt x="2737451" y="1130457"/>
                    </a:lnTo>
                    <a:close/>
                  </a:path>
                </a:pathLst>
              </a:custGeom>
              <a:gradFill flip="none" rotWithShape="1">
                <a:gsLst>
                  <a:gs pos="0">
                    <a:srgbClr val="BDDDD5">
                      <a:alpha val="34000"/>
                    </a:srgbClr>
                  </a:gs>
                  <a:gs pos="100000">
                    <a:srgbClr val="BDDDD5"/>
                  </a:gs>
                </a:gsLst>
                <a:lin ang="0" scaled="1"/>
                <a:tileRect/>
              </a:gradFill>
              <a:ln>
                <a:noFill/>
              </a:ln>
              <a:effectLst>
                <a:softEdge rad="6350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Freeform: Shape 17">
                <a:extLst>
                  <a:ext uri="{FF2B5EF4-FFF2-40B4-BE49-F238E27FC236}">
                    <a16:creationId xmlns:a16="http://schemas.microsoft.com/office/drawing/2014/main" id="{3AE7CE43-3E1B-D118-544E-33BCDB2293AA}"/>
                  </a:ext>
                </a:extLst>
              </p:cNvPr>
              <p:cNvSpPr/>
              <p:nvPr userDrawn="1"/>
            </p:nvSpPr>
            <p:spPr>
              <a:xfrm flipH="1" flipV="1">
                <a:off x="14537958" y="-782614"/>
                <a:ext cx="9734800" cy="5299765"/>
              </a:xfrm>
              <a:custGeom>
                <a:avLst/>
                <a:gdLst>
                  <a:gd name="connsiteX0" fmla="*/ 874643 w 6383130"/>
                  <a:gd name="connsiteY0" fmla="*/ 1122017 h 3330713"/>
                  <a:gd name="connsiteX1" fmla="*/ 2341217 w 6383130"/>
                  <a:gd name="connsiteY1" fmla="*/ 2199861 h 3330713"/>
                  <a:gd name="connsiteX2" fmla="*/ 2893391 w 6383130"/>
                  <a:gd name="connsiteY2" fmla="*/ 3012661 h 3330713"/>
                  <a:gd name="connsiteX3" fmla="*/ 3953565 w 6383130"/>
                  <a:gd name="connsiteY3" fmla="*/ 3330713 h 3330713"/>
                  <a:gd name="connsiteX4" fmla="*/ 5106504 w 6383130"/>
                  <a:gd name="connsiteY4" fmla="*/ 3083339 h 3330713"/>
                  <a:gd name="connsiteX5" fmla="*/ 5464313 w 6383130"/>
                  <a:gd name="connsiteY5" fmla="*/ 2425148 h 3330713"/>
                  <a:gd name="connsiteX6" fmla="*/ 4753113 w 6383130"/>
                  <a:gd name="connsiteY6" fmla="*/ 1696278 h 3330713"/>
                  <a:gd name="connsiteX7" fmla="*/ 6007652 w 6383130"/>
                  <a:gd name="connsiteY7" fmla="*/ 1532835 h 3330713"/>
                  <a:gd name="connsiteX8" fmla="*/ 6383130 w 6383130"/>
                  <a:gd name="connsiteY8" fmla="*/ 1334052 h 3330713"/>
                  <a:gd name="connsiteX9" fmla="*/ 6383130 w 6383130"/>
                  <a:gd name="connsiteY9" fmla="*/ 216452 h 3330713"/>
                  <a:gd name="connsiteX10" fmla="*/ 4117008 w 6383130"/>
                  <a:gd name="connsiteY10" fmla="*/ 0 h 3330713"/>
                  <a:gd name="connsiteX11" fmla="*/ 2531165 w 6383130"/>
                  <a:gd name="connsiteY11" fmla="*/ 287130 h 3330713"/>
                  <a:gd name="connsiteX12" fmla="*/ 812800 w 6383130"/>
                  <a:gd name="connsiteY12" fmla="*/ 437322 h 3330713"/>
                  <a:gd name="connsiteX13" fmla="*/ 0 w 6383130"/>
                  <a:gd name="connsiteY13" fmla="*/ 689113 h 3330713"/>
                  <a:gd name="connsiteX14" fmla="*/ 874643 w 6383130"/>
                  <a:gd name="connsiteY14" fmla="*/ 1122017 h 3330713"/>
                  <a:gd name="connsiteX0" fmla="*/ 874643 w 6383130"/>
                  <a:gd name="connsiteY0" fmla="*/ 1122017 h 3330713"/>
                  <a:gd name="connsiteX1" fmla="*/ 2341217 w 6383130"/>
                  <a:gd name="connsiteY1" fmla="*/ 2199861 h 3330713"/>
                  <a:gd name="connsiteX2" fmla="*/ 2893391 w 6383130"/>
                  <a:gd name="connsiteY2" fmla="*/ 3012661 h 3330713"/>
                  <a:gd name="connsiteX3" fmla="*/ 3953565 w 6383130"/>
                  <a:gd name="connsiteY3" fmla="*/ 3330713 h 3330713"/>
                  <a:gd name="connsiteX4" fmla="*/ 5106504 w 6383130"/>
                  <a:gd name="connsiteY4" fmla="*/ 3083339 h 3330713"/>
                  <a:gd name="connsiteX5" fmla="*/ 5464313 w 6383130"/>
                  <a:gd name="connsiteY5" fmla="*/ 2425148 h 3330713"/>
                  <a:gd name="connsiteX6" fmla="*/ 4753113 w 6383130"/>
                  <a:gd name="connsiteY6" fmla="*/ 1696278 h 3330713"/>
                  <a:gd name="connsiteX7" fmla="*/ 6007652 w 6383130"/>
                  <a:gd name="connsiteY7" fmla="*/ 1532835 h 3330713"/>
                  <a:gd name="connsiteX8" fmla="*/ 6383130 w 6383130"/>
                  <a:gd name="connsiteY8" fmla="*/ 216452 h 3330713"/>
                  <a:gd name="connsiteX9" fmla="*/ 4117008 w 6383130"/>
                  <a:gd name="connsiteY9" fmla="*/ 0 h 3330713"/>
                  <a:gd name="connsiteX10" fmla="*/ 2531165 w 6383130"/>
                  <a:gd name="connsiteY10" fmla="*/ 287130 h 3330713"/>
                  <a:gd name="connsiteX11" fmla="*/ 812800 w 6383130"/>
                  <a:gd name="connsiteY11" fmla="*/ 437322 h 3330713"/>
                  <a:gd name="connsiteX12" fmla="*/ 0 w 6383130"/>
                  <a:gd name="connsiteY12" fmla="*/ 689113 h 3330713"/>
                  <a:gd name="connsiteX13" fmla="*/ 874643 w 6383130"/>
                  <a:gd name="connsiteY13" fmla="*/ 1122017 h 3330713"/>
                  <a:gd name="connsiteX0" fmla="*/ 874643 w 6007652"/>
                  <a:gd name="connsiteY0" fmla="*/ 1122017 h 3330713"/>
                  <a:gd name="connsiteX1" fmla="*/ 2341217 w 6007652"/>
                  <a:gd name="connsiteY1" fmla="*/ 2199861 h 3330713"/>
                  <a:gd name="connsiteX2" fmla="*/ 2893391 w 6007652"/>
                  <a:gd name="connsiteY2" fmla="*/ 3012661 h 3330713"/>
                  <a:gd name="connsiteX3" fmla="*/ 3953565 w 6007652"/>
                  <a:gd name="connsiteY3" fmla="*/ 3330713 h 3330713"/>
                  <a:gd name="connsiteX4" fmla="*/ 5106504 w 6007652"/>
                  <a:gd name="connsiteY4" fmla="*/ 3083339 h 3330713"/>
                  <a:gd name="connsiteX5" fmla="*/ 5464313 w 6007652"/>
                  <a:gd name="connsiteY5" fmla="*/ 2425148 h 3330713"/>
                  <a:gd name="connsiteX6" fmla="*/ 4753113 w 6007652"/>
                  <a:gd name="connsiteY6" fmla="*/ 1696278 h 3330713"/>
                  <a:gd name="connsiteX7" fmla="*/ 6007652 w 6007652"/>
                  <a:gd name="connsiteY7" fmla="*/ 1532835 h 3330713"/>
                  <a:gd name="connsiteX8" fmla="*/ 5942502 w 6007652"/>
                  <a:gd name="connsiteY8" fmla="*/ 158750 h 3330713"/>
                  <a:gd name="connsiteX9" fmla="*/ 4117008 w 6007652"/>
                  <a:gd name="connsiteY9" fmla="*/ 0 h 3330713"/>
                  <a:gd name="connsiteX10" fmla="*/ 2531165 w 6007652"/>
                  <a:gd name="connsiteY10" fmla="*/ 287130 h 3330713"/>
                  <a:gd name="connsiteX11" fmla="*/ 812800 w 6007652"/>
                  <a:gd name="connsiteY11" fmla="*/ 437322 h 3330713"/>
                  <a:gd name="connsiteX12" fmla="*/ 0 w 6007652"/>
                  <a:gd name="connsiteY12" fmla="*/ 689113 h 3330713"/>
                  <a:gd name="connsiteX13" fmla="*/ 874643 w 6007652"/>
                  <a:gd name="connsiteY13" fmla="*/ 1122017 h 3330713"/>
                  <a:gd name="connsiteX0" fmla="*/ 874643 w 5942502"/>
                  <a:gd name="connsiteY0" fmla="*/ 1122017 h 3330713"/>
                  <a:gd name="connsiteX1" fmla="*/ 2341217 w 5942502"/>
                  <a:gd name="connsiteY1" fmla="*/ 2199861 h 3330713"/>
                  <a:gd name="connsiteX2" fmla="*/ 2893391 w 5942502"/>
                  <a:gd name="connsiteY2" fmla="*/ 3012661 h 3330713"/>
                  <a:gd name="connsiteX3" fmla="*/ 3953565 w 5942502"/>
                  <a:gd name="connsiteY3" fmla="*/ 3330713 h 3330713"/>
                  <a:gd name="connsiteX4" fmla="*/ 5106504 w 5942502"/>
                  <a:gd name="connsiteY4" fmla="*/ 3083339 h 3330713"/>
                  <a:gd name="connsiteX5" fmla="*/ 5464313 w 5942502"/>
                  <a:gd name="connsiteY5" fmla="*/ 2425148 h 3330713"/>
                  <a:gd name="connsiteX6" fmla="*/ 4753113 w 5942502"/>
                  <a:gd name="connsiteY6" fmla="*/ 1696278 h 3330713"/>
                  <a:gd name="connsiteX7" fmla="*/ 5881758 w 5942502"/>
                  <a:gd name="connsiteY7" fmla="*/ 1532835 h 3330713"/>
                  <a:gd name="connsiteX8" fmla="*/ 5942502 w 5942502"/>
                  <a:gd name="connsiteY8" fmla="*/ 158750 h 3330713"/>
                  <a:gd name="connsiteX9" fmla="*/ 4117008 w 5942502"/>
                  <a:gd name="connsiteY9" fmla="*/ 0 h 3330713"/>
                  <a:gd name="connsiteX10" fmla="*/ 2531165 w 5942502"/>
                  <a:gd name="connsiteY10" fmla="*/ 287130 h 3330713"/>
                  <a:gd name="connsiteX11" fmla="*/ 812800 w 5942502"/>
                  <a:gd name="connsiteY11" fmla="*/ 437322 h 3330713"/>
                  <a:gd name="connsiteX12" fmla="*/ 0 w 5942502"/>
                  <a:gd name="connsiteY12" fmla="*/ 689113 h 3330713"/>
                  <a:gd name="connsiteX13" fmla="*/ 874643 w 5942502"/>
                  <a:gd name="connsiteY13" fmla="*/ 1122017 h 3330713"/>
                  <a:gd name="connsiteX0" fmla="*/ 874643 w 5942502"/>
                  <a:gd name="connsiteY0" fmla="*/ 1122017 h 3330713"/>
                  <a:gd name="connsiteX1" fmla="*/ 2341217 w 5942502"/>
                  <a:gd name="connsiteY1" fmla="*/ 2199861 h 3330713"/>
                  <a:gd name="connsiteX2" fmla="*/ 2893391 w 5942502"/>
                  <a:gd name="connsiteY2" fmla="*/ 3012661 h 3330713"/>
                  <a:gd name="connsiteX3" fmla="*/ 3953565 w 5942502"/>
                  <a:gd name="connsiteY3" fmla="*/ 3330713 h 3330713"/>
                  <a:gd name="connsiteX4" fmla="*/ 5106504 w 5942502"/>
                  <a:gd name="connsiteY4" fmla="*/ 3083339 h 3330713"/>
                  <a:gd name="connsiteX5" fmla="*/ 5464313 w 5942502"/>
                  <a:gd name="connsiteY5" fmla="*/ 2425148 h 3330713"/>
                  <a:gd name="connsiteX6" fmla="*/ 5109813 w 5942502"/>
                  <a:gd name="connsiteY6" fmla="*/ 1712015 h 3330713"/>
                  <a:gd name="connsiteX7" fmla="*/ 5881758 w 5942502"/>
                  <a:gd name="connsiteY7" fmla="*/ 1532835 h 3330713"/>
                  <a:gd name="connsiteX8" fmla="*/ 5942502 w 5942502"/>
                  <a:gd name="connsiteY8" fmla="*/ 158750 h 3330713"/>
                  <a:gd name="connsiteX9" fmla="*/ 4117008 w 5942502"/>
                  <a:gd name="connsiteY9" fmla="*/ 0 h 3330713"/>
                  <a:gd name="connsiteX10" fmla="*/ 2531165 w 5942502"/>
                  <a:gd name="connsiteY10" fmla="*/ 287130 h 3330713"/>
                  <a:gd name="connsiteX11" fmla="*/ 812800 w 5942502"/>
                  <a:gd name="connsiteY11" fmla="*/ 437322 h 3330713"/>
                  <a:gd name="connsiteX12" fmla="*/ 0 w 5942502"/>
                  <a:gd name="connsiteY12" fmla="*/ 689113 h 3330713"/>
                  <a:gd name="connsiteX13" fmla="*/ 874643 w 5942502"/>
                  <a:gd name="connsiteY13" fmla="*/ 1122017 h 3330713"/>
                  <a:gd name="connsiteX0" fmla="*/ 874643 w 5942502"/>
                  <a:gd name="connsiteY0" fmla="*/ 1122017 h 3330713"/>
                  <a:gd name="connsiteX1" fmla="*/ 2341217 w 5942502"/>
                  <a:gd name="connsiteY1" fmla="*/ 2199861 h 3330713"/>
                  <a:gd name="connsiteX2" fmla="*/ 2893391 w 5942502"/>
                  <a:gd name="connsiteY2" fmla="*/ 3012661 h 3330713"/>
                  <a:gd name="connsiteX3" fmla="*/ 3953565 w 5942502"/>
                  <a:gd name="connsiteY3" fmla="*/ 3330713 h 3330713"/>
                  <a:gd name="connsiteX4" fmla="*/ 5106504 w 5942502"/>
                  <a:gd name="connsiteY4" fmla="*/ 3083339 h 3330713"/>
                  <a:gd name="connsiteX5" fmla="*/ 5464313 w 5942502"/>
                  <a:gd name="connsiteY5" fmla="*/ 2425148 h 3330713"/>
                  <a:gd name="connsiteX6" fmla="*/ 5235707 w 5942502"/>
                  <a:gd name="connsiteY6" fmla="*/ 1727752 h 3330713"/>
                  <a:gd name="connsiteX7" fmla="*/ 5881758 w 5942502"/>
                  <a:gd name="connsiteY7" fmla="*/ 1532835 h 3330713"/>
                  <a:gd name="connsiteX8" fmla="*/ 5942502 w 5942502"/>
                  <a:gd name="connsiteY8" fmla="*/ 158750 h 3330713"/>
                  <a:gd name="connsiteX9" fmla="*/ 4117008 w 5942502"/>
                  <a:gd name="connsiteY9" fmla="*/ 0 h 3330713"/>
                  <a:gd name="connsiteX10" fmla="*/ 2531165 w 5942502"/>
                  <a:gd name="connsiteY10" fmla="*/ 287130 h 3330713"/>
                  <a:gd name="connsiteX11" fmla="*/ 812800 w 5942502"/>
                  <a:gd name="connsiteY11" fmla="*/ 437322 h 3330713"/>
                  <a:gd name="connsiteX12" fmla="*/ 0 w 5942502"/>
                  <a:gd name="connsiteY12" fmla="*/ 689113 h 3330713"/>
                  <a:gd name="connsiteX13" fmla="*/ 874643 w 5942502"/>
                  <a:gd name="connsiteY13" fmla="*/ 1122017 h 3330713"/>
                  <a:gd name="connsiteX0" fmla="*/ 874643 w 5942502"/>
                  <a:gd name="connsiteY0" fmla="*/ 1122017 h 3330713"/>
                  <a:gd name="connsiteX1" fmla="*/ 2341217 w 5942502"/>
                  <a:gd name="connsiteY1" fmla="*/ 2199861 h 3330713"/>
                  <a:gd name="connsiteX2" fmla="*/ 2893391 w 5942502"/>
                  <a:gd name="connsiteY2" fmla="*/ 3012661 h 3330713"/>
                  <a:gd name="connsiteX3" fmla="*/ 3953565 w 5942502"/>
                  <a:gd name="connsiteY3" fmla="*/ 3330713 h 3330713"/>
                  <a:gd name="connsiteX4" fmla="*/ 5106504 w 5942502"/>
                  <a:gd name="connsiteY4" fmla="*/ 3083339 h 3330713"/>
                  <a:gd name="connsiteX5" fmla="*/ 5605944 w 5942502"/>
                  <a:gd name="connsiteY5" fmla="*/ 2472358 h 3330713"/>
                  <a:gd name="connsiteX6" fmla="*/ 5235707 w 5942502"/>
                  <a:gd name="connsiteY6" fmla="*/ 1727752 h 3330713"/>
                  <a:gd name="connsiteX7" fmla="*/ 5881758 w 5942502"/>
                  <a:gd name="connsiteY7" fmla="*/ 1532835 h 3330713"/>
                  <a:gd name="connsiteX8" fmla="*/ 5942502 w 5942502"/>
                  <a:gd name="connsiteY8" fmla="*/ 158750 h 3330713"/>
                  <a:gd name="connsiteX9" fmla="*/ 4117008 w 5942502"/>
                  <a:gd name="connsiteY9" fmla="*/ 0 h 3330713"/>
                  <a:gd name="connsiteX10" fmla="*/ 2531165 w 5942502"/>
                  <a:gd name="connsiteY10" fmla="*/ 287130 h 3330713"/>
                  <a:gd name="connsiteX11" fmla="*/ 812800 w 5942502"/>
                  <a:gd name="connsiteY11" fmla="*/ 437322 h 3330713"/>
                  <a:gd name="connsiteX12" fmla="*/ 0 w 5942502"/>
                  <a:gd name="connsiteY12" fmla="*/ 689113 h 3330713"/>
                  <a:gd name="connsiteX13" fmla="*/ 874643 w 5942502"/>
                  <a:gd name="connsiteY13" fmla="*/ 1122017 h 3330713"/>
                  <a:gd name="connsiteX0" fmla="*/ 874643 w 5942502"/>
                  <a:gd name="connsiteY0" fmla="*/ 1122017 h 3330713"/>
                  <a:gd name="connsiteX1" fmla="*/ 2341217 w 5942502"/>
                  <a:gd name="connsiteY1" fmla="*/ 2199861 h 3330713"/>
                  <a:gd name="connsiteX2" fmla="*/ 2893391 w 5942502"/>
                  <a:gd name="connsiteY2" fmla="*/ 3012661 h 3330713"/>
                  <a:gd name="connsiteX3" fmla="*/ 3953565 w 5942502"/>
                  <a:gd name="connsiteY3" fmla="*/ 3330713 h 3330713"/>
                  <a:gd name="connsiteX4" fmla="*/ 5106504 w 5942502"/>
                  <a:gd name="connsiteY4" fmla="*/ 3083339 h 3330713"/>
                  <a:gd name="connsiteX5" fmla="*/ 5605944 w 5942502"/>
                  <a:gd name="connsiteY5" fmla="*/ 2472358 h 3330713"/>
                  <a:gd name="connsiteX6" fmla="*/ 5382584 w 5942502"/>
                  <a:gd name="connsiteY6" fmla="*/ 1727752 h 3330713"/>
                  <a:gd name="connsiteX7" fmla="*/ 5881758 w 5942502"/>
                  <a:gd name="connsiteY7" fmla="*/ 1532835 h 3330713"/>
                  <a:gd name="connsiteX8" fmla="*/ 5942502 w 5942502"/>
                  <a:gd name="connsiteY8" fmla="*/ 158750 h 3330713"/>
                  <a:gd name="connsiteX9" fmla="*/ 4117008 w 5942502"/>
                  <a:gd name="connsiteY9" fmla="*/ 0 h 3330713"/>
                  <a:gd name="connsiteX10" fmla="*/ 2531165 w 5942502"/>
                  <a:gd name="connsiteY10" fmla="*/ 287130 h 3330713"/>
                  <a:gd name="connsiteX11" fmla="*/ 812800 w 5942502"/>
                  <a:gd name="connsiteY11" fmla="*/ 437322 h 3330713"/>
                  <a:gd name="connsiteX12" fmla="*/ 0 w 5942502"/>
                  <a:gd name="connsiteY12" fmla="*/ 689113 h 3330713"/>
                  <a:gd name="connsiteX13" fmla="*/ 874643 w 5942502"/>
                  <a:gd name="connsiteY13" fmla="*/ 1122017 h 3330713"/>
                  <a:gd name="connsiteX0" fmla="*/ 874643 w 5942502"/>
                  <a:gd name="connsiteY0" fmla="*/ 1122017 h 3330713"/>
                  <a:gd name="connsiteX1" fmla="*/ 2341217 w 5942502"/>
                  <a:gd name="connsiteY1" fmla="*/ 2199861 h 3330713"/>
                  <a:gd name="connsiteX2" fmla="*/ 2898637 w 5942502"/>
                  <a:gd name="connsiteY2" fmla="*/ 3091345 h 3330713"/>
                  <a:gd name="connsiteX3" fmla="*/ 3953565 w 5942502"/>
                  <a:gd name="connsiteY3" fmla="*/ 3330713 h 3330713"/>
                  <a:gd name="connsiteX4" fmla="*/ 5106504 w 5942502"/>
                  <a:gd name="connsiteY4" fmla="*/ 3083339 h 3330713"/>
                  <a:gd name="connsiteX5" fmla="*/ 5605944 w 5942502"/>
                  <a:gd name="connsiteY5" fmla="*/ 2472358 h 3330713"/>
                  <a:gd name="connsiteX6" fmla="*/ 5382584 w 5942502"/>
                  <a:gd name="connsiteY6" fmla="*/ 1727752 h 3330713"/>
                  <a:gd name="connsiteX7" fmla="*/ 5881758 w 5942502"/>
                  <a:gd name="connsiteY7" fmla="*/ 1532835 h 3330713"/>
                  <a:gd name="connsiteX8" fmla="*/ 5942502 w 5942502"/>
                  <a:gd name="connsiteY8" fmla="*/ 158750 h 3330713"/>
                  <a:gd name="connsiteX9" fmla="*/ 4117008 w 5942502"/>
                  <a:gd name="connsiteY9" fmla="*/ 0 h 3330713"/>
                  <a:gd name="connsiteX10" fmla="*/ 2531165 w 5942502"/>
                  <a:gd name="connsiteY10" fmla="*/ 287130 h 3330713"/>
                  <a:gd name="connsiteX11" fmla="*/ 812800 w 5942502"/>
                  <a:gd name="connsiteY11" fmla="*/ 437322 h 3330713"/>
                  <a:gd name="connsiteX12" fmla="*/ 0 w 5942502"/>
                  <a:gd name="connsiteY12" fmla="*/ 689113 h 3330713"/>
                  <a:gd name="connsiteX13" fmla="*/ 874643 w 5942502"/>
                  <a:gd name="connsiteY13" fmla="*/ 1122017 h 3330713"/>
                  <a:gd name="connsiteX0" fmla="*/ 874643 w 5942502"/>
                  <a:gd name="connsiteY0" fmla="*/ 996123 h 3204819"/>
                  <a:gd name="connsiteX1" fmla="*/ 2341217 w 5942502"/>
                  <a:gd name="connsiteY1" fmla="*/ 2073967 h 3204819"/>
                  <a:gd name="connsiteX2" fmla="*/ 2898637 w 5942502"/>
                  <a:gd name="connsiteY2" fmla="*/ 2965451 h 3204819"/>
                  <a:gd name="connsiteX3" fmla="*/ 3953565 w 5942502"/>
                  <a:gd name="connsiteY3" fmla="*/ 3204819 h 3204819"/>
                  <a:gd name="connsiteX4" fmla="*/ 5106504 w 5942502"/>
                  <a:gd name="connsiteY4" fmla="*/ 2957445 h 3204819"/>
                  <a:gd name="connsiteX5" fmla="*/ 5605944 w 5942502"/>
                  <a:gd name="connsiteY5" fmla="*/ 2346464 h 3204819"/>
                  <a:gd name="connsiteX6" fmla="*/ 5382584 w 5942502"/>
                  <a:gd name="connsiteY6" fmla="*/ 1601858 h 3204819"/>
                  <a:gd name="connsiteX7" fmla="*/ 5881758 w 5942502"/>
                  <a:gd name="connsiteY7" fmla="*/ 1406941 h 3204819"/>
                  <a:gd name="connsiteX8" fmla="*/ 5942502 w 5942502"/>
                  <a:gd name="connsiteY8" fmla="*/ 32856 h 3204819"/>
                  <a:gd name="connsiteX9" fmla="*/ 4169464 w 5942502"/>
                  <a:gd name="connsiteY9" fmla="*/ 0 h 3204819"/>
                  <a:gd name="connsiteX10" fmla="*/ 2531165 w 5942502"/>
                  <a:gd name="connsiteY10" fmla="*/ 161236 h 3204819"/>
                  <a:gd name="connsiteX11" fmla="*/ 812800 w 5942502"/>
                  <a:gd name="connsiteY11" fmla="*/ 311428 h 3204819"/>
                  <a:gd name="connsiteX12" fmla="*/ 0 w 5942502"/>
                  <a:gd name="connsiteY12" fmla="*/ 563219 h 3204819"/>
                  <a:gd name="connsiteX13" fmla="*/ 874643 w 5942502"/>
                  <a:gd name="connsiteY13" fmla="*/ 996123 h 3204819"/>
                  <a:gd name="connsiteX0" fmla="*/ 874643 w 5932010"/>
                  <a:gd name="connsiteY0" fmla="*/ 996123 h 3204819"/>
                  <a:gd name="connsiteX1" fmla="*/ 2341217 w 5932010"/>
                  <a:gd name="connsiteY1" fmla="*/ 2073967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605944 w 5932010"/>
                  <a:gd name="connsiteY5" fmla="*/ 2346464 h 3204819"/>
                  <a:gd name="connsiteX6" fmla="*/ 5382584 w 5932010"/>
                  <a:gd name="connsiteY6" fmla="*/ 1601858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74643 w 5932010"/>
                  <a:gd name="connsiteY13" fmla="*/ 996123 h 3204819"/>
                  <a:gd name="connsiteX0" fmla="*/ 874643 w 5932010"/>
                  <a:gd name="connsiteY0" fmla="*/ 996123 h 3204819"/>
                  <a:gd name="connsiteX1" fmla="*/ 2341217 w 5932010"/>
                  <a:gd name="connsiteY1" fmla="*/ 2073967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605944 w 5932010"/>
                  <a:gd name="connsiteY5" fmla="*/ 2346464 h 3204819"/>
                  <a:gd name="connsiteX6" fmla="*/ 5503232 w 5932010"/>
                  <a:gd name="connsiteY6" fmla="*/ 1575630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74643 w 5932010"/>
                  <a:gd name="connsiteY13" fmla="*/ 996123 h 3204819"/>
                  <a:gd name="connsiteX0" fmla="*/ 874643 w 5932010"/>
                  <a:gd name="connsiteY0" fmla="*/ 996123 h 3204819"/>
                  <a:gd name="connsiteX1" fmla="*/ 2341217 w 5932010"/>
                  <a:gd name="connsiteY1" fmla="*/ 2073967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443331 w 5932010"/>
                  <a:gd name="connsiteY5" fmla="*/ 2346464 h 3204819"/>
                  <a:gd name="connsiteX6" fmla="*/ 5503232 w 5932010"/>
                  <a:gd name="connsiteY6" fmla="*/ 1575630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74643 w 5932010"/>
                  <a:gd name="connsiteY13" fmla="*/ 996123 h 3204819"/>
                  <a:gd name="connsiteX0" fmla="*/ 874643 w 5932010"/>
                  <a:gd name="connsiteY0" fmla="*/ 996123 h 3204819"/>
                  <a:gd name="connsiteX1" fmla="*/ 2341217 w 5932010"/>
                  <a:gd name="connsiteY1" fmla="*/ 2073967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527261 w 5932010"/>
                  <a:gd name="connsiteY5" fmla="*/ 2346464 h 3204819"/>
                  <a:gd name="connsiteX6" fmla="*/ 5503232 w 5932010"/>
                  <a:gd name="connsiteY6" fmla="*/ 1575630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74643 w 5932010"/>
                  <a:gd name="connsiteY13" fmla="*/ 996123 h 3204819"/>
                  <a:gd name="connsiteX0" fmla="*/ 874643 w 5932010"/>
                  <a:gd name="connsiteY0" fmla="*/ 996123 h 3204819"/>
                  <a:gd name="connsiteX1" fmla="*/ 2341217 w 5932010"/>
                  <a:gd name="connsiteY1" fmla="*/ 2073967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527261 w 5932010"/>
                  <a:gd name="connsiteY5" fmla="*/ 2346464 h 3204819"/>
                  <a:gd name="connsiteX6" fmla="*/ 5414057 w 5932010"/>
                  <a:gd name="connsiteY6" fmla="*/ 1591367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74643 w 5932010"/>
                  <a:gd name="connsiteY13" fmla="*/ 996123 h 3204819"/>
                  <a:gd name="connsiteX0" fmla="*/ 837924 w 5932010"/>
                  <a:gd name="connsiteY0" fmla="*/ 1300366 h 3204819"/>
                  <a:gd name="connsiteX1" fmla="*/ 2341217 w 5932010"/>
                  <a:gd name="connsiteY1" fmla="*/ 2073967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527261 w 5932010"/>
                  <a:gd name="connsiteY5" fmla="*/ 2346464 h 3204819"/>
                  <a:gd name="connsiteX6" fmla="*/ 5414057 w 5932010"/>
                  <a:gd name="connsiteY6" fmla="*/ 1591367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37924 w 5932010"/>
                  <a:gd name="connsiteY13" fmla="*/ 1300366 h 3204819"/>
                  <a:gd name="connsiteX0" fmla="*/ 837924 w 5932010"/>
                  <a:gd name="connsiteY0" fmla="*/ 1300366 h 3204819"/>
                  <a:gd name="connsiteX1" fmla="*/ 2236306 w 5932010"/>
                  <a:gd name="connsiteY1" fmla="*/ 2094949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527261 w 5932010"/>
                  <a:gd name="connsiteY5" fmla="*/ 2346464 h 3204819"/>
                  <a:gd name="connsiteX6" fmla="*/ 5414057 w 5932010"/>
                  <a:gd name="connsiteY6" fmla="*/ 1591367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37924 w 5932010"/>
                  <a:gd name="connsiteY13" fmla="*/ 1300366 h 3204819"/>
                  <a:gd name="connsiteX0" fmla="*/ 837924 w 5932010"/>
                  <a:gd name="connsiteY0" fmla="*/ 1300366 h 3204819"/>
                  <a:gd name="connsiteX1" fmla="*/ 1661915 w 5932010"/>
                  <a:gd name="connsiteY1" fmla="*/ 2449025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527261 w 5932010"/>
                  <a:gd name="connsiteY5" fmla="*/ 2346464 h 3204819"/>
                  <a:gd name="connsiteX6" fmla="*/ 5414057 w 5932010"/>
                  <a:gd name="connsiteY6" fmla="*/ 1591367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37924 w 5932010"/>
                  <a:gd name="connsiteY13" fmla="*/ 1300366 h 3204819"/>
                  <a:gd name="connsiteX0" fmla="*/ 837924 w 5932010"/>
                  <a:gd name="connsiteY0" fmla="*/ 1300366 h 3204819"/>
                  <a:gd name="connsiteX1" fmla="*/ 1543890 w 5932010"/>
                  <a:gd name="connsiteY1" fmla="*/ 2449025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527261 w 5932010"/>
                  <a:gd name="connsiteY5" fmla="*/ 2346464 h 3204819"/>
                  <a:gd name="connsiteX6" fmla="*/ 5414057 w 5932010"/>
                  <a:gd name="connsiteY6" fmla="*/ 1591367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37924 w 5932010"/>
                  <a:gd name="connsiteY13" fmla="*/ 1300366 h 3204819"/>
                  <a:gd name="connsiteX0" fmla="*/ 837924 w 5932010"/>
                  <a:gd name="connsiteY0" fmla="*/ 1300366 h 3204819"/>
                  <a:gd name="connsiteX1" fmla="*/ 1543890 w 5932010"/>
                  <a:gd name="connsiteY1" fmla="*/ 2449025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527261 w 5932010"/>
                  <a:gd name="connsiteY5" fmla="*/ 2346464 h 3204819"/>
                  <a:gd name="connsiteX6" fmla="*/ 5547819 w 5932010"/>
                  <a:gd name="connsiteY6" fmla="*/ 1591367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37924 w 5932010"/>
                  <a:gd name="connsiteY13" fmla="*/ 1300366 h 3204819"/>
                  <a:gd name="connsiteX0" fmla="*/ 837924 w 6031257"/>
                  <a:gd name="connsiteY0" fmla="*/ 1300366 h 3204819"/>
                  <a:gd name="connsiteX1" fmla="*/ 1543890 w 6031257"/>
                  <a:gd name="connsiteY1" fmla="*/ 2449025 h 3204819"/>
                  <a:gd name="connsiteX2" fmla="*/ 2898637 w 6031257"/>
                  <a:gd name="connsiteY2" fmla="*/ 2965451 h 3204819"/>
                  <a:gd name="connsiteX3" fmla="*/ 3953565 w 6031257"/>
                  <a:gd name="connsiteY3" fmla="*/ 3204819 h 3204819"/>
                  <a:gd name="connsiteX4" fmla="*/ 5106504 w 6031257"/>
                  <a:gd name="connsiteY4" fmla="*/ 2957445 h 3204819"/>
                  <a:gd name="connsiteX5" fmla="*/ 5527261 w 6031257"/>
                  <a:gd name="connsiteY5" fmla="*/ 2346464 h 3204819"/>
                  <a:gd name="connsiteX6" fmla="*/ 5547819 w 6031257"/>
                  <a:gd name="connsiteY6" fmla="*/ 1591367 h 3204819"/>
                  <a:gd name="connsiteX7" fmla="*/ 6031257 w 6031257"/>
                  <a:gd name="connsiteY7" fmla="*/ 1367599 h 3204819"/>
                  <a:gd name="connsiteX8" fmla="*/ 5932010 w 6031257"/>
                  <a:gd name="connsiteY8" fmla="*/ 410537 h 3204819"/>
                  <a:gd name="connsiteX9" fmla="*/ 4169464 w 6031257"/>
                  <a:gd name="connsiteY9" fmla="*/ 0 h 3204819"/>
                  <a:gd name="connsiteX10" fmla="*/ 2531165 w 6031257"/>
                  <a:gd name="connsiteY10" fmla="*/ 161236 h 3204819"/>
                  <a:gd name="connsiteX11" fmla="*/ 812800 w 6031257"/>
                  <a:gd name="connsiteY11" fmla="*/ 311428 h 3204819"/>
                  <a:gd name="connsiteX12" fmla="*/ 0 w 6031257"/>
                  <a:gd name="connsiteY12" fmla="*/ 563219 h 3204819"/>
                  <a:gd name="connsiteX13" fmla="*/ 837924 w 6031257"/>
                  <a:gd name="connsiteY13" fmla="*/ 1300366 h 3204819"/>
                  <a:gd name="connsiteX0" fmla="*/ 837924 w 6031257"/>
                  <a:gd name="connsiteY0" fmla="*/ 1300366 h 3204819"/>
                  <a:gd name="connsiteX1" fmla="*/ 1543890 w 6031257"/>
                  <a:gd name="connsiteY1" fmla="*/ 2449025 h 3204819"/>
                  <a:gd name="connsiteX2" fmla="*/ 2898637 w 6031257"/>
                  <a:gd name="connsiteY2" fmla="*/ 2965451 h 3204819"/>
                  <a:gd name="connsiteX3" fmla="*/ 3953565 w 6031257"/>
                  <a:gd name="connsiteY3" fmla="*/ 3204819 h 3204819"/>
                  <a:gd name="connsiteX4" fmla="*/ 5106504 w 6031257"/>
                  <a:gd name="connsiteY4" fmla="*/ 2957445 h 3204819"/>
                  <a:gd name="connsiteX5" fmla="*/ 5527261 w 6031257"/>
                  <a:gd name="connsiteY5" fmla="*/ 2346464 h 3204819"/>
                  <a:gd name="connsiteX6" fmla="*/ 5547819 w 6031257"/>
                  <a:gd name="connsiteY6" fmla="*/ 1591367 h 3204819"/>
                  <a:gd name="connsiteX7" fmla="*/ 6031257 w 6031257"/>
                  <a:gd name="connsiteY7" fmla="*/ 1367599 h 3204819"/>
                  <a:gd name="connsiteX8" fmla="*/ 5994957 w 6031257"/>
                  <a:gd name="connsiteY8" fmla="*/ 166618 h 3204819"/>
                  <a:gd name="connsiteX9" fmla="*/ 4169464 w 6031257"/>
                  <a:gd name="connsiteY9" fmla="*/ 0 h 3204819"/>
                  <a:gd name="connsiteX10" fmla="*/ 2531165 w 6031257"/>
                  <a:gd name="connsiteY10" fmla="*/ 161236 h 3204819"/>
                  <a:gd name="connsiteX11" fmla="*/ 812800 w 6031257"/>
                  <a:gd name="connsiteY11" fmla="*/ 311428 h 3204819"/>
                  <a:gd name="connsiteX12" fmla="*/ 0 w 6031257"/>
                  <a:gd name="connsiteY12" fmla="*/ 563219 h 3204819"/>
                  <a:gd name="connsiteX13" fmla="*/ 837924 w 6031257"/>
                  <a:gd name="connsiteY13" fmla="*/ 1300366 h 3204819"/>
                  <a:gd name="connsiteX0" fmla="*/ 837924 w 6031257"/>
                  <a:gd name="connsiteY0" fmla="*/ 1379050 h 3283503"/>
                  <a:gd name="connsiteX1" fmla="*/ 1543890 w 6031257"/>
                  <a:gd name="connsiteY1" fmla="*/ 2527709 h 3283503"/>
                  <a:gd name="connsiteX2" fmla="*/ 2898637 w 6031257"/>
                  <a:gd name="connsiteY2" fmla="*/ 3044135 h 3283503"/>
                  <a:gd name="connsiteX3" fmla="*/ 3953565 w 6031257"/>
                  <a:gd name="connsiteY3" fmla="*/ 3283503 h 3283503"/>
                  <a:gd name="connsiteX4" fmla="*/ 5106504 w 6031257"/>
                  <a:gd name="connsiteY4" fmla="*/ 3036129 h 3283503"/>
                  <a:gd name="connsiteX5" fmla="*/ 5527261 w 6031257"/>
                  <a:gd name="connsiteY5" fmla="*/ 2425148 h 3283503"/>
                  <a:gd name="connsiteX6" fmla="*/ 5547819 w 6031257"/>
                  <a:gd name="connsiteY6" fmla="*/ 1670051 h 3283503"/>
                  <a:gd name="connsiteX7" fmla="*/ 6031257 w 6031257"/>
                  <a:gd name="connsiteY7" fmla="*/ 1446283 h 3283503"/>
                  <a:gd name="connsiteX8" fmla="*/ 5994957 w 6031257"/>
                  <a:gd name="connsiteY8" fmla="*/ 245302 h 3283503"/>
                  <a:gd name="connsiteX9" fmla="*/ 4169464 w 6031257"/>
                  <a:gd name="connsiteY9" fmla="*/ 0 h 3283503"/>
                  <a:gd name="connsiteX10" fmla="*/ 2531165 w 6031257"/>
                  <a:gd name="connsiteY10" fmla="*/ 239920 h 3283503"/>
                  <a:gd name="connsiteX11" fmla="*/ 812800 w 6031257"/>
                  <a:gd name="connsiteY11" fmla="*/ 390112 h 3283503"/>
                  <a:gd name="connsiteX12" fmla="*/ 0 w 6031257"/>
                  <a:gd name="connsiteY12" fmla="*/ 641903 h 3283503"/>
                  <a:gd name="connsiteX13" fmla="*/ 837924 w 6031257"/>
                  <a:gd name="connsiteY13" fmla="*/ 1379050 h 3283503"/>
                  <a:gd name="connsiteX0" fmla="*/ 837924 w 6031257"/>
                  <a:gd name="connsiteY0" fmla="*/ 1379050 h 3283503"/>
                  <a:gd name="connsiteX1" fmla="*/ 1543890 w 6031257"/>
                  <a:gd name="connsiteY1" fmla="*/ 2527709 h 3283503"/>
                  <a:gd name="connsiteX2" fmla="*/ 2898637 w 6031257"/>
                  <a:gd name="connsiteY2" fmla="*/ 3044135 h 3283503"/>
                  <a:gd name="connsiteX3" fmla="*/ 3953565 w 6031257"/>
                  <a:gd name="connsiteY3" fmla="*/ 3283503 h 3283503"/>
                  <a:gd name="connsiteX4" fmla="*/ 5106504 w 6031257"/>
                  <a:gd name="connsiteY4" fmla="*/ 3036129 h 3283503"/>
                  <a:gd name="connsiteX5" fmla="*/ 5527261 w 6031257"/>
                  <a:gd name="connsiteY5" fmla="*/ 2425148 h 3283503"/>
                  <a:gd name="connsiteX6" fmla="*/ 5547819 w 6031257"/>
                  <a:gd name="connsiteY6" fmla="*/ 1670051 h 3283503"/>
                  <a:gd name="connsiteX7" fmla="*/ 6031257 w 6031257"/>
                  <a:gd name="connsiteY7" fmla="*/ 1446283 h 3283503"/>
                  <a:gd name="connsiteX8" fmla="*/ 5994957 w 6031257"/>
                  <a:gd name="connsiteY8" fmla="*/ 245302 h 3283503"/>
                  <a:gd name="connsiteX9" fmla="*/ 4169464 w 6031257"/>
                  <a:gd name="connsiteY9" fmla="*/ 0 h 3283503"/>
                  <a:gd name="connsiteX10" fmla="*/ 2578375 w 6031257"/>
                  <a:gd name="connsiteY10" fmla="*/ 184842 h 3283503"/>
                  <a:gd name="connsiteX11" fmla="*/ 812800 w 6031257"/>
                  <a:gd name="connsiteY11" fmla="*/ 390112 h 3283503"/>
                  <a:gd name="connsiteX12" fmla="*/ 0 w 6031257"/>
                  <a:gd name="connsiteY12" fmla="*/ 641903 h 3283503"/>
                  <a:gd name="connsiteX13" fmla="*/ 837924 w 6031257"/>
                  <a:gd name="connsiteY13" fmla="*/ 1379050 h 328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31257" h="3283503">
                    <a:moveTo>
                      <a:pt x="837924" y="1379050"/>
                    </a:moveTo>
                    <a:lnTo>
                      <a:pt x="1543890" y="2527709"/>
                    </a:lnTo>
                    <a:lnTo>
                      <a:pt x="2898637" y="3044135"/>
                    </a:lnTo>
                    <a:lnTo>
                      <a:pt x="3953565" y="3283503"/>
                    </a:lnTo>
                    <a:lnTo>
                      <a:pt x="5106504" y="3036129"/>
                    </a:lnTo>
                    <a:lnTo>
                      <a:pt x="5527261" y="2425148"/>
                    </a:lnTo>
                    <a:lnTo>
                      <a:pt x="5547819" y="1670051"/>
                    </a:lnTo>
                    <a:lnTo>
                      <a:pt x="6031257" y="1446283"/>
                    </a:lnTo>
                    <a:lnTo>
                      <a:pt x="5994957" y="245302"/>
                    </a:lnTo>
                    <a:lnTo>
                      <a:pt x="4169464" y="0"/>
                    </a:lnTo>
                    <a:lnTo>
                      <a:pt x="2578375" y="184842"/>
                    </a:lnTo>
                    <a:lnTo>
                      <a:pt x="812800" y="390112"/>
                    </a:lnTo>
                    <a:lnTo>
                      <a:pt x="0" y="641903"/>
                    </a:lnTo>
                    <a:lnTo>
                      <a:pt x="837924" y="1379050"/>
                    </a:lnTo>
                    <a:close/>
                  </a:path>
                </a:pathLst>
              </a:custGeom>
              <a:gradFill flip="none" rotWithShape="1">
                <a:gsLst>
                  <a:gs pos="18000">
                    <a:schemeClr val="accent3">
                      <a:lumMod val="75000"/>
                      <a:alpha val="50000"/>
                    </a:schemeClr>
                  </a:gs>
                  <a:gs pos="49000">
                    <a:schemeClr val="accent3">
                      <a:lumMod val="75000"/>
                      <a:alpha val="22000"/>
                    </a:schemeClr>
                  </a:gs>
                  <a:gs pos="67000">
                    <a:schemeClr val="accent3">
                      <a:alpha val="0"/>
                    </a:schemeClr>
                  </a:gs>
                </a:gsLst>
                <a:path path="circle">
                  <a:fillToRect l="100000" b="100000"/>
                </a:path>
                <a:tileRect t="-100000" r="-100000"/>
              </a:gradFill>
              <a:ln>
                <a:noFill/>
              </a:ln>
              <a:effectLst>
                <a:softEdge rad="8636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Freeform: Shape 18">
                <a:extLst>
                  <a:ext uri="{FF2B5EF4-FFF2-40B4-BE49-F238E27FC236}">
                    <a16:creationId xmlns:a16="http://schemas.microsoft.com/office/drawing/2014/main" id="{1960F30D-EEC0-0DA3-2260-A137BD11D76F}"/>
                  </a:ext>
                </a:extLst>
              </p:cNvPr>
              <p:cNvSpPr/>
              <p:nvPr userDrawn="1"/>
            </p:nvSpPr>
            <p:spPr>
              <a:xfrm flipH="1" flipV="1">
                <a:off x="13077671" y="0"/>
                <a:ext cx="9734800" cy="5299765"/>
              </a:xfrm>
              <a:custGeom>
                <a:avLst/>
                <a:gdLst>
                  <a:gd name="connsiteX0" fmla="*/ 874643 w 6383130"/>
                  <a:gd name="connsiteY0" fmla="*/ 1122017 h 3330713"/>
                  <a:gd name="connsiteX1" fmla="*/ 2341217 w 6383130"/>
                  <a:gd name="connsiteY1" fmla="*/ 2199861 h 3330713"/>
                  <a:gd name="connsiteX2" fmla="*/ 2893391 w 6383130"/>
                  <a:gd name="connsiteY2" fmla="*/ 3012661 h 3330713"/>
                  <a:gd name="connsiteX3" fmla="*/ 3953565 w 6383130"/>
                  <a:gd name="connsiteY3" fmla="*/ 3330713 h 3330713"/>
                  <a:gd name="connsiteX4" fmla="*/ 5106504 w 6383130"/>
                  <a:gd name="connsiteY4" fmla="*/ 3083339 h 3330713"/>
                  <a:gd name="connsiteX5" fmla="*/ 5464313 w 6383130"/>
                  <a:gd name="connsiteY5" fmla="*/ 2425148 h 3330713"/>
                  <a:gd name="connsiteX6" fmla="*/ 4753113 w 6383130"/>
                  <a:gd name="connsiteY6" fmla="*/ 1696278 h 3330713"/>
                  <a:gd name="connsiteX7" fmla="*/ 6007652 w 6383130"/>
                  <a:gd name="connsiteY7" fmla="*/ 1532835 h 3330713"/>
                  <a:gd name="connsiteX8" fmla="*/ 6383130 w 6383130"/>
                  <a:gd name="connsiteY8" fmla="*/ 1334052 h 3330713"/>
                  <a:gd name="connsiteX9" fmla="*/ 6383130 w 6383130"/>
                  <a:gd name="connsiteY9" fmla="*/ 216452 h 3330713"/>
                  <a:gd name="connsiteX10" fmla="*/ 4117008 w 6383130"/>
                  <a:gd name="connsiteY10" fmla="*/ 0 h 3330713"/>
                  <a:gd name="connsiteX11" fmla="*/ 2531165 w 6383130"/>
                  <a:gd name="connsiteY11" fmla="*/ 287130 h 3330713"/>
                  <a:gd name="connsiteX12" fmla="*/ 812800 w 6383130"/>
                  <a:gd name="connsiteY12" fmla="*/ 437322 h 3330713"/>
                  <a:gd name="connsiteX13" fmla="*/ 0 w 6383130"/>
                  <a:gd name="connsiteY13" fmla="*/ 689113 h 3330713"/>
                  <a:gd name="connsiteX14" fmla="*/ 874643 w 6383130"/>
                  <a:gd name="connsiteY14" fmla="*/ 1122017 h 3330713"/>
                  <a:gd name="connsiteX0" fmla="*/ 874643 w 6383130"/>
                  <a:gd name="connsiteY0" fmla="*/ 1122017 h 3330713"/>
                  <a:gd name="connsiteX1" fmla="*/ 2341217 w 6383130"/>
                  <a:gd name="connsiteY1" fmla="*/ 2199861 h 3330713"/>
                  <a:gd name="connsiteX2" fmla="*/ 2893391 w 6383130"/>
                  <a:gd name="connsiteY2" fmla="*/ 3012661 h 3330713"/>
                  <a:gd name="connsiteX3" fmla="*/ 3953565 w 6383130"/>
                  <a:gd name="connsiteY3" fmla="*/ 3330713 h 3330713"/>
                  <a:gd name="connsiteX4" fmla="*/ 5106504 w 6383130"/>
                  <a:gd name="connsiteY4" fmla="*/ 3083339 h 3330713"/>
                  <a:gd name="connsiteX5" fmla="*/ 5464313 w 6383130"/>
                  <a:gd name="connsiteY5" fmla="*/ 2425148 h 3330713"/>
                  <a:gd name="connsiteX6" fmla="*/ 4753113 w 6383130"/>
                  <a:gd name="connsiteY6" fmla="*/ 1696278 h 3330713"/>
                  <a:gd name="connsiteX7" fmla="*/ 6007652 w 6383130"/>
                  <a:gd name="connsiteY7" fmla="*/ 1532835 h 3330713"/>
                  <a:gd name="connsiteX8" fmla="*/ 6383130 w 6383130"/>
                  <a:gd name="connsiteY8" fmla="*/ 216452 h 3330713"/>
                  <a:gd name="connsiteX9" fmla="*/ 4117008 w 6383130"/>
                  <a:gd name="connsiteY9" fmla="*/ 0 h 3330713"/>
                  <a:gd name="connsiteX10" fmla="*/ 2531165 w 6383130"/>
                  <a:gd name="connsiteY10" fmla="*/ 287130 h 3330713"/>
                  <a:gd name="connsiteX11" fmla="*/ 812800 w 6383130"/>
                  <a:gd name="connsiteY11" fmla="*/ 437322 h 3330713"/>
                  <a:gd name="connsiteX12" fmla="*/ 0 w 6383130"/>
                  <a:gd name="connsiteY12" fmla="*/ 689113 h 3330713"/>
                  <a:gd name="connsiteX13" fmla="*/ 874643 w 6383130"/>
                  <a:gd name="connsiteY13" fmla="*/ 1122017 h 3330713"/>
                  <a:gd name="connsiteX0" fmla="*/ 874643 w 6007652"/>
                  <a:gd name="connsiteY0" fmla="*/ 1122017 h 3330713"/>
                  <a:gd name="connsiteX1" fmla="*/ 2341217 w 6007652"/>
                  <a:gd name="connsiteY1" fmla="*/ 2199861 h 3330713"/>
                  <a:gd name="connsiteX2" fmla="*/ 2893391 w 6007652"/>
                  <a:gd name="connsiteY2" fmla="*/ 3012661 h 3330713"/>
                  <a:gd name="connsiteX3" fmla="*/ 3953565 w 6007652"/>
                  <a:gd name="connsiteY3" fmla="*/ 3330713 h 3330713"/>
                  <a:gd name="connsiteX4" fmla="*/ 5106504 w 6007652"/>
                  <a:gd name="connsiteY4" fmla="*/ 3083339 h 3330713"/>
                  <a:gd name="connsiteX5" fmla="*/ 5464313 w 6007652"/>
                  <a:gd name="connsiteY5" fmla="*/ 2425148 h 3330713"/>
                  <a:gd name="connsiteX6" fmla="*/ 4753113 w 6007652"/>
                  <a:gd name="connsiteY6" fmla="*/ 1696278 h 3330713"/>
                  <a:gd name="connsiteX7" fmla="*/ 6007652 w 6007652"/>
                  <a:gd name="connsiteY7" fmla="*/ 1532835 h 3330713"/>
                  <a:gd name="connsiteX8" fmla="*/ 5942502 w 6007652"/>
                  <a:gd name="connsiteY8" fmla="*/ 158750 h 3330713"/>
                  <a:gd name="connsiteX9" fmla="*/ 4117008 w 6007652"/>
                  <a:gd name="connsiteY9" fmla="*/ 0 h 3330713"/>
                  <a:gd name="connsiteX10" fmla="*/ 2531165 w 6007652"/>
                  <a:gd name="connsiteY10" fmla="*/ 287130 h 3330713"/>
                  <a:gd name="connsiteX11" fmla="*/ 812800 w 6007652"/>
                  <a:gd name="connsiteY11" fmla="*/ 437322 h 3330713"/>
                  <a:gd name="connsiteX12" fmla="*/ 0 w 6007652"/>
                  <a:gd name="connsiteY12" fmla="*/ 689113 h 3330713"/>
                  <a:gd name="connsiteX13" fmla="*/ 874643 w 6007652"/>
                  <a:gd name="connsiteY13" fmla="*/ 1122017 h 3330713"/>
                  <a:gd name="connsiteX0" fmla="*/ 874643 w 5942502"/>
                  <a:gd name="connsiteY0" fmla="*/ 1122017 h 3330713"/>
                  <a:gd name="connsiteX1" fmla="*/ 2341217 w 5942502"/>
                  <a:gd name="connsiteY1" fmla="*/ 2199861 h 3330713"/>
                  <a:gd name="connsiteX2" fmla="*/ 2893391 w 5942502"/>
                  <a:gd name="connsiteY2" fmla="*/ 3012661 h 3330713"/>
                  <a:gd name="connsiteX3" fmla="*/ 3953565 w 5942502"/>
                  <a:gd name="connsiteY3" fmla="*/ 3330713 h 3330713"/>
                  <a:gd name="connsiteX4" fmla="*/ 5106504 w 5942502"/>
                  <a:gd name="connsiteY4" fmla="*/ 3083339 h 3330713"/>
                  <a:gd name="connsiteX5" fmla="*/ 5464313 w 5942502"/>
                  <a:gd name="connsiteY5" fmla="*/ 2425148 h 3330713"/>
                  <a:gd name="connsiteX6" fmla="*/ 4753113 w 5942502"/>
                  <a:gd name="connsiteY6" fmla="*/ 1696278 h 3330713"/>
                  <a:gd name="connsiteX7" fmla="*/ 5881758 w 5942502"/>
                  <a:gd name="connsiteY7" fmla="*/ 1532835 h 3330713"/>
                  <a:gd name="connsiteX8" fmla="*/ 5942502 w 5942502"/>
                  <a:gd name="connsiteY8" fmla="*/ 158750 h 3330713"/>
                  <a:gd name="connsiteX9" fmla="*/ 4117008 w 5942502"/>
                  <a:gd name="connsiteY9" fmla="*/ 0 h 3330713"/>
                  <a:gd name="connsiteX10" fmla="*/ 2531165 w 5942502"/>
                  <a:gd name="connsiteY10" fmla="*/ 287130 h 3330713"/>
                  <a:gd name="connsiteX11" fmla="*/ 812800 w 5942502"/>
                  <a:gd name="connsiteY11" fmla="*/ 437322 h 3330713"/>
                  <a:gd name="connsiteX12" fmla="*/ 0 w 5942502"/>
                  <a:gd name="connsiteY12" fmla="*/ 689113 h 3330713"/>
                  <a:gd name="connsiteX13" fmla="*/ 874643 w 5942502"/>
                  <a:gd name="connsiteY13" fmla="*/ 1122017 h 3330713"/>
                  <a:gd name="connsiteX0" fmla="*/ 874643 w 5942502"/>
                  <a:gd name="connsiteY0" fmla="*/ 1122017 h 3330713"/>
                  <a:gd name="connsiteX1" fmla="*/ 2341217 w 5942502"/>
                  <a:gd name="connsiteY1" fmla="*/ 2199861 h 3330713"/>
                  <a:gd name="connsiteX2" fmla="*/ 2893391 w 5942502"/>
                  <a:gd name="connsiteY2" fmla="*/ 3012661 h 3330713"/>
                  <a:gd name="connsiteX3" fmla="*/ 3953565 w 5942502"/>
                  <a:gd name="connsiteY3" fmla="*/ 3330713 h 3330713"/>
                  <a:gd name="connsiteX4" fmla="*/ 5106504 w 5942502"/>
                  <a:gd name="connsiteY4" fmla="*/ 3083339 h 3330713"/>
                  <a:gd name="connsiteX5" fmla="*/ 5464313 w 5942502"/>
                  <a:gd name="connsiteY5" fmla="*/ 2425148 h 3330713"/>
                  <a:gd name="connsiteX6" fmla="*/ 5109813 w 5942502"/>
                  <a:gd name="connsiteY6" fmla="*/ 1712015 h 3330713"/>
                  <a:gd name="connsiteX7" fmla="*/ 5881758 w 5942502"/>
                  <a:gd name="connsiteY7" fmla="*/ 1532835 h 3330713"/>
                  <a:gd name="connsiteX8" fmla="*/ 5942502 w 5942502"/>
                  <a:gd name="connsiteY8" fmla="*/ 158750 h 3330713"/>
                  <a:gd name="connsiteX9" fmla="*/ 4117008 w 5942502"/>
                  <a:gd name="connsiteY9" fmla="*/ 0 h 3330713"/>
                  <a:gd name="connsiteX10" fmla="*/ 2531165 w 5942502"/>
                  <a:gd name="connsiteY10" fmla="*/ 287130 h 3330713"/>
                  <a:gd name="connsiteX11" fmla="*/ 812800 w 5942502"/>
                  <a:gd name="connsiteY11" fmla="*/ 437322 h 3330713"/>
                  <a:gd name="connsiteX12" fmla="*/ 0 w 5942502"/>
                  <a:gd name="connsiteY12" fmla="*/ 689113 h 3330713"/>
                  <a:gd name="connsiteX13" fmla="*/ 874643 w 5942502"/>
                  <a:gd name="connsiteY13" fmla="*/ 1122017 h 3330713"/>
                  <a:gd name="connsiteX0" fmla="*/ 874643 w 5942502"/>
                  <a:gd name="connsiteY0" fmla="*/ 1122017 h 3330713"/>
                  <a:gd name="connsiteX1" fmla="*/ 2341217 w 5942502"/>
                  <a:gd name="connsiteY1" fmla="*/ 2199861 h 3330713"/>
                  <a:gd name="connsiteX2" fmla="*/ 2893391 w 5942502"/>
                  <a:gd name="connsiteY2" fmla="*/ 3012661 h 3330713"/>
                  <a:gd name="connsiteX3" fmla="*/ 3953565 w 5942502"/>
                  <a:gd name="connsiteY3" fmla="*/ 3330713 h 3330713"/>
                  <a:gd name="connsiteX4" fmla="*/ 5106504 w 5942502"/>
                  <a:gd name="connsiteY4" fmla="*/ 3083339 h 3330713"/>
                  <a:gd name="connsiteX5" fmla="*/ 5464313 w 5942502"/>
                  <a:gd name="connsiteY5" fmla="*/ 2425148 h 3330713"/>
                  <a:gd name="connsiteX6" fmla="*/ 5235707 w 5942502"/>
                  <a:gd name="connsiteY6" fmla="*/ 1727752 h 3330713"/>
                  <a:gd name="connsiteX7" fmla="*/ 5881758 w 5942502"/>
                  <a:gd name="connsiteY7" fmla="*/ 1532835 h 3330713"/>
                  <a:gd name="connsiteX8" fmla="*/ 5942502 w 5942502"/>
                  <a:gd name="connsiteY8" fmla="*/ 158750 h 3330713"/>
                  <a:gd name="connsiteX9" fmla="*/ 4117008 w 5942502"/>
                  <a:gd name="connsiteY9" fmla="*/ 0 h 3330713"/>
                  <a:gd name="connsiteX10" fmla="*/ 2531165 w 5942502"/>
                  <a:gd name="connsiteY10" fmla="*/ 287130 h 3330713"/>
                  <a:gd name="connsiteX11" fmla="*/ 812800 w 5942502"/>
                  <a:gd name="connsiteY11" fmla="*/ 437322 h 3330713"/>
                  <a:gd name="connsiteX12" fmla="*/ 0 w 5942502"/>
                  <a:gd name="connsiteY12" fmla="*/ 689113 h 3330713"/>
                  <a:gd name="connsiteX13" fmla="*/ 874643 w 5942502"/>
                  <a:gd name="connsiteY13" fmla="*/ 1122017 h 3330713"/>
                  <a:gd name="connsiteX0" fmla="*/ 874643 w 5942502"/>
                  <a:gd name="connsiteY0" fmla="*/ 1122017 h 3330713"/>
                  <a:gd name="connsiteX1" fmla="*/ 2341217 w 5942502"/>
                  <a:gd name="connsiteY1" fmla="*/ 2199861 h 3330713"/>
                  <a:gd name="connsiteX2" fmla="*/ 2893391 w 5942502"/>
                  <a:gd name="connsiteY2" fmla="*/ 3012661 h 3330713"/>
                  <a:gd name="connsiteX3" fmla="*/ 3953565 w 5942502"/>
                  <a:gd name="connsiteY3" fmla="*/ 3330713 h 3330713"/>
                  <a:gd name="connsiteX4" fmla="*/ 5106504 w 5942502"/>
                  <a:gd name="connsiteY4" fmla="*/ 3083339 h 3330713"/>
                  <a:gd name="connsiteX5" fmla="*/ 5605944 w 5942502"/>
                  <a:gd name="connsiteY5" fmla="*/ 2472358 h 3330713"/>
                  <a:gd name="connsiteX6" fmla="*/ 5235707 w 5942502"/>
                  <a:gd name="connsiteY6" fmla="*/ 1727752 h 3330713"/>
                  <a:gd name="connsiteX7" fmla="*/ 5881758 w 5942502"/>
                  <a:gd name="connsiteY7" fmla="*/ 1532835 h 3330713"/>
                  <a:gd name="connsiteX8" fmla="*/ 5942502 w 5942502"/>
                  <a:gd name="connsiteY8" fmla="*/ 158750 h 3330713"/>
                  <a:gd name="connsiteX9" fmla="*/ 4117008 w 5942502"/>
                  <a:gd name="connsiteY9" fmla="*/ 0 h 3330713"/>
                  <a:gd name="connsiteX10" fmla="*/ 2531165 w 5942502"/>
                  <a:gd name="connsiteY10" fmla="*/ 287130 h 3330713"/>
                  <a:gd name="connsiteX11" fmla="*/ 812800 w 5942502"/>
                  <a:gd name="connsiteY11" fmla="*/ 437322 h 3330713"/>
                  <a:gd name="connsiteX12" fmla="*/ 0 w 5942502"/>
                  <a:gd name="connsiteY12" fmla="*/ 689113 h 3330713"/>
                  <a:gd name="connsiteX13" fmla="*/ 874643 w 5942502"/>
                  <a:gd name="connsiteY13" fmla="*/ 1122017 h 3330713"/>
                  <a:gd name="connsiteX0" fmla="*/ 874643 w 5942502"/>
                  <a:gd name="connsiteY0" fmla="*/ 1122017 h 3330713"/>
                  <a:gd name="connsiteX1" fmla="*/ 2341217 w 5942502"/>
                  <a:gd name="connsiteY1" fmla="*/ 2199861 h 3330713"/>
                  <a:gd name="connsiteX2" fmla="*/ 2893391 w 5942502"/>
                  <a:gd name="connsiteY2" fmla="*/ 3012661 h 3330713"/>
                  <a:gd name="connsiteX3" fmla="*/ 3953565 w 5942502"/>
                  <a:gd name="connsiteY3" fmla="*/ 3330713 h 3330713"/>
                  <a:gd name="connsiteX4" fmla="*/ 5106504 w 5942502"/>
                  <a:gd name="connsiteY4" fmla="*/ 3083339 h 3330713"/>
                  <a:gd name="connsiteX5" fmla="*/ 5605944 w 5942502"/>
                  <a:gd name="connsiteY5" fmla="*/ 2472358 h 3330713"/>
                  <a:gd name="connsiteX6" fmla="*/ 5382584 w 5942502"/>
                  <a:gd name="connsiteY6" fmla="*/ 1727752 h 3330713"/>
                  <a:gd name="connsiteX7" fmla="*/ 5881758 w 5942502"/>
                  <a:gd name="connsiteY7" fmla="*/ 1532835 h 3330713"/>
                  <a:gd name="connsiteX8" fmla="*/ 5942502 w 5942502"/>
                  <a:gd name="connsiteY8" fmla="*/ 158750 h 3330713"/>
                  <a:gd name="connsiteX9" fmla="*/ 4117008 w 5942502"/>
                  <a:gd name="connsiteY9" fmla="*/ 0 h 3330713"/>
                  <a:gd name="connsiteX10" fmla="*/ 2531165 w 5942502"/>
                  <a:gd name="connsiteY10" fmla="*/ 287130 h 3330713"/>
                  <a:gd name="connsiteX11" fmla="*/ 812800 w 5942502"/>
                  <a:gd name="connsiteY11" fmla="*/ 437322 h 3330713"/>
                  <a:gd name="connsiteX12" fmla="*/ 0 w 5942502"/>
                  <a:gd name="connsiteY12" fmla="*/ 689113 h 3330713"/>
                  <a:gd name="connsiteX13" fmla="*/ 874643 w 5942502"/>
                  <a:gd name="connsiteY13" fmla="*/ 1122017 h 3330713"/>
                  <a:gd name="connsiteX0" fmla="*/ 874643 w 5942502"/>
                  <a:gd name="connsiteY0" fmla="*/ 1122017 h 3330713"/>
                  <a:gd name="connsiteX1" fmla="*/ 2341217 w 5942502"/>
                  <a:gd name="connsiteY1" fmla="*/ 2199861 h 3330713"/>
                  <a:gd name="connsiteX2" fmla="*/ 2898637 w 5942502"/>
                  <a:gd name="connsiteY2" fmla="*/ 3091345 h 3330713"/>
                  <a:gd name="connsiteX3" fmla="*/ 3953565 w 5942502"/>
                  <a:gd name="connsiteY3" fmla="*/ 3330713 h 3330713"/>
                  <a:gd name="connsiteX4" fmla="*/ 5106504 w 5942502"/>
                  <a:gd name="connsiteY4" fmla="*/ 3083339 h 3330713"/>
                  <a:gd name="connsiteX5" fmla="*/ 5605944 w 5942502"/>
                  <a:gd name="connsiteY5" fmla="*/ 2472358 h 3330713"/>
                  <a:gd name="connsiteX6" fmla="*/ 5382584 w 5942502"/>
                  <a:gd name="connsiteY6" fmla="*/ 1727752 h 3330713"/>
                  <a:gd name="connsiteX7" fmla="*/ 5881758 w 5942502"/>
                  <a:gd name="connsiteY7" fmla="*/ 1532835 h 3330713"/>
                  <a:gd name="connsiteX8" fmla="*/ 5942502 w 5942502"/>
                  <a:gd name="connsiteY8" fmla="*/ 158750 h 3330713"/>
                  <a:gd name="connsiteX9" fmla="*/ 4117008 w 5942502"/>
                  <a:gd name="connsiteY9" fmla="*/ 0 h 3330713"/>
                  <a:gd name="connsiteX10" fmla="*/ 2531165 w 5942502"/>
                  <a:gd name="connsiteY10" fmla="*/ 287130 h 3330713"/>
                  <a:gd name="connsiteX11" fmla="*/ 812800 w 5942502"/>
                  <a:gd name="connsiteY11" fmla="*/ 437322 h 3330713"/>
                  <a:gd name="connsiteX12" fmla="*/ 0 w 5942502"/>
                  <a:gd name="connsiteY12" fmla="*/ 689113 h 3330713"/>
                  <a:gd name="connsiteX13" fmla="*/ 874643 w 5942502"/>
                  <a:gd name="connsiteY13" fmla="*/ 1122017 h 3330713"/>
                  <a:gd name="connsiteX0" fmla="*/ 874643 w 5942502"/>
                  <a:gd name="connsiteY0" fmla="*/ 996123 h 3204819"/>
                  <a:gd name="connsiteX1" fmla="*/ 2341217 w 5942502"/>
                  <a:gd name="connsiteY1" fmla="*/ 2073967 h 3204819"/>
                  <a:gd name="connsiteX2" fmla="*/ 2898637 w 5942502"/>
                  <a:gd name="connsiteY2" fmla="*/ 2965451 h 3204819"/>
                  <a:gd name="connsiteX3" fmla="*/ 3953565 w 5942502"/>
                  <a:gd name="connsiteY3" fmla="*/ 3204819 h 3204819"/>
                  <a:gd name="connsiteX4" fmla="*/ 5106504 w 5942502"/>
                  <a:gd name="connsiteY4" fmla="*/ 2957445 h 3204819"/>
                  <a:gd name="connsiteX5" fmla="*/ 5605944 w 5942502"/>
                  <a:gd name="connsiteY5" fmla="*/ 2346464 h 3204819"/>
                  <a:gd name="connsiteX6" fmla="*/ 5382584 w 5942502"/>
                  <a:gd name="connsiteY6" fmla="*/ 1601858 h 3204819"/>
                  <a:gd name="connsiteX7" fmla="*/ 5881758 w 5942502"/>
                  <a:gd name="connsiteY7" fmla="*/ 1406941 h 3204819"/>
                  <a:gd name="connsiteX8" fmla="*/ 5942502 w 5942502"/>
                  <a:gd name="connsiteY8" fmla="*/ 32856 h 3204819"/>
                  <a:gd name="connsiteX9" fmla="*/ 4169464 w 5942502"/>
                  <a:gd name="connsiteY9" fmla="*/ 0 h 3204819"/>
                  <a:gd name="connsiteX10" fmla="*/ 2531165 w 5942502"/>
                  <a:gd name="connsiteY10" fmla="*/ 161236 h 3204819"/>
                  <a:gd name="connsiteX11" fmla="*/ 812800 w 5942502"/>
                  <a:gd name="connsiteY11" fmla="*/ 311428 h 3204819"/>
                  <a:gd name="connsiteX12" fmla="*/ 0 w 5942502"/>
                  <a:gd name="connsiteY12" fmla="*/ 563219 h 3204819"/>
                  <a:gd name="connsiteX13" fmla="*/ 874643 w 5942502"/>
                  <a:gd name="connsiteY13" fmla="*/ 996123 h 3204819"/>
                  <a:gd name="connsiteX0" fmla="*/ 874643 w 5932010"/>
                  <a:gd name="connsiteY0" fmla="*/ 996123 h 3204819"/>
                  <a:gd name="connsiteX1" fmla="*/ 2341217 w 5932010"/>
                  <a:gd name="connsiteY1" fmla="*/ 2073967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605944 w 5932010"/>
                  <a:gd name="connsiteY5" fmla="*/ 2346464 h 3204819"/>
                  <a:gd name="connsiteX6" fmla="*/ 5382584 w 5932010"/>
                  <a:gd name="connsiteY6" fmla="*/ 1601858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74643 w 5932010"/>
                  <a:gd name="connsiteY13" fmla="*/ 996123 h 3204819"/>
                  <a:gd name="connsiteX0" fmla="*/ 874643 w 5932010"/>
                  <a:gd name="connsiteY0" fmla="*/ 996123 h 3204819"/>
                  <a:gd name="connsiteX1" fmla="*/ 2341217 w 5932010"/>
                  <a:gd name="connsiteY1" fmla="*/ 2073967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605944 w 5932010"/>
                  <a:gd name="connsiteY5" fmla="*/ 2346464 h 3204819"/>
                  <a:gd name="connsiteX6" fmla="*/ 5503232 w 5932010"/>
                  <a:gd name="connsiteY6" fmla="*/ 1575630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74643 w 5932010"/>
                  <a:gd name="connsiteY13" fmla="*/ 996123 h 3204819"/>
                  <a:gd name="connsiteX0" fmla="*/ 874643 w 5932010"/>
                  <a:gd name="connsiteY0" fmla="*/ 996123 h 3204819"/>
                  <a:gd name="connsiteX1" fmla="*/ 2341217 w 5932010"/>
                  <a:gd name="connsiteY1" fmla="*/ 2073967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443331 w 5932010"/>
                  <a:gd name="connsiteY5" fmla="*/ 2346464 h 3204819"/>
                  <a:gd name="connsiteX6" fmla="*/ 5503232 w 5932010"/>
                  <a:gd name="connsiteY6" fmla="*/ 1575630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74643 w 5932010"/>
                  <a:gd name="connsiteY13" fmla="*/ 996123 h 3204819"/>
                  <a:gd name="connsiteX0" fmla="*/ 874643 w 5932010"/>
                  <a:gd name="connsiteY0" fmla="*/ 996123 h 3204819"/>
                  <a:gd name="connsiteX1" fmla="*/ 2341217 w 5932010"/>
                  <a:gd name="connsiteY1" fmla="*/ 2073967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527261 w 5932010"/>
                  <a:gd name="connsiteY5" fmla="*/ 2346464 h 3204819"/>
                  <a:gd name="connsiteX6" fmla="*/ 5503232 w 5932010"/>
                  <a:gd name="connsiteY6" fmla="*/ 1575630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74643 w 5932010"/>
                  <a:gd name="connsiteY13" fmla="*/ 996123 h 3204819"/>
                  <a:gd name="connsiteX0" fmla="*/ 874643 w 5932010"/>
                  <a:gd name="connsiteY0" fmla="*/ 996123 h 3204819"/>
                  <a:gd name="connsiteX1" fmla="*/ 2341217 w 5932010"/>
                  <a:gd name="connsiteY1" fmla="*/ 2073967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527261 w 5932010"/>
                  <a:gd name="connsiteY5" fmla="*/ 2346464 h 3204819"/>
                  <a:gd name="connsiteX6" fmla="*/ 5414057 w 5932010"/>
                  <a:gd name="connsiteY6" fmla="*/ 1591367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74643 w 5932010"/>
                  <a:gd name="connsiteY13" fmla="*/ 996123 h 3204819"/>
                  <a:gd name="connsiteX0" fmla="*/ 837924 w 5932010"/>
                  <a:gd name="connsiteY0" fmla="*/ 1300366 h 3204819"/>
                  <a:gd name="connsiteX1" fmla="*/ 2341217 w 5932010"/>
                  <a:gd name="connsiteY1" fmla="*/ 2073967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527261 w 5932010"/>
                  <a:gd name="connsiteY5" fmla="*/ 2346464 h 3204819"/>
                  <a:gd name="connsiteX6" fmla="*/ 5414057 w 5932010"/>
                  <a:gd name="connsiteY6" fmla="*/ 1591367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37924 w 5932010"/>
                  <a:gd name="connsiteY13" fmla="*/ 1300366 h 3204819"/>
                  <a:gd name="connsiteX0" fmla="*/ 837924 w 5932010"/>
                  <a:gd name="connsiteY0" fmla="*/ 1300366 h 3204819"/>
                  <a:gd name="connsiteX1" fmla="*/ 2236306 w 5932010"/>
                  <a:gd name="connsiteY1" fmla="*/ 2094949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527261 w 5932010"/>
                  <a:gd name="connsiteY5" fmla="*/ 2346464 h 3204819"/>
                  <a:gd name="connsiteX6" fmla="*/ 5414057 w 5932010"/>
                  <a:gd name="connsiteY6" fmla="*/ 1591367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37924 w 5932010"/>
                  <a:gd name="connsiteY13" fmla="*/ 1300366 h 3204819"/>
                  <a:gd name="connsiteX0" fmla="*/ 837924 w 5932010"/>
                  <a:gd name="connsiteY0" fmla="*/ 1300366 h 3204819"/>
                  <a:gd name="connsiteX1" fmla="*/ 1661915 w 5932010"/>
                  <a:gd name="connsiteY1" fmla="*/ 2449025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527261 w 5932010"/>
                  <a:gd name="connsiteY5" fmla="*/ 2346464 h 3204819"/>
                  <a:gd name="connsiteX6" fmla="*/ 5414057 w 5932010"/>
                  <a:gd name="connsiteY6" fmla="*/ 1591367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37924 w 5932010"/>
                  <a:gd name="connsiteY13" fmla="*/ 1300366 h 3204819"/>
                  <a:gd name="connsiteX0" fmla="*/ 837924 w 5932010"/>
                  <a:gd name="connsiteY0" fmla="*/ 1300366 h 3204819"/>
                  <a:gd name="connsiteX1" fmla="*/ 1543890 w 5932010"/>
                  <a:gd name="connsiteY1" fmla="*/ 2449025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527261 w 5932010"/>
                  <a:gd name="connsiteY5" fmla="*/ 2346464 h 3204819"/>
                  <a:gd name="connsiteX6" fmla="*/ 5414057 w 5932010"/>
                  <a:gd name="connsiteY6" fmla="*/ 1591367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37924 w 5932010"/>
                  <a:gd name="connsiteY13" fmla="*/ 1300366 h 3204819"/>
                  <a:gd name="connsiteX0" fmla="*/ 837924 w 5932010"/>
                  <a:gd name="connsiteY0" fmla="*/ 1300366 h 3204819"/>
                  <a:gd name="connsiteX1" fmla="*/ 1543890 w 5932010"/>
                  <a:gd name="connsiteY1" fmla="*/ 2449025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527261 w 5932010"/>
                  <a:gd name="connsiteY5" fmla="*/ 2346464 h 3204819"/>
                  <a:gd name="connsiteX6" fmla="*/ 5547819 w 5932010"/>
                  <a:gd name="connsiteY6" fmla="*/ 1591367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37924 w 5932010"/>
                  <a:gd name="connsiteY13" fmla="*/ 1300366 h 3204819"/>
                  <a:gd name="connsiteX0" fmla="*/ 837924 w 6031257"/>
                  <a:gd name="connsiteY0" fmla="*/ 1300366 h 3204819"/>
                  <a:gd name="connsiteX1" fmla="*/ 1543890 w 6031257"/>
                  <a:gd name="connsiteY1" fmla="*/ 2449025 h 3204819"/>
                  <a:gd name="connsiteX2" fmla="*/ 2898637 w 6031257"/>
                  <a:gd name="connsiteY2" fmla="*/ 2965451 h 3204819"/>
                  <a:gd name="connsiteX3" fmla="*/ 3953565 w 6031257"/>
                  <a:gd name="connsiteY3" fmla="*/ 3204819 h 3204819"/>
                  <a:gd name="connsiteX4" fmla="*/ 5106504 w 6031257"/>
                  <a:gd name="connsiteY4" fmla="*/ 2957445 h 3204819"/>
                  <a:gd name="connsiteX5" fmla="*/ 5527261 w 6031257"/>
                  <a:gd name="connsiteY5" fmla="*/ 2346464 h 3204819"/>
                  <a:gd name="connsiteX6" fmla="*/ 5547819 w 6031257"/>
                  <a:gd name="connsiteY6" fmla="*/ 1591367 h 3204819"/>
                  <a:gd name="connsiteX7" fmla="*/ 6031257 w 6031257"/>
                  <a:gd name="connsiteY7" fmla="*/ 1367599 h 3204819"/>
                  <a:gd name="connsiteX8" fmla="*/ 5932010 w 6031257"/>
                  <a:gd name="connsiteY8" fmla="*/ 410537 h 3204819"/>
                  <a:gd name="connsiteX9" fmla="*/ 4169464 w 6031257"/>
                  <a:gd name="connsiteY9" fmla="*/ 0 h 3204819"/>
                  <a:gd name="connsiteX10" fmla="*/ 2531165 w 6031257"/>
                  <a:gd name="connsiteY10" fmla="*/ 161236 h 3204819"/>
                  <a:gd name="connsiteX11" fmla="*/ 812800 w 6031257"/>
                  <a:gd name="connsiteY11" fmla="*/ 311428 h 3204819"/>
                  <a:gd name="connsiteX12" fmla="*/ 0 w 6031257"/>
                  <a:gd name="connsiteY12" fmla="*/ 563219 h 3204819"/>
                  <a:gd name="connsiteX13" fmla="*/ 837924 w 6031257"/>
                  <a:gd name="connsiteY13" fmla="*/ 1300366 h 3204819"/>
                  <a:gd name="connsiteX0" fmla="*/ 837924 w 6031257"/>
                  <a:gd name="connsiteY0" fmla="*/ 1300366 h 3204819"/>
                  <a:gd name="connsiteX1" fmla="*/ 1543890 w 6031257"/>
                  <a:gd name="connsiteY1" fmla="*/ 2449025 h 3204819"/>
                  <a:gd name="connsiteX2" fmla="*/ 2898637 w 6031257"/>
                  <a:gd name="connsiteY2" fmla="*/ 2965451 h 3204819"/>
                  <a:gd name="connsiteX3" fmla="*/ 3953565 w 6031257"/>
                  <a:gd name="connsiteY3" fmla="*/ 3204819 h 3204819"/>
                  <a:gd name="connsiteX4" fmla="*/ 5106504 w 6031257"/>
                  <a:gd name="connsiteY4" fmla="*/ 2957445 h 3204819"/>
                  <a:gd name="connsiteX5" fmla="*/ 5527261 w 6031257"/>
                  <a:gd name="connsiteY5" fmla="*/ 2346464 h 3204819"/>
                  <a:gd name="connsiteX6" fmla="*/ 5547819 w 6031257"/>
                  <a:gd name="connsiteY6" fmla="*/ 1591367 h 3204819"/>
                  <a:gd name="connsiteX7" fmla="*/ 6031257 w 6031257"/>
                  <a:gd name="connsiteY7" fmla="*/ 1367599 h 3204819"/>
                  <a:gd name="connsiteX8" fmla="*/ 5994957 w 6031257"/>
                  <a:gd name="connsiteY8" fmla="*/ 166618 h 3204819"/>
                  <a:gd name="connsiteX9" fmla="*/ 4169464 w 6031257"/>
                  <a:gd name="connsiteY9" fmla="*/ 0 h 3204819"/>
                  <a:gd name="connsiteX10" fmla="*/ 2531165 w 6031257"/>
                  <a:gd name="connsiteY10" fmla="*/ 161236 h 3204819"/>
                  <a:gd name="connsiteX11" fmla="*/ 812800 w 6031257"/>
                  <a:gd name="connsiteY11" fmla="*/ 311428 h 3204819"/>
                  <a:gd name="connsiteX12" fmla="*/ 0 w 6031257"/>
                  <a:gd name="connsiteY12" fmla="*/ 563219 h 3204819"/>
                  <a:gd name="connsiteX13" fmla="*/ 837924 w 6031257"/>
                  <a:gd name="connsiteY13" fmla="*/ 1300366 h 3204819"/>
                  <a:gd name="connsiteX0" fmla="*/ 837924 w 6031257"/>
                  <a:gd name="connsiteY0" fmla="*/ 1379050 h 3283503"/>
                  <a:gd name="connsiteX1" fmla="*/ 1543890 w 6031257"/>
                  <a:gd name="connsiteY1" fmla="*/ 2527709 h 3283503"/>
                  <a:gd name="connsiteX2" fmla="*/ 2898637 w 6031257"/>
                  <a:gd name="connsiteY2" fmla="*/ 3044135 h 3283503"/>
                  <a:gd name="connsiteX3" fmla="*/ 3953565 w 6031257"/>
                  <a:gd name="connsiteY3" fmla="*/ 3283503 h 3283503"/>
                  <a:gd name="connsiteX4" fmla="*/ 5106504 w 6031257"/>
                  <a:gd name="connsiteY4" fmla="*/ 3036129 h 3283503"/>
                  <a:gd name="connsiteX5" fmla="*/ 5527261 w 6031257"/>
                  <a:gd name="connsiteY5" fmla="*/ 2425148 h 3283503"/>
                  <a:gd name="connsiteX6" fmla="*/ 5547819 w 6031257"/>
                  <a:gd name="connsiteY6" fmla="*/ 1670051 h 3283503"/>
                  <a:gd name="connsiteX7" fmla="*/ 6031257 w 6031257"/>
                  <a:gd name="connsiteY7" fmla="*/ 1446283 h 3283503"/>
                  <a:gd name="connsiteX8" fmla="*/ 5994957 w 6031257"/>
                  <a:gd name="connsiteY8" fmla="*/ 245302 h 3283503"/>
                  <a:gd name="connsiteX9" fmla="*/ 4169464 w 6031257"/>
                  <a:gd name="connsiteY9" fmla="*/ 0 h 3283503"/>
                  <a:gd name="connsiteX10" fmla="*/ 2531165 w 6031257"/>
                  <a:gd name="connsiteY10" fmla="*/ 239920 h 3283503"/>
                  <a:gd name="connsiteX11" fmla="*/ 812800 w 6031257"/>
                  <a:gd name="connsiteY11" fmla="*/ 390112 h 3283503"/>
                  <a:gd name="connsiteX12" fmla="*/ 0 w 6031257"/>
                  <a:gd name="connsiteY12" fmla="*/ 641903 h 3283503"/>
                  <a:gd name="connsiteX13" fmla="*/ 837924 w 6031257"/>
                  <a:gd name="connsiteY13" fmla="*/ 1379050 h 3283503"/>
                  <a:gd name="connsiteX0" fmla="*/ 837924 w 6031257"/>
                  <a:gd name="connsiteY0" fmla="*/ 1379050 h 3283503"/>
                  <a:gd name="connsiteX1" fmla="*/ 1543890 w 6031257"/>
                  <a:gd name="connsiteY1" fmla="*/ 2527709 h 3283503"/>
                  <a:gd name="connsiteX2" fmla="*/ 2898637 w 6031257"/>
                  <a:gd name="connsiteY2" fmla="*/ 3044135 h 3283503"/>
                  <a:gd name="connsiteX3" fmla="*/ 3953565 w 6031257"/>
                  <a:gd name="connsiteY3" fmla="*/ 3283503 h 3283503"/>
                  <a:gd name="connsiteX4" fmla="*/ 5106504 w 6031257"/>
                  <a:gd name="connsiteY4" fmla="*/ 3036129 h 3283503"/>
                  <a:gd name="connsiteX5" fmla="*/ 5527261 w 6031257"/>
                  <a:gd name="connsiteY5" fmla="*/ 2425148 h 3283503"/>
                  <a:gd name="connsiteX6" fmla="*/ 5547819 w 6031257"/>
                  <a:gd name="connsiteY6" fmla="*/ 1670051 h 3283503"/>
                  <a:gd name="connsiteX7" fmla="*/ 6031257 w 6031257"/>
                  <a:gd name="connsiteY7" fmla="*/ 1446283 h 3283503"/>
                  <a:gd name="connsiteX8" fmla="*/ 5994957 w 6031257"/>
                  <a:gd name="connsiteY8" fmla="*/ 245302 h 3283503"/>
                  <a:gd name="connsiteX9" fmla="*/ 4169464 w 6031257"/>
                  <a:gd name="connsiteY9" fmla="*/ 0 h 3283503"/>
                  <a:gd name="connsiteX10" fmla="*/ 2578375 w 6031257"/>
                  <a:gd name="connsiteY10" fmla="*/ 184842 h 3283503"/>
                  <a:gd name="connsiteX11" fmla="*/ 812800 w 6031257"/>
                  <a:gd name="connsiteY11" fmla="*/ 390112 h 3283503"/>
                  <a:gd name="connsiteX12" fmla="*/ 0 w 6031257"/>
                  <a:gd name="connsiteY12" fmla="*/ 641903 h 3283503"/>
                  <a:gd name="connsiteX13" fmla="*/ 837924 w 6031257"/>
                  <a:gd name="connsiteY13" fmla="*/ 1379050 h 328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31257" h="3283503">
                    <a:moveTo>
                      <a:pt x="837924" y="1379050"/>
                    </a:moveTo>
                    <a:lnTo>
                      <a:pt x="1543890" y="2527709"/>
                    </a:lnTo>
                    <a:lnTo>
                      <a:pt x="2898637" y="3044135"/>
                    </a:lnTo>
                    <a:lnTo>
                      <a:pt x="3953565" y="3283503"/>
                    </a:lnTo>
                    <a:lnTo>
                      <a:pt x="5106504" y="3036129"/>
                    </a:lnTo>
                    <a:lnTo>
                      <a:pt x="5527261" y="2425148"/>
                    </a:lnTo>
                    <a:lnTo>
                      <a:pt x="5547819" y="1670051"/>
                    </a:lnTo>
                    <a:lnTo>
                      <a:pt x="6031257" y="1446283"/>
                    </a:lnTo>
                    <a:lnTo>
                      <a:pt x="5994957" y="245302"/>
                    </a:lnTo>
                    <a:lnTo>
                      <a:pt x="4169464" y="0"/>
                    </a:lnTo>
                    <a:lnTo>
                      <a:pt x="2578375" y="184842"/>
                    </a:lnTo>
                    <a:lnTo>
                      <a:pt x="812800" y="390112"/>
                    </a:lnTo>
                    <a:lnTo>
                      <a:pt x="0" y="641903"/>
                    </a:lnTo>
                    <a:lnTo>
                      <a:pt x="837924" y="1379050"/>
                    </a:lnTo>
                    <a:close/>
                  </a:path>
                </a:pathLst>
              </a:custGeom>
              <a:gradFill flip="none" rotWithShape="1">
                <a:gsLst>
                  <a:gs pos="100000">
                    <a:schemeClr val="accent3"/>
                  </a:gs>
                  <a:gs pos="58000">
                    <a:schemeClr val="accent3">
                      <a:alpha val="20000"/>
                    </a:schemeClr>
                  </a:gs>
                </a:gsLst>
                <a:lin ang="2700000" scaled="1"/>
                <a:tileRect/>
              </a:gradFill>
              <a:ln>
                <a:noFill/>
              </a:ln>
              <a:effectLst>
                <a:softEdge rad="8636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Rectangle 11">
              <a:extLst>
                <a:ext uri="{FF2B5EF4-FFF2-40B4-BE49-F238E27FC236}">
                  <a16:creationId xmlns:a16="http://schemas.microsoft.com/office/drawing/2014/main" id="{A6F9A894-8E21-99A1-2473-5C940B27707E}"/>
                </a:ext>
              </a:extLst>
            </p:cNvPr>
            <p:cNvSpPr/>
            <p:nvPr userDrawn="1"/>
          </p:nvSpPr>
          <p:spPr>
            <a:xfrm>
              <a:off x="-1429311" y="-803988"/>
              <a:ext cx="13621312" cy="7661988"/>
            </a:xfrm>
            <a:prstGeom prst="rect">
              <a:avLst/>
            </a:prstGeom>
            <a:gradFill flip="none" rotWithShape="1">
              <a:gsLst>
                <a:gs pos="23000">
                  <a:srgbClr val="FFFFFF">
                    <a:alpha val="0"/>
                  </a:srgbClr>
                </a:gs>
                <a:gs pos="0">
                  <a:schemeClr val="bg1">
                    <a:alpha val="65000"/>
                  </a:schemeClr>
                </a:gs>
                <a:gs pos="72000">
                  <a:schemeClr val="bg1">
                    <a:alpha val="0"/>
                  </a:schemeClr>
                </a:gs>
                <a:gs pos="90000">
                  <a:schemeClr val="bg1">
                    <a:alpha val="51000"/>
                  </a:schemeClr>
                </a:gs>
              </a:gsLst>
              <a:lin ang="18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Freeform: Shape 12">
              <a:extLst>
                <a:ext uri="{FF2B5EF4-FFF2-40B4-BE49-F238E27FC236}">
                  <a16:creationId xmlns:a16="http://schemas.microsoft.com/office/drawing/2014/main" id="{117523CB-2911-4534-DDA5-312FB733F119}"/>
                </a:ext>
              </a:extLst>
            </p:cNvPr>
            <p:cNvSpPr/>
            <p:nvPr userDrawn="1"/>
          </p:nvSpPr>
          <p:spPr>
            <a:xfrm flipH="1" flipV="1">
              <a:off x="-1429311" y="-803988"/>
              <a:ext cx="15050623" cy="8465976"/>
            </a:xfrm>
            <a:custGeom>
              <a:avLst/>
              <a:gdLst>
                <a:gd name="connsiteX0" fmla="*/ 13621312 w 15050623"/>
                <a:gd name="connsiteY0" fmla="*/ 7661988 h 8465976"/>
                <a:gd name="connsiteX1" fmla="*/ 13621312 w 15050623"/>
                <a:gd name="connsiteY1" fmla="*/ 803988 h 8465976"/>
                <a:gd name="connsiteX2" fmla="*/ 1428112 w 15050623"/>
                <a:gd name="connsiteY2" fmla="*/ 803988 h 8465976"/>
                <a:gd name="connsiteX3" fmla="*/ 1428112 w 15050623"/>
                <a:gd name="connsiteY3" fmla="*/ 7661988 h 8465976"/>
                <a:gd name="connsiteX4" fmla="*/ 15050623 w 15050623"/>
                <a:gd name="connsiteY4" fmla="*/ 8465976 h 8465976"/>
                <a:gd name="connsiteX5" fmla="*/ 0 w 15050623"/>
                <a:gd name="connsiteY5" fmla="*/ 8465976 h 8465976"/>
                <a:gd name="connsiteX6" fmla="*/ 0 w 15050623"/>
                <a:gd name="connsiteY6" fmla="*/ 0 h 8465976"/>
                <a:gd name="connsiteX7" fmla="*/ 15050623 w 15050623"/>
                <a:gd name="connsiteY7" fmla="*/ 0 h 8465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050623" h="8465976">
                  <a:moveTo>
                    <a:pt x="13621312" y="7661988"/>
                  </a:moveTo>
                  <a:lnTo>
                    <a:pt x="13621312" y="803988"/>
                  </a:lnTo>
                  <a:lnTo>
                    <a:pt x="1428112" y="803988"/>
                  </a:lnTo>
                  <a:lnTo>
                    <a:pt x="1428112" y="7661988"/>
                  </a:lnTo>
                  <a:close/>
                  <a:moveTo>
                    <a:pt x="15050623" y="8465976"/>
                  </a:moveTo>
                  <a:lnTo>
                    <a:pt x="0" y="8465976"/>
                  </a:lnTo>
                  <a:lnTo>
                    <a:pt x="0" y="0"/>
                  </a:lnTo>
                  <a:lnTo>
                    <a:pt x="15050623" y="0"/>
                  </a:lnTo>
                  <a:close/>
                </a:path>
              </a:pathLst>
            </a:custGeom>
            <a:solidFill>
              <a:srgbClr val="53555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grpSp>
      <p:sp>
        <p:nvSpPr>
          <p:cNvPr id="17" name="Text Placeholder 15">
            <a:extLst>
              <a:ext uri="{FF2B5EF4-FFF2-40B4-BE49-F238E27FC236}">
                <a16:creationId xmlns:a16="http://schemas.microsoft.com/office/drawing/2014/main" id="{94DBC14A-2CA0-BB4A-996F-07921867012E}"/>
              </a:ext>
            </a:extLst>
          </p:cNvPr>
          <p:cNvSpPr>
            <a:spLocks noGrp="1"/>
          </p:cNvSpPr>
          <p:nvPr>
            <p:ph type="body" sz="quarter" idx="10" hasCustomPrompt="1"/>
          </p:nvPr>
        </p:nvSpPr>
        <p:spPr>
          <a:xfrm>
            <a:off x="1398990" y="2358000"/>
            <a:ext cx="7416000" cy="1435100"/>
          </a:xfrm>
          <a:prstGeom prst="rect">
            <a:avLst/>
          </a:prstGeom>
        </p:spPr>
        <p:txBody>
          <a:bodyPr anchor="ctr" anchorCtr="0">
            <a:noAutofit/>
          </a:bodyPr>
          <a:lstStyle>
            <a:lvl1pPr marL="0" indent="0">
              <a:buNone/>
              <a:defRPr sz="3600" b="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GB"/>
              <a:t>Enter section intro text here</a:t>
            </a:r>
          </a:p>
        </p:txBody>
      </p:sp>
      <p:pic>
        <p:nvPicPr>
          <p:cNvPr id="2" name="Graphic 1">
            <a:extLst>
              <a:ext uri="{FF2B5EF4-FFF2-40B4-BE49-F238E27FC236}">
                <a16:creationId xmlns:a16="http://schemas.microsoft.com/office/drawing/2014/main" id="{53699F30-67E4-4744-D19E-097617035E5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54025" y="6249062"/>
            <a:ext cx="2205245" cy="164288"/>
          </a:xfrm>
          <a:prstGeom prst="rect">
            <a:avLst/>
          </a:prstGeom>
        </p:spPr>
      </p:pic>
      <p:sp>
        <p:nvSpPr>
          <p:cNvPr id="3" name="Date Placeholder 5">
            <a:extLst>
              <a:ext uri="{FF2B5EF4-FFF2-40B4-BE49-F238E27FC236}">
                <a16:creationId xmlns:a16="http://schemas.microsoft.com/office/drawing/2014/main" id="{89C71FF7-6632-BE93-5144-911CEAABBD42}"/>
              </a:ext>
            </a:extLst>
          </p:cNvPr>
          <p:cNvSpPr>
            <a:spLocks noGrp="1"/>
          </p:cNvSpPr>
          <p:nvPr>
            <p:ph type="dt" sz="half" idx="11"/>
          </p:nvPr>
        </p:nvSpPr>
        <p:spPr>
          <a:xfrm>
            <a:off x="9055100" y="6950967"/>
            <a:ext cx="1676400" cy="365125"/>
          </a:xfrm>
        </p:spPr>
        <p:txBody>
          <a:bodyPr/>
          <a:lstStyle/>
          <a:p>
            <a:fld id="{E939F44D-7275-4033-97AA-2929686A09A9}" type="datetime1">
              <a:rPr lang="en-GB" smtClean="0"/>
              <a:t>27/01/2026</a:t>
            </a:fld>
            <a:endParaRPr lang="en-GB"/>
          </a:p>
        </p:txBody>
      </p:sp>
      <p:sp>
        <p:nvSpPr>
          <p:cNvPr id="4" name="Footer Placeholder 6">
            <a:extLst>
              <a:ext uri="{FF2B5EF4-FFF2-40B4-BE49-F238E27FC236}">
                <a16:creationId xmlns:a16="http://schemas.microsoft.com/office/drawing/2014/main" id="{D0319061-0180-E982-83E0-172B81A1EBF9}"/>
              </a:ext>
            </a:extLst>
          </p:cNvPr>
          <p:cNvSpPr>
            <a:spLocks noGrp="1"/>
          </p:cNvSpPr>
          <p:nvPr>
            <p:ph type="ftr" sz="quarter" idx="12"/>
          </p:nvPr>
        </p:nvSpPr>
        <p:spPr>
          <a:xfrm>
            <a:off x="4038600" y="6950967"/>
            <a:ext cx="4114800" cy="365125"/>
          </a:xfrm>
        </p:spPr>
        <p:txBody>
          <a:bodyPr/>
          <a:lstStyle/>
          <a:p>
            <a:endParaRPr lang="en-GB"/>
          </a:p>
        </p:txBody>
      </p:sp>
      <p:sp>
        <p:nvSpPr>
          <p:cNvPr id="5" name="Slide Number Placeholder 7">
            <a:extLst>
              <a:ext uri="{FF2B5EF4-FFF2-40B4-BE49-F238E27FC236}">
                <a16:creationId xmlns:a16="http://schemas.microsoft.com/office/drawing/2014/main" id="{2429CDC7-AAF3-D9E3-F616-780087293248}"/>
              </a:ext>
            </a:extLst>
          </p:cNvPr>
          <p:cNvSpPr>
            <a:spLocks noGrp="1"/>
          </p:cNvSpPr>
          <p:nvPr>
            <p:ph type="sldNum" sz="quarter" idx="13"/>
          </p:nvPr>
        </p:nvSpPr>
        <p:spPr>
          <a:xfrm>
            <a:off x="11017249" y="6950967"/>
            <a:ext cx="715341" cy="365125"/>
          </a:xfrm>
        </p:spPr>
        <p:txBody>
          <a:bodyPr/>
          <a:lstStyle/>
          <a:p>
            <a:fld id="{D030B88A-A586-41E9-87F5-B66E06292F0C}" type="slidenum">
              <a:rPr lang="en-GB" smtClean="0"/>
              <a:pPr/>
              <a:t>‹#›</a:t>
            </a:fld>
            <a:endParaRPr lang="en-GB"/>
          </a:p>
        </p:txBody>
      </p:sp>
    </p:spTree>
    <p:extLst>
      <p:ext uri="{BB962C8B-B14F-4D97-AF65-F5344CB8AC3E}">
        <p14:creationId xmlns:p14="http://schemas.microsoft.com/office/powerpoint/2010/main" val="64824497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4_Section into slide 4">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EC17730A-8E26-5FA5-FD24-011C7F230CC1}"/>
              </a:ext>
            </a:extLst>
          </p:cNvPr>
          <p:cNvGrpSpPr/>
          <p:nvPr userDrawn="1"/>
        </p:nvGrpSpPr>
        <p:grpSpPr>
          <a:xfrm>
            <a:off x="-1429311" y="-803988"/>
            <a:ext cx="15050623" cy="8465976"/>
            <a:chOff x="-1429311" y="-803988"/>
            <a:chExt cx="15050623" cy="8465976"/>
          </a:xfrm>
        </p:grpSpPr>
        <p:grpSp>
          <p:nvGrpSpPr>
            <p:cNvPr id="2" name="Group 1">
              <a:extLst>
                <a:ext uri="{FF2B5EF4-FFF2-40B4-BE49-F238E27FC236}">
                  <a16:creationId xmlns:a16="http://schemas.microsoft.com/office/drawing/2014/main" id="{0882B09A-9A88-A40B-8E5D-C1139067203F}"/>
                </a:ext>
              </a:extLst>
            </p:cNvPr>
            <p:cNvGrpSpPr/>
            <p:nvPr userDrawn="1"/>
          </p:nvGrpSpPr>
          <p:grpSpPr>
            <a:xfrm flipH="1">
              <a:off x="-900859" y="-803988"/>
              <a:ext cx="14153908" cy="8280054"/>
              <a:chOff x="13077671" y="-803988"/>
              <a:chExt cx="14153908" cy="8280054"/>
            </a:xfrm>
          </p:grpSpPr>
          <p:sp>
            <p:nvSpPr>
              <p:cNvPr id="3" name="Rectangle 2">
                <a:extLst>
                  <a:ext uri="{FF2B5EF4-FFF2-40B4-BE49-F238E27FC236}">
                    <a16:creationId xmlns:a16="http://schemas.microsoft.com/office/drawing/2014/main" id="{18C30621-5930-3E5A-C38D-9509273B6088}"/>
                  </a:ext>
                </a:extLst>
              </p:cNvPr>
              <p:cNvSpPr/>
              <p:nvPr userDrawn="1"/>
            </p:nvSpPr>
            <p:spPr>
              <a:xfrm>
                <a:off x="14138720" y="0"/>
                <a:ext cx="12192000" cy="6858000"/>
              </a:xfrm>
              <a:prstGeom prst="rect">
                <a:avLst/>
              </a:prstGeom>
              <a:solidFill>
                <a:srgbClr val="F6EF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Freeform: Shape 3">
                <a:extLst>
                  <a:ext uri="{FF2B5EF4-FFF2-40B4-BE49-F238E27FC236}">
                    <a16:creationId xmlns:a16="http://schemas.microsoft.com/office/drawing/2014/main" id="{BF6A0D5B-2DC6-F4C4-001C-A8C791221CA5}"/>
                  </a:ext>
                </a:extLst>
              </p:cNvPr>
              <p:cNvSpPr/>
              <p:nvPr userDrawn="1"/>
            </p:nvSpPr>
            <p:spPr>
              <a:xfrm flipV="1">
                <a:off x="14592604" y="-803988"/>
                <a:ext cx="12638975" cy="6596048"/>
              </a:xfrm>
              <a:custGeom>
                <a:avLst/>
                <a:gdLst>
                  <a:gd name="connsiteX0" fmla="*/ 874643 w 6383130"/>
                  <a:gd name="connsiteY0" fmla="*/ 1122017 h 3330713"/>
                  <a:gd name="connsiteX1" fmla="*/ 2341217 w 6383130"/>
                  <a:gd name="connsiteY1" fmla="*/ 2199861 h 3330713"/>
                  <a:gd name="connsiteX2" fmla="*/ 2893391 w 6383130"/>
                  <a:gd name="connsiteY2" fmla="*/ 3012661 h 3330713"/>
                  <a:gd name="connsiteX3" fmla="*/ 3953565 w 6383130"/>
                  <a:gd name="connsiteY3" fmla="*/ 3330713 h 3330713"/>
                  <a:gd name="connsiteX4" fmla="*/ 5106504 w 6383130"/>
                  <a:gd name="connsiteY4" fmla="*/ 3083339 h 3330713"/>
                  <a:gd name="connsiteX5" fmla="*/ 5464313 w 6383130"/>
                  <a:gd name="connsiteY5" fmla="*/ 2425148 h 3330713"/>
                  <a:gd name="connsiteX6" fmla="*/ 4753113 w 6383130"/>
                  <a:gd name="connsiteY6" fmla="*/ 1696278 h 3330713"/>
                  <a:gd name="connsiteX7" fmla="*/ 6007652 w 6383130"/>
                  <a:gd name="connsiteY7" fmla="*/ 1532835 h 3330713"/>
                  <a:gd name="connsiteX8" fmla="*/ 6383130 w 6383130"/>
                  <a:gd name="connsiteY8" fmla="*/ 1334052 h 3330713"/>
                  <a:gd name="connsiteX9" fmla="*/ 6383130 w 6383130"/>
                  <a:gd name="connsiteY9" fmla="*/ 216452 h 3330713"/>
                  <a:gd name="connsiteX10" fmla="*/ 4117008 w 6383130"/>
                  <a:gd name="connsiteY10" fmla="*/ 0 h 3330713"/>
                  <a:gd name="connsiteX11" fmla="*/ 2531165 w 6383130"/>
                  <a:gd name="connsiteY11" fmla="*/ 287130 h 3330713"/>
                  <a:gd name="connsiteX12" fmla="*/ 812800 w 6383130"/>
                  <a:gd name="connsiteY12" fmla="*/ 437322 h 3330713"/>
                  <a:gd name="connsiteX13" fmla="*/ 0 w 6383130"/>
                  <a:gd name="connsiteY13" fmla="*/ 689113 h 3330713"/>
                  <a:gd name="connsiteX14" fmla="*/ 874643 w 6383130"/>
                  <a:gd name="connsiteY14" fmla="*/ 1122017 h 3330713"/>
                  <a:gd name="connsiteX0" fmla="*/ 874643 w 6383130"/>
                  <a:gd name="connsiteY0" fmla="*/ 1122017 h 3330713"/>
                  <a:gd name="connsiteX1" fmla="*/ 2341217 w 6383130"/>
                  <a:gd name="connsiteY1" fmla="*/ 2199861 h 3330713"/>
                  <a:gd name="connsiteX2" fmla="*/ 2893391 w 6383130"/>
                  <a:gd name="connsiteY2" fmla="*/ 3012661 h 3330713"/>
                  <a:gd name="connsiteX3" fmla="*/ 3953565 w 6383130"/>
                  <a:gd name="connsiteY3" fmla="*/ 3330713 h 3330713"/>
                  <a:gd name="connsiteX4" fmla="*/ 5106504 w 6383130"/>
                  <a:gd name="connsiteY4" fmla="*/ 3083339 h 3330713"/>
                  <a:gd name="connsiteX5" fmla="*/ 5464313 w 6383130"/>
                  <a:gd name="connsiteY5" fmla="*/ 2425148 h 3330713"/>
                  <a:gd name="connsiteX6" fmla="*/ 4753113 w 6383130"/>
                  <a:gd name="connsiteY6" fmla="*/ 1696278 h 3330713"/>
                  <a:gd name="connsiteX7" fmla="*/ 6007652 w 6383130"/>
                  <a:gd name="connsiteY7" fmla="*/ 1532835 h 3330713"/>
                  <a:gd name="connsiteX8" fmla="*/ 6383130 w 6383130"/>
                  <a:gd name="connsiteY8" fmla="*/ 216452 h 3330713"/>
                  <a:gd name="connsiteX9" fmla="*/ 4117008 w 6383130"/>
                  <a:gd name="connsiteY9" fmla="*/ 0 h 3330713"/>
                  <a:gd name="connsiteX10" fmla="*/ 2531165 w 6383130"/>
                  <a:gd name="connsiteY10" fmla="*/ 287130 h 3330713"/>
                  <a:gd name="connsiteX11" fmla="*/ 812800 w 6383130"/>
                  <a:gd name="connsiteY11" fmla="*/ 437322 h 3330713"/>
                  <a:gd name="connsiteX12" fmla="*/ 0 w 6383130"/>
                  <a:gd name="connsiteY12" fmla="*/ 689113 h 3330713"/>
                  <a:gd name="connsiteX13" fmla="*/ 874643 w 6383130"/>
                  <a:gd name="connsiteY13" fmla="*/ 1122017 h 3330713"/>
                  <a:gd name="connsiteX0" fmla="*/ 874643 w 6007652"/>
                  <a:gd name="connsiteY0" fmla="*/ 1122017 h 3330713"/>
                  <a:gd name="connsiteX1" fmla="*/ 2341217 w 6007652"/>
                  <a:gd name="connsiteY1" fmla="*/ 2199861 h 3330713"/>
                  <a:gd name="connsiteX2" fmla="*/ 2893391 w 6007652"/>
                  <a:gd name="connsiteY2" fmla="*/ 3012661 h 3330713"/>
                  <a:gd name="connsiteX3" fmla="*/ 3953565 w 6007652"/>
                  <a:gd name="connsiteY3" fmla="*/ 3330713 h 3330713"/>
                  <a:gd name="connsiteX4" fmla="*/ 5106504 w 6007652"/>
                  <a:gd name="connsiteY4" fmla="*/ 3083339 h 3330713"/>
                  <a:gd name="connsiteX5" fmla="*/ 5464313 w 6007652"/>
                  <a:gd name="connsiteY5" fmla="*/ 2425148 h 3330713"/>
                  <a:gd name="connsiteX6" fmla="*/ 4753113 w 6007652"/>
                  <a:gd name="connsiteY6" fmla="*/ 1696278 h 3330713"/>
                  <a:gd name="connsiteX7" fmla="*/ 6007652 w 6007652"/>
                  <a:gd name="connsiteY7" fmla="*/ 1532835 h 3330713"/>
                  <a:gd name="connsiteX8" fmla="*/ 5942502 w 6007652"/>
                  <a:gd name="connsiteY8" fmla="*/ 158750 h 3330713"/>
                  <a:gd name="connsiteX9" fmla="*/ 4117008 w 6007652"/>
                  <a:gd name="connsiteY9" fmla="*/ 0 h 3330713"/>
                  <a:gd name="connsiteX10" fmla="*/ 2531165 w 6007652"/>
                  <a:gd name="connsiteY10" fmla="*/ 287130 h 3330713"/>
                  <a:gd name="connsiteX11" fmla="*/ 812800 w 6007652"/>
                  <a:gd name="connsiteY11" fmla="*/ 437322 h 3330713"/>
                  <a:gd name="connsiteX12" fmla="*/ 0 w 6007652"/>
                  <a:gd name="connsiteY12" fmla="*/ 689113 h 3330713"/>
                  <a:gd name="connsiteX13" fmla="*/ 874643 w 6007652"/>
                  <a:gd name="connsiteY13" fmla="*/ 1122017 h 3330713"/>
                  <a:gd name="connsiteX0" fmla="*/ 874643 w 5942502"/>
                  <a:gd name="connsiteY0" fmla="*/ 1122017 h 3330713"/>
                  <a:gd name="connsiteX1" fmla="*/ 2341217 w 5942502"/>
                  <a:gd name="connsiteY1" fmla="*/ 2199861 h 3330713"/>
                  <a:gd name="connsiteX2" fmla="*/ 2893391 w 5942502"/>
                  <a:gd name="connsiteY2" fmla="*/ 3012661 h 3330713"/>
                  <a:gd name="connsiteX3" fmla="*/ 3953565 w 5942502"/>
                  <a:gd name="connsiteY3" fmla="*/ 3330713 h 3330713"/>
                  <a:gd name="connsiteX4" fmla="*/ 5106504 w 5942502"/>
                  <a:gd name="connsiteY4" fmla="*/ 3083339 h 3330713"/>
                  <a:gd name="connsiteX5" fmla="*/ 5464313 w 5942502"/>
                  <a:gd name="connsiteY5" fmla="*/ 2425148 h 3330713"/>
                  <a:gd name="connsiteX6" fmla="*/ 4753113 w 5942502"/>
                  <a:gd name="connsiteY6" fmla="*/ 1696278 h 3330713"/>
                  <a:gd name="connsiteX7" fmla="*/ 5881758 w 5942502"/>
                  <a:gd name="connsiteY7" fmla="*/ 1532835 h 3330713"/>
                  <a:gd name="connsiteX8" fmla="*/ 5942502 w 5942502"/>
                  <a:gd name="connsiteY8" fmla="*/ 158750 h 3330713"/>
                  <a:gd name="connsiteX9" fmla="*/ 4117008 w 5942502"/>
                  <a:gd name="connsiteY9" fmla="*/ 0 h 3330713"/>
                  <a:gd name="connsiteX10" fmla="*/ 2531165 w 5942502"/>
                  <a:gd name="connsiteY10" fmla="*/ 287130 h 3330713"/>
                  <a:gd name="connsiteX11" fmla="*/ 812800 w 5942502"/>
                  <a:gd name="connsiteY11" fmla="*/ 437322 h 3330713"/>
                  <a:gd name="connsiteX12" fmla="*/ 0 w 5942502"/>
                  <a:gd name="connsiteY12" fmla="*/ 689113 h 3330713"/>
                  <a:gd name="connsiteX13" fmla="*/ 874643 w 5942502"/>
                  <a:gd name="connsiteY13" fmla="*/ 1122017 h 3330713"/>
                  <a:gd name="connsiteX0" fmla="*/ 874643 w 5942502"/>
                  <a:gd name="connsiteY0" fmla="*/ 1122017 h 3330713"/>
                  <a:gd name="connsiteX1" fmla="*/ 2341217 w 5942502"/>
                  <a:gd name="connsiteY1" fmla="*/ 2199861 h 3330713"/>
                  <a:gd name="connsiteX2" fmla="*/ 2893391 w 5942502"/>
                  <a:gd name="connsiteY2" fmla="*/ 3012661 h 3330713"/>
                  <a:gd name="connsiteX3" fmla="*/ 3953565 w 5942502"/>
                  <a:gd name="connsiteY3" fmla="*/ 3330713 h 3330713"/>
                  <a:gd name="connsiteX4" fmla="*/ 5106504 w 5942502"/>
                  <a:gd name="connsiteY4" fmla="*/ 3083339 h 3330713"/>
                  <a:gd name="connsiteX5" fmla="*/ 5464313 w 5942502"/>
                  <a:gd name="connsiteY5" fmla="*/ 2425148 h 3330713"/>
                  <a:gd name="connsiteX6" fmla="*/ 5109813 w 5942502"/>
                  <a:gd name="connsiteY6" fmla="*/ 1712015 h 3330713"/>
                  <a:gd name="connsiteX7" fmla="*/ 5881758 w 5942502"/>
                  <a:gd name="connsiteY7" fmla="*/ 1532835 h 3330713"/>
                  <a:gd name="connsiteX8" fmla="*/ 5942502 w 5942502"/>
                  <a:gd name="connsiteY8" fmla="*/ 158750 h 3330713"/>
                  <a:gd name="connsiteX9" fmla="*/ 4117008 w 5942502"/>
                  <a:gd name="connsiteY9" fmla="*/ 0 h 3330713"/>
                  <a:gd name="connsiteX10" fmla="*/ 2531165 w 5942502"/>
                  <a:gd name="connsiteY10" fmla="*/ 287130 h 3330713"/>
                  <a:gd name="connsiteX11" fmla="*/ 812800 w 5942502"/>
                  <a:gd name="connsiteY11" fmla="*/ 437322 h 3330713"/>
                  <a:gd name="connsiteX12" fmla="*/ 0 w 5942502"/>
                  <a:gd name="connsiteY12" fmla="*/ 689113 h 3330713"/>
                  <a:gd name="connsiteX13" fmla="*/ 874643 w 5942502"/>
                  <a:gd name="connsiteY13" fmla="*/ 1122017 h 3330713"/>
                  <a:gd name="connsiteX0" fmla="*/ 874643 w 5942502"/>
                  <a:gd name="connsiteY0" fmla="*/ 1122017 h 3330713"/>
                  <a:gd name="connsiteX1" fmla="*/ 2341217 w 5942502"/>
                  <a:gd name="connsiteY1" fmla="*/ 2199861 h 3330713"/>
                  <a:gd name="connsiteX2" fmla="*/ 2893391 w 5942502"/>
                  <a:gd name="connsiteY2" fmla="*/ 3012661 h 3330713"/>
                  <a:gd name="connsiteX3" fmla="*/ 3953565 w 5942502"/>
                  <a:gd name="connsiteY3" fmla="*/ 3330713 h 3330713"/>
                  <a:gd name="connsiteX4" fmla="*/ 5106504 w 5942502"/>
                  <a:gd name="connsiteY4" fmla="*/ 3083339 h 3330713"/>
                  <a:gd name="connsiteX5" fmla="*/ 5464313 w 5942502"/>
                  <a:gd name="connsiteY5" fmla="*/ 2425148 h 3330713"/>
                  <a:gd name="connsiteX6" fmla="*/ 5235707 w 5942502"/>
                  <a:gd name="connsiteY6" fmla="*/ 1727752 h 3330713"/>
                  <a:gd name="connsiteX7" fmla="*/ 5881758 w 5942502"/>
                  <a:gd name="connsiteY7" fmla="*/ 1532835 h 3330713"/>
                  <a:gd name="connsiteX8" fmla="*/ 5942502 w 5942502"/>
                  <a:gd name="connsiteY8" fmla="*/ 158750 h 3330713"/>
                  <a:gd name="connsiteX9" fmla="*/ 4117008 w 5942502"/>
                  <a:gd name="connsiteY9" fmla="*/ 0 h 3330713"/>
                  <a:gd name="connsiteX10" fmla="*/ 2531165 w 5942502"/>
                  <a:gd name="connsiteY10" fmla="*/ 287130 h 3330713"/>
                  <a:gd name="connsiteX11" fmla="*/ 812800 w 5942502"/>
                  <a:gd name="connsiteY11" fmla="*/ 437322 h 3330713"/>
                  <a:gd name="connsiteX12" fmla="*/ 0 w 5942502"/>
                  <a:gd name="connsiteY12" fmla="*/ 689113 h 3330713"/>
                  <a:gd name="connsiteX13" fmla="*/ 874643 w 5942502"/>
                  <a:gd name="connsiteY13" fmla="*/ 1122017 h 3330713"/>
                  <a:gd name="connsiteX0" fmla="*/ 874643 w 5942502"/>
                  <a:gd name="connsiteY0" fmla="*/ 1122017 h 3330713"/>
                  <a:gd name="connsiteX1" fmla="*/ 2341217 w 5942502"/>
                  <a:gd name="connsiteY1" fmla="*/ 2199861 h 3330713"/>
                  <a:gd name="connsiteX2" fmla="*/ 2893391 w 5942502"/>
                  <a:gd name="connsiteY2" fmla="*/ 3012661 h 3330713"/>
                  <a:gd name="connsiteX3" fmla="*/ 3953565 w 5942502"/>
                  <a:gd name="connsiteY3" fmla="*/ 3330713 h 3330713"/>
                  <a:gd name="connsiteX4" fmla="*/ 5106504 w 5942502"/>
                  <a:gd name="connsiteY4" fmla="*/ 3083339 h 3330713"/>
                  <a:gd name="connsiteX5" fmla="*/ 5605944 w 5942502"/>
                  <a:gd name="connsiteY5" fmla="*/ 2472358 h 3330713"/>
                  <a:gd name="connsiteX6" fmla="*/ 5235707 w 5942502"/>
                  <a:gd name="connsiteY6" fmla="*/ 1727752 h 3330713"/>
                  <a:gd name="connsiteX7" fmla="*/ 5881758 w 5942502"/>
                  <a:gd name="connsiteY7" fmla="*/ 1532835 h 3330713"/>
                  <a:gd name="connsiteX8" fmla="*/ 5942502 w 5942502"/>
                  <a:gd name="connsiteY8" fmla="*/ 158750 h 3330713"/>
                  <a:gd name="connsiteX9" fmla="*/ 4117008 w 5942502"/>
                  <a:gd name="connsiteY9" fmla="*/ 0 h 3330713"/>
                  <a:gd name="connsiteX10" fmla="*/ 2531165 w 5942502"/>
                  <a:gd name="connsiteY10" fmla="*/ 287130 h 3330713"/>
                  <a:gd name="connsiteX11" fmla="*/ 812800 w 5942502"/>
                  <a:gd name="connsiteY11" fmla="*/ 437322 h 3330713"/>
                  <a:gd name="connsiteX12" fmla="*/ 0 w 5942502"/>
                  <a:gd name="connsiteY12" fmla="*/ 689113 h 3330713"/>
                  <a:gd name="connsiteX13" fmla="*/ 874643 w 5942502"/>
                  <a:gd name="connsiteY13" fmla="*/ 1122017 h 3330713"/>
                  <a:gd name="connsiteX0" fmla="*/ 874643 w 5942502"/>
                  <a:gd name="connsiteY0" fmla="*/ 1122017 h 3330713"/>
                  <a:gd name="connsiteX1" fmla="*/ 2341217 w 5942502"/>
                  <a:gd name="connsiteY1" fmla="*/ 2199861 h 3330713"/>
                  <a:gd name="connsiteX2" fmla="*/ 2893391 w 5942502"/>
                  <a:gd name="connsiteY2" fmla="*/ 3012661 h 3330713"/>
                  <a:gd name="connsiteX3" fmla="*/ 3953565 w 5942502"/>
                  <a:gd name="connsiteY3" fmla="*/ 3330713 h 3330713"/>
                  <a:gd name="connsiteX4" fmla="*/ 5106504 w 5942502"/>
                  <a:gd name="connsiteY4" fmla="*/ 3083339 h 3330713"/>
                  <a:gd name="connsiteX5" fmla="*/ 5605944 w 5942502"/>
                  <a:gd name="connsiteY5" fmla="*/ 2472358 h 3330713"/>
                  <a:gd name="connsiteX6" fmla="*/ 5382584 w 5942502"/>
                  <a:gd name="connsiteY6" fmla="*/ 1727752 h 3330713"/>
                  <a:gd name="connsiteX7" fmla="*/ 5881758 w 5942502"/>
                  <a:gd name="connsiteY7" fmla="*/ 1532835 h 3330713"/>
                  <a:gd name="connsiteX8" fmla="*/ 5942502 w 5942502"/>
                  <a:gd name="connsiteY8" fmla="*/ 158750 h 3330713"/>
                  <a:gd name="connsiteX9" fmla="*/ 4117008 w 5942502"/>
                  <a:gd name="connsiteY9" fmla="*/ 0 h 3330713"/>
                  <a:gd name="connsiteX10" fmla="*/ 2531165 w 5942502"/>
                  <a:gd name="connsiteY10" fmla="*/ 287130 h 3330713"/>
                  <a:gd name="connsiteX11" fmla="*/ 812800 w 5942502"/>
                  <a:gd name="connsiteY11" fmla="*/ 437322 h 3330713"/>
                  <a:gd name="connsiteX12" fmla="*/ 0 w 5942502"/>
                  <a:gd name="connsiteY12" fmla="*/ 689113 h 3330713"/>
                  <a:gd name="connsiteX13" fmla="*/ 874643 w 5942502"/>
                  <a:gd name="connsiteY13" fmla="*/ 1122017 h 3330713"/>
                  <a:gd name="connsiteX0" fmla="*/ 874643 w 5942502"/>
                  <a:gd name="connsiteY0" fmla="*/ 1122017 h 3330713"/>
                  <a:gd name="connsiteX1" fmla="*/ 2341217 w 5942502"/>
                  <a:gd name="connsiteY1" fmla="*/ 2199861 h 3330713"/>
                  <a:gd name="connsiteX2" fmla="*/ 2898637 w 5942502"/>
                  <a:gd name="connsiteY2" fmla="*/ 3091345 h 3330713"/>
                  <a:gd name="connsiteX3" fmla="*/ 3953565 w 5942502"/>
                  <a:gd name="connsiteY3" fmla="*/ 3330713 h 3330713"/>
                  <a:gd name="connsiteX4" fmla="*/ 5106504 w 5942502"/>
                  <a:gd name="connsiteY4" fmla="*/ 3083339 h 3330713"/>
                  <a:gd name="connsiteX5" fmla="*/ 5605944 w 5942502"/>
                  <a:gd name="connsiteY5" fmla="*/ 2472358 h 3330713"/>
                  <a:gd name="connsiteX6" fmla="*/ 5382584 w 5942502"/>
                  <a:gd name="connsiteY6" fmla="*/ 1727752 h 3330713"/>
                  <a:gd name="connsiteX7" fmla="*/ 5881758 w 5942502"/>
                  <a:gd name="connsiteY7" fmla="*/ 1532835 h 3330713"/>
                  <a:gd name="connsiteX8" fmla="*/ 5942502 w 5942502"/>
                  <a:gd name="connsiteY8" fmla="*/ 158750 h 3330713"/>
                  <a:gd name="connsiteX9" fmla="*/ 4117008 w 5942502"/>
                  <a:gd name="connsiteY9" fmla="*/ 0 h 3330713"/>
                  <a:gd name="connsiteX10" fmla="*/ 2531165 w 5942502"/>
                  <a:gd name="connsiteY10" fmla="*/ 287130 h 3330713"/>
                  <a:gd name="connsiteX11" fmla="*/ 812800 w 5942502"/>
                  <a:gd name="connsiteY11" fmla="*/ 437322 h 3330713"/>
                  <a:gd name="connsiteX12" fmla="*/ 0 w 5942502"/>
                  <a:gd name="connsiteY12" fmla="*/ 689113 h 3330713"/>
                  <a:gd name="connsiteX13" fmla="*/ 874643 w 5942502"/>
                  <a:gd name="connsiteY13" fmla="*/ 1122017 h 3330713"/>
                  <a:gd name="connsiteX0" fmla="*/ 874643 w 5942502"/>
                  <a:gd name="connsiteY0" fmla="*/ 996123 h 3204819"/>
                  <a:gd name="connsiteX1" fmla="*/ 2341217 w 5942502"/>
                  <a:gd name="connsiteY1" fmla="*/ 2073967 h 3204819"/>
                  <a:gd name="connsiteX2" fmla="*/ 2898637 w 5942502"/>
                  <a:gd name="connsiteY2" fmla="*/ 2965451 h 3204819"/>
                  <a:gd name="connsiteX3" fmla="*/ 3953565 w 5942502"/>
                  <a:gd name="connsiteY3" fmla="*/ 3204819 h 3204819"/>
                  <a:gd name="connsiteX4" fmla="*/ 5106504 w 5942502"/>
                  <a:gd name="connsiteY4" fmla="*/ 2957445 h 3204819"/>
                  <a:gd name="connsiteX5" fmla="*/ 5605944 w 5942502"/>
                  <a:gd name="connsiteY5" fmla="*/ 2346464 h 3204819"/>
                  <a:gd name="connsiteX6" fmla="*/ 5382584 w 5942502"/>
                  <a:gd name="connsiteY6" fmla="*/ 1601858 h 3204819"/>
                  <a:gd name="connsiteX7" fmla="*/ 5881758 w 5942502"/>
                  <a:gd name="connsiteY7" fmla="*/ 1406941 h 3204819"/>
                  <a:gd name="connsiteX8" fmla="*/ 5942502 w 5942502"/>
                  <a:gd name="connsiteY8" fmla="*/ 32856 h 3204819"/>
                  <a:gd name="connsiteX9" fmla="*/ 4169464 w 5942502"/>
                  <a:gd name="connsiteY9" fmla="*/ 0 h 3204819"/>
                  <a:gd name="connsiteX10" fmla="*/ 2531165 w 5942502"/>
                  <a:gd name="connsiteY10" fmla="*/ 161236 h 3204819"/>
                  <a:gd name="connsiteX11" fmla="*/ 812800 w 5942502"/>
                  <a:gd name="connsiteY11" fmla="*/ 311428 h 3204819"/>
                  <a:gd name="connsiteX12" fmla="*/ 0 w 5942502"/>
                  <a:gd name="connsiteY12" fmla="*/ 563219 h 3204819"/>
                  <a:gd name="connsiteX13" fmla="*/ 874643 w 5942502"/>
                  <a:gd name="connsiteY13" fmla="*/ 996123 h 3204819"/>
                  <a:gd name="connsiteX0" fmla="*/ 874643 w 5932010"/>
                  <a:gd name="connsiteY0" fmla="*/ 996123 h 3204819"/>
                  <a:gd name="connsiteX1" fmla="*/ 2341217 w 5932010"/>
                  <a:gd name="connsiteY1" fmla="*/ 2073967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605944 w 5932010"/>
                  <a:gd name="connsiteY5" fmla="*/ 2346464 h 3204819"/>
                  <a:gd name="connsiteX6" fmla="*/ 5382584 w 5932010"/>
                  <a:gd name="connsiteY6" fmla="*/ 1601858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74643 w 5932010"/>
                  <a:gd name="connsiteY13" fmla="*/ 996123 h 3204819"/>
                  <a:gd name="connsiteX0" fmla="*/ 874643 w 5932010"/>
                  <a:gd name="connsiteY0" fmla="*/ 996123 h 3204819"/>
                  <a:gd name="connsiteX1" fmla="*/ 2341217 w 5932010"/>
                  <a:gd name="connsiteY1" fmla="*/ 2073967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605944 w 5932010"/>
                  <a:gd name="connsiteY5" fmla="*/ 2346464 h 3204819"/>
                  <a:gd name="connsiteX6" fmla="*/ 5503232 w 5932010"/>
                  <a:gd name="connsiteY6" fmla="*/ 1575630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74643 w 5932010"/>
                  <a:gd name="connsiteY13" fmla="*/ 996123 h 3204819"/>
                  <a:gd name="connsiteX0" fmla="*/ 874643 w 5932010"/>
                  <a:gd name="connsiteY0" fmla="*/ 996123 h 3204819"/>
                  <a:gd name="connsiteX1" fmla="*/ 2341217 w 5932010"/>
                  <a:gd name="connsiteY1" fmla="*/ 2073967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443331 w 5932010"/>
                  <a:gd name="connsiteY5" fmla="*/ 2346464 h 3204819"/>
                  <a:gd name="connsiteX6" fmla="*/ 5503232 w 5932010"/>
                  <a:gd name="connsiteY6" fmla="*/ 1575630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74643 w 5932010"/>
                  <a:gd name="connsiteY13" fmla="*/ 996123 h 3204819"/>
                  <a:gd name="connsiteX0" fmla="*/ 874643 w 5932010"/>
                  <a:gd name="connsiteY0" fmla="*/ 996123 h 3204819"/>
                  <a:gd name="connsiteX1" fmla="*/ 2341217 w 5932010"/>
                  <a:gd name="connsiteY1" fmla="*/ 2073967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527261 w 5932010"/>
                  <a:gd name="connsiteY5" fmla="*/ 2346464 h 3204819"/>
                  <a:gd name="connsiteX6" fmla="*/ 5503232 w 5932010"/>
                  <a:gd name="connsiteY6" fmla="*/ 1575630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74643 w 5932010"/>
                  <a:gd name="connsiteY13" fmla="*/ 996123 h 3204819"/>
                  <a:gd name="connsiteX0" fmla="*/ 874643 w 5932010"/>
                  <a:gd name="connsiteY0" fmla="*/ 996123 h 3204819"/>
                  <a:gd name="connsiteX1" fmla="*/ 2341217 w 5932010"/>
                  <a:gd name="connsiteY1" fmla="*/ 2073967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527261 w 5932010"/>
                  <a:gd name="connsiteY5" fmla="*/ 2346464 h 3204819"/>
                  <a:gd name="connsiteX6" fmla="*/ 5414057 w 5932010"/>
                  <a:gd name="connsiteY6" fmla="*/ 1591367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74643 w 5932010"/>
                  <a:gd name="connsiteY13" fmla="*/ 996123 h 3204819"/>
                  <a:gd name="connsiteX0" fmla="*/ 837924 w 5932010"/>
                  <a:gd name="connsiteY0" fmla="*/ 1300366 h 3204819"/>
                  <a:gd name="connsiteX1" fmla="*/ 2341217 w 5932010"/>
                  <a:gd name="connsiteY1" fmla="*/ 2073967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527261 w 5932010"/>
                  <a:gd name="connsiteY5" fmla="*/ 2346464 h 3204819"/>
                  <a:gd name="connsiteX6" fmla="*/ 5414057 w 5932010"/>
                  <a:gd name="connsiteY6" fmla="*/ 1591367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37924 w 5932010"/>
                  <a:gd name="connsiteY13" fmla="*/ 1300366 h 3204819"/>
                  <a:gd name="connsiteX0" fmla="*/ 837924 w 5932010"/>
                  <a:gd name="connsiteY0" fmla="*/ 1300366 h 3204819"/>
                  <a:gd name="connsiteX1" fmla="*/ 2236306 w 5932010"/>
                  <a:gd name="connsiteY1" fmla="*/ 2094949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527261 w 5932010"/>
                  <a:gd name="connsiteY5" fmla="*/ 2346464 h 3204819"/>
                  <a:gd name="connsiteX6" fmla="*/ 5414057 w 5932010"/>
                  <a:gd name="connsiteY6" fmla="*/ 1591367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37924 w 5932010"/>
                  <a:gd name="connsiteY13" fmla="*/ 1300366 h 3204819"/>
                  <a:gd name="connsiteX0" fmla="*/ 25124 w 5119210"/>
                  <a:gd name="connsiteY0" fmla="*/ 1300366 h 3204819"/>
                  <a:gd name="connsiteX1" fmla="*/ 1423506 w 5119210"/>
                  <a:gd name="connsiteY1" fmla="*/ 2094949 h 3204819"/>
                  <a:gd name="connsiteX2" fmla="*/ 2085837 w 5119210"/>
                  <a:gd name="connsiteY2" fmla="*/ 2965451 h 3204819"/>
                  <a:gd name="connsiteX3" fmla="*/ 3140765 w 5119210"/>
                  <a:gd name="connsiteY3" fmla="*/ 3204819 h 3204819"/>
                  <a:gd name="connsiteX4" fmla="*/ 4293704 w 5119210"/>
                  <a:gd name="connsiteY4" fmla="*/ 2957445 h 3204819"/>
                  <a:gd name="connsiteX5" fmla="*/ 4714461 w 5119210"/>
                  <a:gd name="connsiteY5" fmla="*/ 2346464 h 3204819"/>
                  <a:gd name="connsiteX6" fmla="*/ 4601257 w 5119210"/>
                  <a:gd name="connsiteY6" fmla="*/ 1591367 h 3204819"/>
                  <a:gd name="connsiteX7" fmla="*/ 5068958 w 5119210"/>
                  <a:gd name="connsiteY7" fmla="*/ 1406941 h 3204819"/>
                  <a:gd name="connsiteX8" fmla="*/ 5119210 w 5119210"/>
                  <a:gd name="connsiteY8" fmla="*/ 410537 h 3204819"/>
                  <a:gd name="connsiteX9" fmla="*/ 3356664 w 5119210"/>
                  <a:gd name="connsiteY9" fmla="*/ 0 h 3204819"/>
                  <a:gd name="connsiteX10" fmla="*/ 1718365 w 5119210"/>
                  <a:gd name="connsiteY10" fmla="*/ 161236 h 3204819"/>
                  <a:gd name="connsiteX11" fmla="*/ 0 w 5119210"/>
                  <a:gd name="connsiteY11" fmla="*/ 311428 h 3204819"/>
                  <a:gd name="connsiteX12" fmla="*/ 68715 w 5119210"/>
                  <a:gd name="connsiteY12" fmla="*/ 579863 h 3204819"/>
                  <a:gd name="connsiteX13" fmla="*/ 25124 w 5119210"/>
                  <a:gd name="connsiteY13" fmla="*/ 1300366 h 3204819"/>
                  <a:gd name="connsiteX0" fmla="*/ 25124 w 5119210"/>
                  <a:gd name="connsiteY0" fmla="*/ 1300366 h 3204819"/>
                  <a:gd name="connsiteX1" fmla="*/ 1423506 w 5119210"/>
                  <a:gd name="connsiteY1" fmla="*/ 2094949 h 3204819"/>
                  <a:gd name="connsiteX2" fmla="*/ 2085837 w 5119210"/>
                  <a:gd name="connsiteY2" fmla="*/ 2965451 h 3204819"/>
                  <a:gd name="connsiteX3" fmla="*/ 3140765 w 5119210"/>
                  <a:gd name="connsiteY3" fmla="*/ 3204819 h 3204819"/>
                  <a:gd name="connsiteX4" fmla="*/ 4293704 w 5119210"/>
                  <a:gd name="connsiteY4" fmla="*/ 2957445 h 3204819"/>
                  <a:gd name="connsiteX5" fmla="*/ 4714461 w 5119210"/>
                  <a:gd name="connsiteY5" fmla="*/ 2346464 h 3204819"/>
                  <a:gd name="connsiteX6" fmla="*/ 4601257 w 5119210"/>
                  <a:gd name="connsiteY6" fmla="*/ 1591367 h 3204819"/>
                  <a:gd name="connsiteX7" fmla="*/ 5068958 w 5119210"/>
                  <a:gd name="connsiteY7" fmla="*/ 1406941 h 3204819"/>
                  <a:gd name="connsiteX8" fmla="*/ 5119210 w 5119210"/>
                  <a:gd name="connsiteY8" fmla="*/ 410537 h 3204819"/>
                  <a:gd name="connsiteX9" fmla="*/ 3356664 w 5119210"/>
                  <a:gd name="connsiteY9" fmla="*/ 0 h 3204819"/>
                  <a:gd name="connsiteX10" fmla="*/ 1718365 w 5119210"/>
                  <a:gd name="connsiteY10" fmla="*/ 161236 h 3204819"/>
                  <a:gd name="connsiteX11" fmla="*/ 0 w 5119210"/>
                  <a:gd name="connsiteY11" fmla="*/ 311428 h 3204819"/>
                  <a:gd name="connsiteX12" fmla="*/ 586126 w 5119210"/>
                  <a:gd name="connsiteY12" fmla="*/ 918292 h 3204819"/>
                  <a:gd name="connsiteX13" fmla="*/ 25124 w 5119210"/>
                  <a:gd name="connsiteY13" fmla="*/ 1300366 h 3204819"/>
                  <a:gd name="connsiteX0" fmla="*/ 0 w 6103356"/>
                  <a:gd name="connsiteY0" fmla="*/ 1411326 h 3204819"/>
                  <a:gd name="connsiteX1" fmla="*/ 2407652 w 6103356"/>
                  <a:gd name="connsiteY1" fmla="*/ 2094949 h 3204819"/>
                  <a:gd name="connsiteX2" fmla="*/ 3069983 w 6103356"/>
                  <a:gd name="connsiteY2" fmla="*/ 2965451 h 3204819"/>
                  <a:gd name="connsiteX3" fmla="*/ 4124911 w 6103356"/>
                  <a:gd name="connsiteY3" fmla="*/ 3204819 h 3204819"/>
                  <a:gd name="connsiteX4" fmla="*/ 5277850 w 6103356"/>
                  <a:gd name="connsiteY4" fmla="*/ 2957445 h 3204819"/>
                  <a:gd name="connsiteX5" fmla="*/ 5698607 w 6103356"/>
                  <a:gd name="connsiteY5" fmla="*/ 2346464 h 3204819"/>
                  <a:gd name="connsiteX6" fmla="*/ 5585403 w 6103356"/>
                  <a:gd name="connsiteY6" fmla="*/ 1591367 h 3204819"/>
                  <a:gd name="connsiteX7" fmla="*/ 6053104 w 6103356"/>
                  <a:gd name="connsiteY7" fmla="*/ 1406941 h 3204819"/>
                  <a:gd name="connsiteX8" fmla="*/ 6103356 w 6103356"/>
                  <a:gd name="connsiteY8" fmla="*/ 410537 h 3204819"/>
                  <a:gd name="connsiteX9" fmla="*/ 4340810 w 6103356"/>
                  <a:gd name="connsiteY9" fmla="*/ 0 h 3204819"/>
                  <a:gd name="connsiteX10" fmla="*/ 2702511 w 6103356"/>
                  <a:gd name="connsiteY10" fmla="*/ 161236 h 3204819"/>
                  <a:gd name="connsiteX11" fmla="*/ 984146 w 6103356"/>
                  <a:gd name="connsiteY11" fmla="*/ 311428 h 3204819"/>
                  <a:gd name="connsiteX12" fmla="*/ 1570272 w 6103356"/>
                  <a:gd name="connsiteY12" fmla="*/ 918292 h 3204819"/>
                  <a:gd name="connsiteX13" fmla="*/ 0 w 6103356"/>
                  <a:gd name="connsiteY13" fmla="*/ 1411326 h 3204819"/>
                  <a:gd name="connsiteX0" fmla="*/ 0 w 6103356"/>
                  <a:gd name="connsiteY0" fmla="*/ 1411326 h 3204819"/>
                  <a:gd name="connsiteX1" fmla="*/ 900135 w 6103356"/>
                  <a:gd name="connsiteY1" fmla="*/ 2122689 h 3204819"/>
                  <a:gd name="connsiteX2" fmla="*/ 3069983 w 6103356"/>
                  <a:gd name="connsiteY2" fmla="*/ 2965451 h 3204819"/>
                  <a:gd name="connsiteX3" fmla="*/ 4124911 w 6103356"/>
                  <a:gd name="connsiteY3" fmla="*/ 3204819 h 3204819"/>
                  <a:gd name="connsiteX4" fmla="*/ 5277850 w 6103356"/>
                  <a:gd name="connsiteY4" fmla="*/ 2957445 h 3204819"/>
                  <a:gd name="connsiteX5" fmla="*/ 5698607 w 6103356"/>
                  <a:gd name="connsiteY5" fmla="*/ 2346464 h 3204819"/>
                  <a:gd name="connsiteX6" fmla="*/ 5585403 w 6103356"/>
                  <a:gd name="connsiteY6" fmla="*/ 1591367 h 3204819"/>
                  <a:gd name="connsiteX7" fmla="*/ 6053104 w 6103356"/>
                  <a:gd name="connsiteY7" fmla="*/ 1406941 h 3204819"/>
                  <a:gd name="connsiteX8" fmla="*/ 6103356 w 6103356"/>
                  <a:gd name="connsiteY8" fmla="*/ 410537 h 3204819"/>
                  <a:gd name="connsiteX9" fmla="*/ 4340810 w 6103356"/>
                  <a:gd name="connsiteY9" fmla="*/ 0 h 3204819"/>
                  <a:gd name="connsiteX10" fmla="*/ 2702511 w 6103356"/>
                  <a:gd name="connsiteY10" fmla="*/ 161236 h 3204819"/>
                  <a:gd name="connsiteX11" fmla="*/ 984146 w 6103356"/>
                  <a:gd name="connsiteY11" fmla="*/ 311428 h 3204819"/>
                  <a:gd name="connsiteX12" fmla="*/ 1570272 w 6103356"/>
                  <a:gd name="connsiteY12" fmla="*/ 918292 h 3204819"/>
                  <a:gd name="connsiteX13" fmla="*/ 0 w 6103356"/>
                  <a:gd name="connsiteY13" fmla="*/ 1411326 h 3204819"/>
                  <a:gd name="connsiteX0" fmla="*/ 0 w 5918110"/>
                  <a:gd name="connsiteY0" fmla="*/ 1244886 h 3204819"/>
                  <a:gd name="connsiteX1" fmla="*/ 714889 w 5918110"/>
                  <a:gd name="connsiteY1" fmla="*/ 2122689 h 3204819"/>
                  <a:gd name="connsiteX2" fmla="*/ 2884737 w 5918110"/>
                  <a:gd name="connsiteY2" fmla="*/ 2965451 h 3204819"/>
                  <a:gd name="connsiteX3" fmla="*/ 3939665 w 5918110"/>
                  <a:gd name="connsiteY3" fmla="*/ 3204819 h 3204819"/>
                  <a:gd name="connsiteX4" fmla="*/ 5092604 w 5918110"/>
                  <a:gd name="connsiteY4" fmla="*/ 2957445 h 3204819"/>
                  <a:gd name="connsiteX5" fmla="*/ 5513361 w 5918110"/>
                  <a:gd name="connsiteY5" fmla="*/ 2346464 h 3204819"/>
                  <a:gd name="connsiteX6" fmla="*/ 5400157 w 5918110"/>
                  <a:gd name="connsiteY6" fmla="*/ 1591367 h 3204819"/>
                  <a:gd name="connsiteX7" fmla="*/ 5867858 w 5918110"/>
                  <a:gd name="connsiteY7" fmla="*/ 1406941 h 3204819"/>
                  <a:gd name="connsiteX8" fmla="*/ 5918110 w 5918110"/>
                  <a:gd name="connsiteY8" fmla="*/ 410537 h 3204819"/>
                  <a:gd name="connsiteX9" fmla="*/ 4155564 w 5918110"/>
                  <a:gd name="connsiteY9" fmla="*/ 0 h 3204819"/>
                  <a:gd name="connsiteX10" fmla="*/ 2517265 w 5918110"/>
                  <a:gd name="connsiteY10" fmla="*/ 161236 h 3204819"/>
                  <a:gd name="connsiteX11" fmla="*/ 798900 w 5918110"/>
                  <a:gd name="connsiteY11" fmla="*/ 311428 h 3204819"/>
                  <a:gd name="connsiteX12" fmla="*/ 1385026 w 5918110"/>
                  <a:gd name="connsiteY12" fmla="*/ 918292 h 3204819"/>
                  <a:gd name="connsiteX13" fmla="*/ 0 w 5918110"/>
                  <a:gd name="connsiteY13" fmla="*/ 1244886 h 3204819"/>
                  <a:gd name="connsiteX0" fmla="*/ 0 w 5918110"/>
                  <a:gd name="connsiteY0" fmla="*/ 1244886 h 3204819"/>
                  <a:gd name="connsiteX1" fmla="*/ 548806 w 5918110"/>
                  <a:gd name="connsiteY1" fmla="*/ 2461118 h 3204819"/>
                  <a:gd name="connsiteX2" fmla="*/ 2884737 w 5918110"/>
                  <a:gd name="connsiteY2" fmla="*/ 2965451 h 3204819"/>
                  <a:gd name="connsiteX3" fmla="*/ 3939665 w 5918110"/>
                  <a:gd name="connsiteY3" fmla="*/ 3204819 h 3204819"/>
                  <a:gd name="connsiteX4" fmla="*/ 5092604 w 5918110"/>
                  <a:gd name="connsiteY4" fmla="*/ 2957445 h 3204819"/>
                  <a:gd name="connsiteX5" fmla="*/ 5513361 w 5918110"/>
                  <a:gd name="connsiteY5" fmla="*/ 2346464 h 3204819"/>
                  <a:gd name="connsiteX6" fmla="*/ 5400157 w 5918110"/>
                  <a:gd name="connsiteY6" fmla="*/ 1591367 h 3204819"/>
                  <a:gd name="connsiteX7" fmla="*/ 5867858 w 5918110"/>
                  <a:gd name="connsiteY7" fmla="*/ 1406941 h 3204819"/>
                  <a:gd name="connsiteX8" fmla="*/ 5918110 w 5918110"/>
                  <a:gd name="connsiteY8" fmla="*/ 410537 h 3204819"/>
                  <a:gd name="connsiteX9" fmla="*/ 4155564 w 5918110"/>
                  <a:gd name="connsiteY9" fmla="*/ 0 h 3204819"/>
                  <a:gd name="connsiteX10" fmla="*/ 2517265 w 5918110"/>
                  <a:gd name="connsiteY10" fmla="*/ 161236 h 3204819"/>
                  <a:gd name="connsiteX11" fmla="*/ 798900 w 5918110"/>
                  <a:gd name="connsiteY11" fmla="*/ 311428 h 3204819"/>
                  <a:gd name="connsiteX12" fmla="*/ 1385026 w 5918110"/>
                  <a:gd name="connsiteY12" fmla="*/ 918292 h 3204819"/>
                  <a:gd name="connsiteX13" fmla="*/ 0 w 5918110"/>
                  <a:gd name="connsiteY13" fmla="*/ 1244886 h 3204819"/>
                  <a:gd name="connsiteX0" fmla="*/ 0 w 5918110"/>
                  <a:gd name="connsiteY0" fmla="*/ 1244886 h 3204819"/>
                  <a:gd name="connsiteX1" fmla="*/ 727664 w 5918110"/>
                  <a:gd name="connsiteY1" fmla="*/ 2810643 h 3204819"/>
                  <a:gd name="connsiteX2" fmla="*/ 2884737 w 5918110"/>
                  <a:gd name="connsiteY2" fmla="*/ 2965451 h 3204819"/>
                  <a:gd name="connsiteX3" fmla="*/ 3939665 w 5918110"/>
                  <a:gd name="connsiteY3" fmla="*/ 3204819 h 3204819"/>
                  <a:gd name="connsiteX4" fmla="*/ 5092604 w 5918110"/>
                  <a:gd name="connsiteY4" fmla="*/ 2957445 h 3204819"/>
                  <a:gd name="connsiteX5" fmla="*/ 5513361 w 5918110"/>
                  <a:gd name="connsiteY5" fmla="*/ 2346464 h 3204819"/>
                  <a:gd name="connsiteX6" fmla="*/ 5400157 w 5918110"/>
                  <a:gd name="connsiteY6" fmla="*/ 1591367 h 3204819"/>
                  <a:gd name="connsiteX7" fmla="*/ 5867858 w 5918110"/>
                  <a:gd name="connsiteY7" fmla="*/ 1406941 h 3204819"/>
                  <a:gd name="connsiteX8" fmla="*/ 5918110 w 5918110"/>
                  <a:gd name="connsiteY8" fmla="*/ 410537 h 3204819"/>
                  <a:gd name="connsiteX9" fmla="*/ 4155564 w 5918110"/>
                  <a:gd name="connsiteY9" fmla="*/ 0 h 3204819"/>
                  <a:gd name="connsiteX10" fmla="*/ 2517265 w 5918110"/>
                  <a:gd name="connsiteY10" fmla="*/ 161236 h 3204819"/>
                  <a:gd name="connsiteX11" fmla="*/ 798900 w 5918110"/>
                  <a:gd name="connsiteY11" fmla="*/ 311428 h 3204819"/>
                  <a:gd name="connsiteX12" fmla="*/ 1385026 w 5918110"/>
                  <a:gd name="connsiteY12" fmla="*/ 918292 h 3204819"/>
                  <a:gd name="connsiteX13" fmla="*/ 0 w 5918110"/>
                  <a:gd name="connsiteY13" fmla="*/ 1244886 h 3204819"/>
                  <a:gd name="connsiteX0" fmla="*/ 1067304 w 6985414"/>
                  <a:gd name="connsiteY0" fmla="*/ 1244886 h 3204819"/>
                  <a:gd name="connsiteX1" fmla="*/ 0 w 6985414"/>
                  <a:gd name="connsiteY1" fmla="*/ 2921603 h 3204819"/>
                  <a:gd name="connsiteX2" fmla="*/ 3952041 w 6985414"/>
                  <a:gd name="connsiteY2" fmla="*/ 2965451 h 3204819"/>
                  <a:gd name="connsiteX3" fmla="*/ 5006969 w 6985414"/>
                  <a:gd name="connsiteY3" fmla="*/ 3204819 h 3204819"/>
                  <a:gd name="connsiteX4" fmla="*/ 6159908 w 6985414"/>
                  <a:gd name="connsiteY4" fmla="*/ 2957445 h 3204819"/>
                  <a:gd name="connsiteX5" fmla="*/ 6580665 w 6985414"/>
                  <a:gd name="connsiteY5" fmla="*/ 2346464 h 3204819"/>
                  <a:gd name="connsiteX6" fmla="*/ 6467461 w 6985414"/>
                  <a:gd name="connsiteY6" fmla="*/ 1591367 h 3204819"/>
                  <a:gd name="connsiteX7" fmla="*/ 6935162 w 6985414"/>
                  <a:gd name="connsiteY7" fmla="*/ 1406941 h 3204819"/>
                  <a:gd name="connsiteX8" fmla="*/ 6985414 w 6985414"/>
                  <a:gd name="connsiteY8" fmla="*/ 410537 h 3204819"/>
                  <a:gd name="connsiteX9" fmla="*/ 5222868 w 6985414"/>
                  <a:gd name="connsiteY9" fmla="*/ 0 h 3204819"/>
                  <a:gd name="connsiteX10" fmla="*/ 3584569 w 6985414"/>
                  <a:gd name="connsiteY10" fmla="*/ 161236 h 3204819"/>
                  <a:gd name="connsiteX11" fmla="*/ 1866204 w 6985414"/>
                  <a:gd name="connsiteY11" fmla="*/ 311428 h 3204819"/>
                  <a:gd name="connsiteX12" fmla="*/ 2452330 w 6985414"/>
                  <a:gd name="connsiteY12" fmla="*/ 918292 h 3204819"/>
                  <a:gd name="connsiteX13" fmla="*/ 1067304 w 6985414"/>
                  <a:gd name="connsiteY13" fmla="*/ 1244886 h 3204819"/>
                  <a:gd name="connsiteX0" fmla="*/ 1182284 w 7100394"/>
                  <a:gd name="connsiteY0" fmla="*/ 1244886 h 3204819"/>
                  <a:gd name="connsiteX1" fmla="*/ 0 w 7100394"/>
                  <a:gd name="connsiteY1" fmla="*/ 2904959 h 3204819"/>
                  <a:gd name="connsiteX2" fmla="*/ 4067021 w 7100394"/>
                  <a:gd name="connsiteY2" fmla="*/ 2965451 h 3204819"/>
                  <a:gd name="connsiteX3" fmla="*/ 5121949 w 7100394"/>
                  <a:gd name="connsiteY3" fmla="*/ 3204819 h 3204819"/>
                  <a:gd name="connsiteX4" fmla="*/ 6274888 w 7100394"/>
                  <a:gd name="connsiteY4" fmla="*/ 2957445 h 3204819"/>
                  <a:gd name="connsiteX5" fmla="*/ 6695645 w 7100394"/>
                  <a:gd name="connsiteY5" fmla="*/ 2346464 h 3204819"/>
                  <a:gd name="connsiteX6" fmla="*/ 6582441 w 7100394"/>
                  <a:gd name="connsiteY6" fmla="*/ 1591367 h 3204819"/>
                  <a:gd name="connsiteX7" fmla="*/ 7050142 w 7100394"/>
                  <a:gd name="connsiteY7" fmla="*/ 1406941 h 3204819"/>
                  <a:gd name="connsiteX8" fmla="*/ 7100394 w 7100394"/>
                  <a:gd name="connsiteY8" fmla="*/ 410537 h 3204819"/>
                  <a:gd name="connsiteX9" fmla="*/ 5337848 w 7100394"/>
                  <a:gd name="connsiteY9" fmla="*/ 0 h 3204819"/>
                  <a:gd name="connsiteX10" fmla="*/ 3699549 w 7100394"/>
                  <a:gd name="connsiteY10" fmla="*/ 161236 h 3204819"/>
                  <a:gd name="connsiteX11" fmla="*/ 1981184 w 7100394"/>
                  <a:gd name="connsiteY11" fmla="*/ 311428 h 3204819"/>
                  <a:gd name="connsiteX12" fmla="*/ 2567310 w 7100394"/>
                  <a:gd name="connsiteY12" fmla="*/ 918292 h 3204819"/>
                  <a:gd name="connsiteX13" fmla="*/ 1182284 w 7100394"/>
                  <a:gd name="connsiteY13" fmla="*/ 1244886 h 3204819"/>
                  <a:gd name="connsiteX0" fmla="*/ 1182284 w 7100394"/>
                  <a:gd name="connsiteY0" fmla="*/ 1244886 h 2965451"/>
                  <a:gd name="connsiteX1" fmla="*/ 0 w 7100394"/>
                  <a:gd name="connsiteY1" fmla="*/ 2904959 h 2965451"/>
                  <a:gd name="connsiteX2" fmla="*/ 4067021 w 7100394"/>
                  <a:gd name="connsiteY2" fmla="*/ 2965451 h 2965451"/>
                  <a:gd name="connsiteX3" fmla="*/ 4553436 w 7100394"/>
                  <a:gd name="connsiteY3" fmla="*/ 2478030 h 2965451"/>
                  <a:gd name="connsiteX4" fmla="*/ 6274888 w 7100394"/>
                  <a:gd name="connsiteY4" fmla="*/ 2957445 h 2965451"/>
                  <a:gd name="connsiteX5" fmla="*/ 6695645 w 7100394"/>
                  <a:gd name="connsiteY5" fmla="*/ 2346464 h 2965451"/>
                  <a:gd name="connsiteX6" fmla="*/ 6582441 w 7100394"/>
                  <a:gd name="connsiteY6" fmla="*/ 1591367 h 2965451"/>
                  <a:gd name="connsiteX7" fmla="*/ 7050142 w 7100394"/>
                  <a:gd name="connsiteY7" fmla="*/ 1406941 h 2965451"/>
                  <a:gd name="connsiteX8" fmla="*/ 7100394 w 7100394"/>
                  <a:gd name="connsiteY8" fmla="*/ 410537 h 2965451"/>
                  <a:gd name="connsiteX9" fmla="*/ 5337848 w 7100394"/>
                  <a:gd name="connsiteY9" fmla="*/ 0 h 2965451"/>
                  <a:gd name="connsiteX10" fmla="*/ 3699549 w 7100394"/>
                  <a:gd name="connsiteY10" fmla="*/ 161236 h 2965451"/>
                  <a:gd name="connsiteX11" fmla="*/ 1981184 w 7100394"/>
                  <a:gd name="connsiteY11" fmla="*/ 311428 h 2965451"/>
                  <a:gd name="connsiteX12" fmla="*/ 2567310 w 7100394"/>
                  <a:gd name="connsiteY12" fmla="*/ 918292 h 2965451"/>
                  <a:gd name="connsiteX13" fmla="*/ 1182284 w 7100394"/>
                  <a:gd name="connsiteY13" fmla="*/ 1244886 h 2965451"/>
                  <a:gd name="connsiteX0" fmla="*/ 1182284 w 7100394"/>
                  <a:gd name="connsiteY0" fmla="*/ 1244886 h 2965451"/>
                  <a:gd name="connsiteX1" fmla="*/ 0 w 7100394"/>
                  <a:gd name="connsiteY1" fmla="*/ 2904959 h 2965451"/>
                  <a:gd name="connsiteX2" fmla="*/ 4067021 w 7100394"/>
                  <a:gd name="connsiteY2" fmla="*/ 2965451 h 2965451"/>
                  <a:gd name="connsiteX3" fmla="*/ 4553436 w 7100394"/>
                  <a:gd name="connsiteY3" fmla="*/ 2478030 h 2965451"/>
                  <a:gd name="connsiteX4" fmla="*/ 5738314 w 7100394"/>
                  <a:gd name="connsiteY4" fmla="*/ 2164080 h 2965451"/>
                  <a:gd name="connsiteX5" fmla="*/ 6695645 w 7100394"/>
                  <a:gd name="connsiteY5" fmla="*/ 2346464 h 2965451"/>
                  <a:gd name="connsiteX6" fmla="*/ 6582441 w 7100394"/>
                  <a:gd name="connsiteY6" fmla="*/ 1591367 h 2965451"/>
                  <a:gd name="connsiteX7" fmla="*/ 7050142 w 7100394"/>
                  <a:gd name="connsiteY7" fmla="*/ 1406941 h 2965451"/>
                  <a:gd name="connsiteX8" fmla="*/ 7100394 w 7100394"/>
                  <a:gd name="connsiteY8" fmla="*/ 410537 h 2965451"/>
                  <a:gd name="connsiteX9" fmla="*/ 5337848 w 7100394"/>
                  <a:gd name="connsiteY9" fmla="*/ 0 h 2965451"/>
                  <a:gd name="connsiteX10" fmla="*/ 3699549 w 7100394"/>
                  <a:gd name="connsiteY10" fmla="*/ 161236 h 2965451"/>
                  <a:gd name="connsiteX11" fmla="*/ 1981184 w 7100394"/>
                  <a:gd name="connsiteY11" fmla="*/ 311428 h 2965451"/>
                  <a:gd name="connsiteX12" fmla="*/ 2567310 w 7100394"/>
                  <a:gd name="connsiteY12" fmla="*/ 918292 h 2965451"/>
                  <a:gd name="connsiteX13" fmla="*/ 1182284 w 7100394"/>
                  <a:gd name="connsiteY13" fmla="*/ 1244886 h 2965451"/>
                  <a:gd name="connsiteX0" fmla="*/ 1182284 w 7100394"/>
                  <a:gd name="connsiteY0" fmla="*/ 1244886 h 2965451"/>
                  <a:gd name="connsiteX1" fmla="*/ 0 w 7100394"/>
                  <a:gd name="connsiteY1" fmla="*/ 2904959 h 2965451"/>
                  <a:gd name="connsiteX2" fmla="*/ 4067021 w 7100394"/>
                  <a:gd name="connsiteY2" fmla="*/ 2965451 h 2965451"/>
                  <a:gd name="connsiteX3" fmla="*/ 5038908 w 7100394"/>
                  <a:gd name="connsiteY3" fmla="*/ 2516866 h 2965451"/>
                  <a:gd name="connsiteX4" fmla="*/ 5738314 w 7100394"/>
                  <a:gd name="connsiteY4" fmla="*/ 2164080 h 2965451"/>
                  <a:gd name="connsiteX5" fmla="*/ 6695645 w 7100394"/>
                  <a:gd name="connsiteY5" fmla="*/ 2346464 h 2965451"/>
                  <a:gd name="connsiteX6" fmla="*/ 6582441 w 7100394"/>
                  <a:gd name="connsiteY6" fmla="*/ 1591367 h 2965451"/>
                  <a:gd name="connsiteX7" fmla="*/ 7050142 w 7100394"/>
                  <a:gd name="connsiteY7" fmla="*/ 1406941 h 2965451"/>
                  <a:gd name="connsiteX8" fmla="*/ 7100394 w 7100394"/>
                  <a:gd name="connsiteY8" fmla="*/ 410537 h 2965451"/>
                  <a:gd name="connsiteX9" fmla="*/ 5337848 w 7100394"/>
                  <a:gd name="connsiteY9" fmla="*/ 0 h 2965451"/>
                  <a:gd name="connsiteX10" fmla="*/ 3699549 w 7100394"/>
                  <a:gd name="connsiteY10" fmla="*/ 161236 h 2965451"/>
                  <a:gd name="connsiteX11" fmla="*/ 1981184 w 7100394"/>
                  <a:gd name="connsiteY11" fmla="*/ 311428 h 2965451"/>
                  <a:gd name="connsiteX12" fmla="*/ 2567310 w 7100394"/>
                  <a:gd name="connsiteY12" fmla="*/ 918292 h 2965451"/>
                  <a:gd name="connsiteX13" fmla="*/ 1182284 w 7100394"/>
                  <a:gd name="connsiteY13" fmla="*/ 1244886 h 2965451"/>
                  <a:gd name="connsiteX0" fmla="*/ 1182284 w 7100394"/>
                  <a:gd name="connsiteY0" fmla="*/ 1244886 h 2965451"/>
                  <a:gd name="connsiteX1" fmla="*/ 0 w 7100394"/>
                  <a:gd name="connsiteY1" fmla="*/ 2904959 h 2965451"/>
                  <a:gd name="connsiteX2" fmla="*/ 4067021 w 7100394"/>
                  <a:gd name="connsiteY2" fmla="*/ 2965451 h 2965451"/>
                  <a:gd name="connsiteX3" fmla="*/ 5038908 w 7100394"/>
                  <a:gd name="connsiteY3" fmla="*/ 2516866 h 2965451"/>
                  <a:gd name="connsiteX4" fmla="*/ 5738314 w 7100394"/>
                  <a:gd name="connsiteY4" fmla="*/ 2164080 h 2965451"/>
                  <a:gd name="connsiteX5" fmla="*/ 6357092 w 7100394"/>
                  <a:gd name="connsiteY5" fmla="*/ 1830499 h 2965451"/>
                  <a:gd name="connsiteX6" fmla="*/ 6582441 w 7100394"/>
                  <a:gd name="connsiteY6" fmla="*/ 1591367 h 2965451"/>
                  <a:gd name="connsiteX7" fmla="*/ 7050142 w 7100394"/>
                  <a:gd name="connsiteY7" fmla="*/ 1406941 h 2965451"/>
                  <a:gd name="connsiteX8" fmla="*/ 7100394 w 7100394"/>
                  <a:gd name="connsiteY8" fmla="*/ 410537 h 2965451"/>
                  <a:gd name="connsiteX9" fmla="*/ 5337848 w 7100394"/>
                  <a:gd name="connsiteY9" fmla="*/ 0 h 2965451"/>
                  <a:gd name="connsiteX10" fmla="*/ 3699549 w 7100394"/>
                  <a:gd name="connsiteY10" fmla="*/ 161236 h 2965451"/>
                  <a:gd name="connsiteX11" fmla="*/ 1981184 w 7100394"/>
                  <a:gd name="connsiteY11" fmla="*/ 311428 h 2965451"/>
                  <a:gd name="connsiteX12" fmla="*/ 2567310 w 7100394"/>
                  <a:gd name="connsiteY12" fmla="*/ 918292 h 2965451"/>
                  <a:gd name="connsiteX13" fmla="*/ 1182284 w 7100394"/>
                  <a:gd name="connsiteY13" fmla="*/ 1244886 h 2965451"/>
                  <a:gd name="connsiteX0" fmla="*/ 1182284 w 7100394"/>
                  <a:gd name="connsiteY0" fmla="*/ 1244886 h 2965451"/>
                  <a:gd name="connsiteX1" fmla="*/ 0 w 7100394"/>
                  <a:gd name="connsiteY1" fmla="*/ 2904959 h 2965451"/>
                  <a:gd name="connsiteX2" fmla="*/ 4067021 w 7100394"/>
                  <a:gd name="connsiteY2" fmla="*/ 2965451 h 2965451"/>
                  <a:gd name="connsiteX3" fmla="*/ 5038908 w 7100394"/>
                  <a:gd name="connsiteY3" fmla="*/ 2516866 h 2965451"/>
                  <a:gd name="connsiteX4" fmla="*/ 5738314 w 7100394"/>
                  <a:gd name="connsiteY4" fmla="*/ 2164080 h 2965451"/>
                  <a:gd name="connsiteX5" fmla="*/ 6357092 w 7100394"/>
                  <a:gd name="connsiteY5" fmla="*/ 1830499 h 2965451"/>
                  <a:gd name="connsiteX6" fmla="*/ 5739253 w 7100394"/>
                  <a:gd name="connsiteY6" fmla="*/ 1080950 h 2965451"/>
                  <a:gd name="connsiteX7" fmla="*/ 7050142 w 7100394"/>
                  <a:gd name="connsiteY7" fmla="*/ 1406941 h 2965451"/>
                  <a:gd name="connsiteX8" fmla="*/ 7100394 w 7100394"/>
                  <a:gd name="connsiteY8" fmla="*/ 410537 h 2965451"/>
                  <a:gd name="connsiteX9" fmla="*/ 5337848 w 7100394"/>
                  <a:gd name="connsiteY9" fmla="*/ 0 h 2965451"/>
                  <a:gd name="connsiteX10" fmla="*/ 3699549 w 7100394"/>
                  <a:gd name="connsiteY10" fmla="*/ 161236 h 2965451"/>
                  <a:gd name="connsiteX11" fmla="*/ 1981184 w 7100394"/>
                  <a:gd name="connsiteY11" fmla="*/ 311428 h 2965451"/>
                  <a:gd name="connsiteX12" fmla="*/ 2567310 w 7100394"/>
                  <a:gd name="connsiteY12" fmla="*/ 918292 h 2965451"/>
                  <a:gd name="connsiteX13" fmla="*/ 1182284 w 7100394"/>
                  <a:gd name="connsiteY13" fmla="*/ 1244886 h 2965451"/>
                  <a:gd name="connsiteX0" fmla="*/ 1182284 w 7100394"/>
                  <a:gd name="connsiteY0" fmla="*/ 1244886 h 2965451"/>
                  <a:gd name="connsiteX1" fmla="*/ 0 w 7100394"/>
                  <a:gd name="connsiteY1" fmla="*/ 2904959 h 2965451"/>
                  <a:gd name="connsiteX2" fmla="*/ 4067021 w 7100394"/>
                  <a:gd name="connsiteY2" fmla="*/ 2965451 h 2965451"/>
                  <a:gd name="connsiteX3" fmla="*/ 5038908 w 7100394"/>
                  <a:gd name="connsiteY3" fmla="*/ 2516866 h 2965451"/>
                  <a:gd name="connsiteX4" fmla="*/ 5738314 w 7100394"/>
                  <a:gd name="connsiteY4" fmla="*/ 2164080 h 2965451"/>
                  <a:gd name="connsiteX5" fmla="*/ 6357092 w 7100394"/>
                  <a:gd name="connsiteY5" fmla="*/ 1830499 h 2965451"/>
                  <a:gd name="connsiteX6" fmla="*/ 5739253 w 7100394"/>
                  <a:gd name="connsiteY6" fmla="*/ 1080950 h 2965451"/>
                  <a:gd name="connsiteX7" fmla="*/ 5223235 w 7100394"/>
                  <a:gd name="connsiteY7" fmla="*/ 397203 h 2965451"/>
                  <a:gd name="connsiteX8" fmla="*/ 7100394 w 7100394"/>
                  <a:gd name="connsiteY8" fmla="*/ 410537 h 2965451"/>
                  <a:gd name="connsiteX9" fmla="*/ 5337848 w 7100394"/>
                  <a:gd name="connsiteY9" fmla="*/ 0 h 2965451"/>
                  <a:gd name="connsiteX10" fmla="*/ 3699549 w 7100394"/>
                  <a:gd name="connsiteY10" fmla="*/ 161236 h 2965451"/>
                  <a:gd name="connsiteX11" fmla="*/ 1981184 w 7100394"/>
                  <a:gd name="connsiteY11" fmla="*/ 311428 h 2965451"/>
                  <a:gd name="connsiteX12" fmla="*/ 2567310 w 7100394"/>
                  <a:gd name="connsiteY12" fmla="*/ 918292 h 2965451"/>
                  <a:gd name="connsiteX13" fmla="*/ 1182284 w 7100394"/>
                  <a:gd name="connsiteY13" fmla="*/ 1244886 h 2965451"/>
                  <a:gd name="connsiteX0" fmla="*/ 1182284 w 6357092"/>
                  <a:gd name="connsiteY0" fmla="*/ 1244886 h 2965451"/>
                  <a:gd name="connsiteX1" fmla="*/ 0 w 6357092"/>
                  <a:gd name="connsiteY1" fmla="*/ 2904959 h 2965451"/>
                  <a:gd name="connsiteX2" fmla="*/ 4067021 w 6357092"/>
                  <a:gd name="connsiteY2" fmla="*/ 2965451 h 2965451"/>
                  <a:gd name="connsiteX3" fmla="*/ 5038908 w 6357092"/>
                  <a:gd name="connsiteY3" fmla="*/ 2516866 h 2965451"/>
                  <a:gd name="connsiteX4" fmla="*/ 5738314 w 6357092"/>
                  <a:gd name="connsiteY4" fmla="*/ 2164080 h 2965451"/>
                  <a:gd name="connsiteX5" fmla="*/ 6357092 w 6357092"/>
                  <a:gd name="connsiteY5" fmla="*/ 1830499 h 2965451"/>
                  <a:gd name="connsiteX6" fmla="*/ 5739253 w 6357092"/>
                  <a:gd name="connsiteY6" fmla="*/ 1080950 h 2965451"/>
                  <a:gd name="connsiteX7" fmla="*/ 5223235 w 6357092"/>
                  <a:gd name="connsiteY7" fmla="*/ 397203 h 2965451"/>
                  <a:gd name="connsiteX8" fmla="*/ 5337848 w 6357092"/>
                  <a:gd name="connsiteY8" fmla="*/ 0 h 2965451"/>
                  <a:gd name="connsiteX9" fmla="*/ 3699549 w 6357092"/>
                  <a:gd name="connsiteY9" fmla="*/ 161236 h 2965451"/>
                  <a:gd name="connsiteX10" fmla="*/ 1981184 w 6357092"/>
                  <a:gd name="connsiteY10" fmla="*/ 311428 h 2965451"/>
                  <a:gd name="connsiteX11" fmla="*/ 2567310 w 6357092"/>
                  <a:gd name="connsiteY11" fmla="*/ 918292 h 2965451"/>
                  <a:gd name="connsiteX12" fmla="*/ 1182284 w 6357092"/>
                  <a:gd name="connsiteY12" fmla="*/ 1244886 h 2965451"/>
                  <a:gd name="connsiteX0" fmla="*/ 1182284 w 6357092"/>
                  <a:gd name="connsiteY0" fmla="*/ 1083650 h 2804215"/>
                  <a:gd name="connsiteX1" fmla="*/ 0 w 6357092"/>
                  <a:gd name="connsiteY1" fmla="*/ 2743723 h 2804215"/>
                  <a:gd name="connsiteX2" fmla="*/ 4067021 w 6357092"/>
                  <a:gd name="connsiteY2" fmla="*/ 2804215 h 2804215"/>
                  <a:gd name="connsiteX3" fmla="*/ 5038908 w 6357092"/>
                  <a:gd name="connsiteY3" fmla="*/ 2355630 h 2804215"/>
                  <a:gd name="connsiteX4" fmla="*/ 5738314 w 6357092"/>
                  <a:gd name="connsiteY4" fmla="*/ 2002844 h 2804215"/>
                  <a:gd name="connsiteX5" fmla="*/ 6357092 w 6357092"/>
                  <a:gd name="connsiteY5" fmla="*/ 1669263 h 2804215"/>
                  <a:gd name="connsiteX6" fmla="*/ 5739253 w 6357092"/>
                  <a:gd name="connsiteY6" fmla="*/ 919714 h 2804215"/>
                  <a:gd name="connsiteX7" fmla="*/ 5223235 w 6357092"/>
                  <a:gd name="connsiteY7" fmla="*/ 235967 h 2804215"/>
                  <a:gd name="connsiteX8" fmla="*/ 3699549 w 6357092"/>
                  <a:gd name="connsiteY8" fmla="*/ 0 h 2804215"/>
                  <a:gd name="connsiteX9" fmla="*/ 1981184 w 6357092"/>
                  <a:gd name="connsiteY9" fmla="*/ 150192 h 2804215"/>
                  <a:gd name="connsiteX10" fmla="*/ 2567310 w 6357092"/>
                  <a:gd name="connsiteY10" fmla="*/ 757056 h 2804215"/>
                  <a:gd name="connsiteX11" fmla="*/ 1182284 w 6357092"/>
                  <a:gd name="connsiteY11" fmla="*/ 1083650 h 2804215"/>
                  <a:gd name="connsiteX0" fmla="*/ 1182284 w 6357092"/>
                  <a:gd name="connsiteY0" fmla="*/ 1083650 h 2804215"/>
                  <a:gd name="connsiteX1" fmla="*/ 0 w 6357092"/>
                  <a:gd name="connsiteY1" fmla="*/ 2743723 h 2804215"/>
                  <a:gd name="connsiteX2" fmla="*/ 4067021 w 6357092"/>
                  <a:gd name="connsiteY2" fmla="*/ 2804215 h 2804215"/>
                  <a:gd name="connsiteX3" fmla="*/ 5038908 w 6357092"/>
                  <a:gd name="connsiteY3" fmla="*/ 2355630 h 2804215"/>
                  <a:gd name="connsiteX4" fmla="*/ 5738314 w 6357092"/>
                  <a:gd name="connsiteY4" fmla="*/ 2002844 h 2804215"/>
                  <a:gd name="connsiteX5" fmla="*/ 6357092 w 6357092"/>
                  <a:gd name="connsiteY5" fmla="*/ 1669263 h 2804215"/>
                  <a:gd name="connsiteX6" fmla="*/ 5739253 w 6357092"/>
                  <a:gd name="connsiteY6" fmla="*/ 919714 h 2804215"/>
                  <a:gd name="connsiteX7" fmla="*/ 5600114 w 6357092"/>
                  <a:gd name="connsiteY7" fmla="*/ 125007 h 2804215"/>
                  <a:gd name="connsiteX8" fmla="*/ 3699549 w 6357092"/>
                  <a:gd name="connsiteY8" fmla="*/ 0 h 2804215"/>
                  <a:gd name="connsiteX9" fmla="*/ 1981184 w 6357092"/>
                  <a:gd name="connsiteY9" fmla="*/ 150192 h 2804215"/>
                  <a:gd name="connsiteX10" fmla="*/ 2567310 w 6357092"/>
                  <a:gd name="connsiteY10" fmla="*/ 757056 h 2804215"/>
                  <a:gd name="connsiteX11" fmla="*/ 1182284 w 6357092"/>
                  <a:gd name="connsiteY11" fmla="*/ 1083650 h 2804215"/>
                  <a:gd name="connsiteX0" fmla="*/ 1182284 w 6357092"/>
                  <a:gd name="connsiteY0" fmla="*/ 1083650 h 2804215"/>
                  <a:gd name="connsiteX1" fmla="*/ 0 w 6357092"/>
                  <a:gd name="connsiteY1" fmla="*/ 2743723 h 2804215"/>
                  <a:gd name="connsiteX2" fmla="*/ 4067021 w 6357092"/>
                  <a:gd name="connsiteY2" fmla="*/ 2804215 h 2804215"/>
                  <a:gd name="connsiteX3" fmla="*/ 5038908 w 6357092"/>
                  <a:gd name="connsiteY3" fmla="*/ 2355630 h 2804215"/>
                  <a:gd name="connsiteX4" fmla="*/ 5738314 w 6357092"/>
                  <a:gd name="connsiteY4" fmla="*/ 2002844 h 2804215"/>
                  <a:gd name="connsiteX5" fmla="*/ 6357092 w 6357092"/>
                  <a:gd name="connsiteY5" fmla="*/ 1669263 h 2804215"/>
                  <a:gd name="connsiteX6" fmla="*/ 5739253 w 6357092"/>
                  <a:gd name="connsiteY6" fmla="*/ 919714 h 2804215"/>
                  <a:gd name="connsiteX7" fmla="*/ 5402093 w 6357092"/>
                  <a:gd name="connsiteY7" fmla="*/ 219323 h 2804215"/>
                  <a:gd name="connsiteX8" fmla="*/ 3699549 w 6357092"/>
                  <a:gd name="connsiteY8" fmla="*/ 0 h 2804215"/>
                  <a:gd name="connsiteX9" fmla="*/ 1981184 w 6357092"/>
                  <a:gd name="connsiteY9" fmla="*/ 150192 h 2804215"/>
                  <a:gd name="connsiteX10" fmla="*/ 2567310 w 6357092"/>
                  <a:gd name="connsiteY10" fmla="*/ 757056 h 2804215"/>
                  <a:gd name="connsiteX11" fmla="*/ 1182284 w 6357092"/>
                  <a:gd name="connsiteY11" fmla="*/ 1083650 h 2804215"/>
                  <a:gd name="connsiteX0" fmla="*/ 1182284 w 6357092"/>
                  <a:gd name="connsiteY0" fmla="*/ 1083650 h 2804215"/>
                  <a:gd name="connsiteX1" fmla="*/ 0 w 6357092"/>
                  <a:gd name="connsiteY1" fmla="*/ 2743723 h 2804215"/>
                  <a:gd name="connsiteX2" fmla="*/ 4067021 w 6357092"/>
                  <a:gd name="connsiteY2" fmla="*/ 2804215 h 2804215"/>
                  <a:gd name="connsiteX3" fmla="*/ 5038908 w 6357092"/>
                  <a:gd name="connsiteY3" fmla="*/ 2355630 h 2804215"/>
                  <a:gd name="connsiteX4" fmla="*/ 5738314 w 6357092"/>
                  <a:gd name="connsiteY4" fmla="*/ 2002844 h 2804215"/>
                  <a:gd name="connsiteX5" fmla="*/ 6357092 w 6357092"/>
                  <a:gd name="connsiteY5" fmla="*/ 1669263 h 2804215"/>
                  <a:gd name="connsiteX6" fmla="*/ 5892560 w 6357092"/>
                  <a:gd name="connsiteY6" fmla="*/ 919714 h 2804215"/>
                  <a:gd name="connsiteX7" fmla="*/ 5402093 w 6357092"/>
                  <a:gd name="connsiteY7" fmla="*/ 219323 h 2804215"/>
                  <a:gd name="connsiteX8" fmla="*/ 3699549 w 6357092"/>
                  <a:gd name="connsiteY8" fmla="*/ 0 h 2804215"/>
                  <a:gd name="connsiteX9" fmla="*/ 1981184 w 6357092"/>
                  <a:gd name="connsiteY9" fmla="*/ 150192 h 2804215"/>
                  <a:gd name="connsiteX10" fmla="*/ 2567310 w 6357092"/>
                  <a:gd name="connsiteY10" fmla="*/ 757056 h 2804215"/>
                  <a:gd name="connsiteX11" fmla="*/ 1182284 w 6357092"/>
                  <a:gd name="connsiteY11" fmla="*/ 1083650 h 2804215"/>
                  <a:gd name="connsiteX0" fmla="*/ 1182284 w 6357092"/>
                  <a:gd name="connsiteY0" fmla="*/ 933458 h 2654023"/>
                  <a:gd name="connsiteX1" fmla="*/ 0 w 6357092"/>
                  <a:gd name="connsiteY1" fmla="*/ 2593531 h 2654023"/>
                  <a:gd name="connsiteX2" fmla="*/ 4067021 w 6357092"/>
                  <a:gd name="connsiteY2" fmla="*/ 2654023 h 2654023"/>
                  <a:gd name="connsiteX3" fmla="*/ 5038908 w 6357092"/>
                  <a:gd name="connsiteY3" fmla="*/ 2205438 h 2654023"/>
                  <a:gd name="connsiteX4" fmla="*/ 5738314 w 6357092"/>
                  <a:gd name="connsiteY4" fmla="*/ 1852652 h 2654023"/>
                  <a:gd name="connsiteX5" fmla="*/ 6357092 w 6357092"/>
                  <a:gd name="connsiteY5" fmla="*/ 1519071 h 2654023"/>
                  <a:gd name="connsiteX6" fmla="*/ 5892560 w 6357092"/>
                  <a:gd name="connsiteY6" fmla="*/ 769522 h 2654023"/>
                  <a:gd name="connsiteX7" fmla="*/ 5402093 w 6357092"/>
                  <a:gd name="connsiteY7" fmla="*/ 69131 h 2654023"/>
                  <a:gd name="connsiteX8" fmla="*/ 3712325 w 6357092"/>
                  <a:gd name="connsiteY8" fmla="*/ 171593 h 2654023"/>
                  <a:gd name="connsiteX9" fmla="*/ 1981184 w 6357092"/>
                  <a:gd name="connsiteY9" fmla="*/ 0 h 2654023"/>
                  <a:gd name="connsiteX10" fmla="*/ 2567310 w 6357092"/>
                  <a:gd name="connsiteY10" fmla="*/ 606864 h 2654023"/>
                  <a:gd name="connsiteX11" fmla="*/ 1182284 w 6357092"/>
                  <a:gd name="connsiteY11" fmla="*/ 933458 h 2654023"/>
                  <a:gd name="connsiteX0" fmla="*/ 1182284 w 6357092"/>
                  <a:gd name="connsiteY0" fmla="*/ 933458 h 2654023"/>
                  <a:gd name="connsiteX1" fmla="*/ 0 w 6357092"/>
                  <a:gd name="connsiteY1" fmla="*/ 2593531 h 2654023"/>
                  <a:gd name="connsiteX2" fmla="*/ 4067021 w 6357092"/>
                  <a:gd name="connsiteY2" fmla="*/ 2654023 h 2654023"/>
                  <a:gd name="connsiteX3" fmla="*/ 5038908 w 6357092"/>
                  <a:gd name="connsiteY3" fmla="*/ 2205438 h 2654023"/>
                  <a:gd name="connsiteX4" fmla="*/ 5738314 w 6357092"/>
                  <a:gd name="connsiteY4" fmla="*/ 1852652 h 2654023"/>
                  <a:gd name="connsiteX5" fmla="*/ 6357092 w 6357092"/>
                  <a:gd name="connsiteY5" fmla="*/ 1519071 h 2654023"/>
                  <a:gd name="connsiteX6" fmla="*/ 5892560 w 6357092"/>
                  <a:gd name="connsiteY6" fmla="*/ 769522 h 2654023"/>
                  <a:gd name="connsiteX7" fmla="*/ 5402093 w 6357092"/>
                  <a:gd name="connsiteY7" fmla="*/ 69131 h 2654023"/>
                  <a:gd name="connsiteX8" fmla="*/ 3699550 w 6357092"/>
                  <a:gd name="connsiteY8" fmla="*/ 154949 h 2654023"/>
                  <a:gd name="connsiteX9" fmla="*/ 1981184 w 6357092"/>
                  <a:gd name="connsiteY9" fmla="*/ 0 h 2654023"/>
                  <a:gd name="connsiteX10" fmla="*/ 2567310 w 6357092"/>
                  <a:gd name="connsiteY10" fmla="*/ 606864 h 2654023"/>
                  <a:gd name="connsiteX11" fmla="*/ 1182284 w 6357092"/>
                  <a:gd name="connsiteY11" fmla="*/ 933458 h 2654023"/>
                  <a:gd name="connsiteX0" fmla="*/ 1182284 w 6357092"/>
                  <a:gd name="connsiteY0" fmla="*/ 1086248 h 2806813"/>
                  <a:gd name="connsiteX1" fmla="*/ 0 w 6357092"/>
                  <a:gd name="connsiteY1" fmla="*/ 2746321 h 2806813"/>
                  <a:gd name="connsiteX2" fmla="*/ 4067021 w 6357092"/>
                  <a:gd name="connsiteY2" fmla="*/ 2806813 h 2806813"/>
                  <a:gd name="connsiteX3" fmla="*/ 5038908 w 6357092"/>
                  <a:gd name="connsiteY3" fmla="*/ 2358228 h 2806813"/>
                  <a:gd name="connsiteX4" fmla="*/ 5738314 w 6357092"/>
                  <a:gd name="connsiteY4" fmla="*/ 2005442 h 2806813"/>
                  <a:gd name="connsiteX5" fmla="*/ 6357092 w 6357092"/>
                  <a:gd name="connsiteY5" fmla="*/ 1671861 h 2806813"/>
                  <a:gd name="connsiteX6" fmla="*/ 5892560 w 6357092"/>
                  <a:gd name="connsiteY6" fmla="*/ 922312 h 2806813"/>
                  <a:gd name="connsiteX7" fmla="*/ 5402093 w 6357092"/>
                  <a:gd name="connsiteY7" fmla="*/ 0 h 2806813"/>
                  <a:gd name="connsiteX8" fmla="*/ 3699550 w 6357092"/>
                  <a:gd name="connsiteY8" fmla="*/ 307739 h 2806813"/>
                  <a:gd name="connsiteX9" fmla="*/ 1981184 w 6357092"/>
                  <a:gd name="connsiteY9" fmla="*/ 152790 h 2806813"/>
                  <a:gd name="connsiteX10" fmla="*/ 2567310 w 6357092"/>
                  <a:gd name="connsiteY10" fmla="*/ 759654 h 2806813"/>
                  <a:gd name="connsiteX11" fmla="*/ 1182284 w 6357092"/>
                  <a:gd name="connsiteY11" fmla="*/ 1086248 h 2806813"/>
                  <a:gd name="connsiteX0" fmla="*/ 1182284 w 6357092"/>
                  <a:gd name="connsiteY0" fmla="*/ 1086248 h 2806813"/>
                  <a:gd name="connsiteX1" fmla="*/ 0 w 6357092"/>
                  <a:gd name="connsiteY1" fmla="*/ 2746321 h 2806813"/>
                  <a:gd name="connsiteX2" fmla="*/ 4067021 w 6357092"/>
                  <a:gd name="connsiteY2" fmla="*/ 2806813 h 2806813"/>
                  <a:gd name="connsiteX3" fmla="*/ 5038908 w 6357092"/>
                  <a:gd name="connsiteY3" fmla="*/ 2358228 h 2806813"/>
                  <a:gd name="connsiteX4" fmla="*/ 5738314 w 6357092"/>
                  <a:gd name="connsiteY4" fmla="*/ 2005442 h 2806813"/>
                  <a:gd name="connsiteX5" fmla="*/ 6357092 w 6357092"/>
                  <a:gd name="connsiteY5" fmla="*/ 1671861 h 2806813"/>
                  <a:gd name="connsiteX6" fmla="*/ 5892560 w 6357092"/>
                  <a:gd name="connsiteY6" fmla="*/ 922312 h 2806813"/>
                  <a:gd name="connsiteX7" fmla="*/ 5402093 w 6357092"/>
                  <a:gd name="connsiteY7" fmla="*/ 0 h 2806813"/>
                  <a:gd name="connsiteX8" fmla="*/ 3642060 w 6357092"/>
                  <a:gd name="connsiteY8" fmla="*/ 69175 h 2806813"/>
                  <a:gd name="connsiteX9" fmla="*/ 1981184 w 6357092"/>
                  <a:gd name="connsiteY9" fmla="*/ 152790 h 2806813"/>
                  <a:gd name="connsiteX10" fmla="*/ 2567310 w 6357092"/>
                  <a:gd name="connsiteY10" fmla="*/ 759654 h 2806813"/>
                  <a:gd name="connsiteX11" fmla="*/ 1182284 w 6357092"/>
                  <a:gd name="connsiteY11" fmla="*/ 1086248 h 2806813"/>
                  <a:gd name="connsiteX0" fmla="*/ 1182284 w 6357092"/>
                  <a:gd name="connsiteY0" fmla="*/ 1086248 h 2806813"/>
                  <a:gd name="connsiteX1" fmla="*/ 0 w 6357092"/>
                  <a:gd name="connsiteY1" fmla="*/ 2746321 h 2806813"/>
                  <a:gd name="connsiteX2" fmla="*/ 4067021 w 6357092"/>
                  <a:gd name="connsiteY2" fmla="*/ 2806813 h 2806813"/>
                  <a:gd name="connsiteX3" fmla="*/ 5038908 w 6357092"/>
                  <a:gd name="connsiteY3" fmla="*/ 2358228 h 2806813"/>
                  <a:gd name="connsiteX4" fmla="*/ 5738314 w 6357092"/>
                  <a:gd name="connsiteY4" fmla="*/ 2005442 h 2806813"/>
                  <a:gd name="connsiteX5" fmla="*/ 6357092 w 6357092"/>
                  <a:gd name="connsiteY5" fmla="*/ 1671861 h 2806813"/>
                  <a:gd name="connsiteX6" fmla="*/ 5892560 w 6357092"/>
                  <a:gd name="connsiteY6" fmla="*/ 922312 h 2806813"/>
                  <a:gd name="connsiteX7" fmla="*/ 5402093 w 6357092"/>
                  <a:gd name="connsiteY7" fmla="*/ 0 h 2806813"/>
                  <a:gd name="connsiteX8" fmla="*/ 3475978 w 6357092"/>
                  <a:gd name="connsiteY8" fmla="*/ 224519 h 2806813"/>
                  <a:gd name="connsiteX9" fmla="*/ 1981184 w 6357092"/>
                  <a:gd name="connsiteY9" fmla="*/ 152790 h 2806813"/>
                  <a:gd name="connsiteX10" fmla="*/ 2567310 w 6357092"/>
                  <a:gd name="connsiteY10" fmla="*/ 759654 h 2806813"/>
                  <a:gd name="connsiteX11" fmla="*/ 1182284 w 6357092"/>
                  <a:gd name="connsiteY11" fmla="*/ 1086248 h 2806813"/>
                  <a:gd name="connsiteX0" fmla="*/ 1182284 w 6357092"/>
                  <a:gd name="connsiteY0" fmla="*/ 1086248 h 2806813"/>
                  <a:gd name="connsiteX1" fmla="*/ 0 w 6357092"/>
                  <a:gd name="connsiteY1" fmla="*/ 2746321 h 2806813"/>
                  <a:gd name="connsiteX2" fmla="*/ 4067021 w 6357092"/>
                  <a:gd name="connsiteY2" fmla="*/ 2806813 h 2806813"/>
                  <a:gd name="connsiteX3" fmla="*/ 5038908 w 6357092"/>
                  <a:gd name="connsiteY3" fmla="*/ 2358228 h 2806813"/>
                  <a:gd name="connsiteX4" fmla="*/ 5738314 w 6357092"/>
                  <a:gd name="connsiteY4" fmla="*/ 2005442 h 2806813"/>
                  <a:gd name="connsiteX5" fmla="*/ 6357092 w 6357092"/>
                  <a:gd name="connsiteY5" fmla="*/ 1671861 h 2806813"/>
                  <a:gd name="connsiteX6" fmla="*/ 5892560 w 6357092"/>
                  <a:gd name="connsiteY6" fmla="*/ 922312 h 2806813"/>
                  <a:gd name="connsiteX7" fmla="*/ 5402093 w 6357092"/>
                  <a:gd name="connsiteY7" fmla="*/ 0 h 2806813"/>
                  <a:gd name="connsiteX8" fmla="*/ 3475978 w 6357092"/>
                  <a:gd name="connsiteY8" fmla="*/ 224519 h 2806813"/>
                  <a:gd name="connsiteX9" fmla="*/ 1859816 w 6357092"/>
                  <a:gd name="connsiteY9" fmla="*/ 14090 h 2806813"/>
                  <a:gd name="connsiteX10" fmla="*/ 2567310 w 6357092"/>
                  <a:gd name="connsiteY10" fmla="*/ 759654 h 2806813"/>
                  <a:gd name="connsiteX11" fmla="*/ 1182284 w 6357092"/>
                  <a:gd name="connsiteY11" fmla="*/ 1086248 h 2806813"/>
                  <a:gd name="connsiteX0" fmla="*/ 1182284 w 6357092"/>
                  <a:gd name="connsiteY0" fmla="*/ 1160926 h 2881491"/>
                  <a:gd name="connsiteX1" fmla="*/ 0 w 6357092"/>
                  <a:gd name="connsiteY1" fmla="*/ 2820999 h 2881491"/>
                  <a:gd name="connsiteX2" fmla="*/ 4067021 w 6357092"/>
                  <a:gd name="connsiteY2" fmla="*/ 2881491 h 2881491"/>
                  <a:gd name="connsiteX3" fmla="*/ 5038908 w 6357092"/>
                  <a:gd name="connsiteY3" fmla="*/ 2432906 h 2881491"/>
                  <a:gd name="connsiteX4" fmla="*/ 5738314 w 6357092"/>
                  <a:gd name="connsiteY4" fmla="*/ 2080120 h 2881491"/>
                  <a:gd name="connsiteX5" fmla="*/ 6357092 w 6357092"/>
                  <a:gd name="connsiteY5" fmla="*/ 1746539 h 2881491"/>
                  <a:gd name="connsiteX6" fmla="*/ 5892560 w 6357092"/>
                  <a:gd name="connsiteY6" fmla="*/ 996990 h 2881491"/>
                  <a:gd name="connsiteX7" fmla="*/ 5402093 w 6357092"/>
                  <a:gd name="connsiteY7" fmla="*/ 74678 h 2881491"/>
                  <a:gd name="connsiteX8" fmla="*/ 3475978 w 6357092"/>
                  <a:gd name="connsiteY8" fmla="*/ 299197 h 2881491"/>
                  <a:gd name="connsiteX9" fmla="*/ 1808714 w 6357092"/>
                  <a:gd name="connsiteY9" fmla="*/ 0 h 2881491"/>
                  <a:gd name="connsiteX10" fmla="*/ 2567310 w 6357092"/>
                  <a:gd name="connsiteY10" fmla="*/ 834332 h 2881491"/>
                  <a:gd name="connsiteX11" fmla="*/ 1182284 w 6357092"/>
                  <a:gd name="connsiteY11" fmla="*/ 1160926 h 2881491"/>
                  <a:gd name="connsiteX0" fmla="*/ 1182284 w 6357092"/>
                  <a:gd name="connsiteY0" fmla="*/ 1160926 h 2881491"/>
                  <a:gd name="connsiteX1" fmla="*/ 0 w 6357092"/>
                  <a:gd name="connsiteY1" fmla="*/ 2820999 h 2881491"/>
                  <a:gd name="connsiteX2" fmla="*/ 4067021 w 6357092"/>
                  <a:gd name="connsiteY2" fmla="*/ 2881491 h 2881491"/>
                  <a:gd name="connsiteX3" fmla="*/ 5038908 w 6357092"/>
                  <a:gd name="connsiteY3" fmla="*/ 2432906 h 2881491"/>
                  <a:gd name="connsiteX4" fmla="*/ 5738314 w 6357092"/>
                  <a:gd name="connsiteY4" fmla="*/ 2080120 h 2881491"/>
                  <a:gd name="connsiteX5" fmla="*/ 6357092 w 6357092"/>
                  <a:gd name="connsiteY5" fmla="*/ 1746539 h 2881491"/>
                  <a:gd name="connsiteX6" fmla="*/ 5892560 w 6357092"/>
                  <a:gd name="connsiteY6" fmla="*/ 996990 h 2881491"/>
                  <a:gd name="connsiteX7" fmla="*/ 5402093 w 6357092"/>
                  <a:gd name="connsiteY7" fmla="*/ 74678 h 2881491"/>
                  <a:gd name="connsiteX8" fmla="*/ 3475978 w 6357092"/>
                  <a:gd name="connsiteY8" fmla="*/ 299197 h 2881491"/>
                  <a:gd name="connsiteX9" fmla="*/ 1808714 w 6357092"/>
                  <a:gd name="connsiteY9" fmla="*/ 0 h 2881491"/>
                  <a:gd name="connsiteX10" fmla="*/ 2420391 w 6357092"/>
                  <a:gd name="connsiteY10" fmla="*/ 801044 h 2881491"/>
                  <a:gd name="connsiteX11" fmla="*/ 1182284 w 6357092"/>
                  <a:gd name="connsiteY11" fmla="*/ 1160926 h 2881491"/>
                  <a:gd name="connsiteX0" fmla="*/ 1182284 w 6357092"/>
                  <a:gd name="connsiteY0" fmla="*/ 1160926 h 2881491"/>
                  <a:gd name="connsiteX1" fmla="*/ 0 w 6357092"/>
                  <a:gd name="connsiteY1" fmla="*/ 2820999 h 2881491"/>
                  <a:gd name="connsiteX2" fmla="*/ 4067021 w 6357092"/>
                  <a:gd name="connsiteY2" fmla="*/ 2881491 h 2881491"/>
                  <a:gd name="connsiteX3" fmla="*/ 5038908 w 6357092"/>
                  <a:gd name="connsiteY3" fmla="*/ 2432906 h 2881491"/>
                  <a:gd name="connsiteX4" fmla="*/ 5738314 w 6357092"/>
                  <a:gd name="connsiteY4" fmla="*/ 2080120 h 2881491"/>
                  <a:gd name="connsiteX5" fmla="*/ 6357092 w 6357092"/>
                  <a:gd name="connsiteY5" fmla="*/ 1746539 h 2881491"/>
                  <a:gd name="connsiteX6" fmla="*/ 5892560 w 6357092"/>
                  <a:gd name="connsiteY6" fmla="*/ 996990 h 2881491"/>
                  <a:gd name="connsiteX7" fmla="*/ 5402093 w 6357092"/>
                  <a:gd name="connsiteY7" fmla="*/ 74678 h 2881491"/>
                  <a:gd name="connsiteX8" fmla="*/ 3475978 w 6357092"/>
                  <a:gd name="connsiteY8" fmla="*/ 299197 h 2881491"/>
                  <a:gd name="connsiteX9" fmla="*/ 1808714 w 6357092"/>
                  <a:gd name="connsiteY9" fmla="*/ 0 h 2881491"/>
                  <a:gd name="connsiteX10" fmla="*/ 2778107 w 6357092"/>
                  <a:gd name="connsiteY10" fmla="*/ 873168 h 2881491"/>
                  <a:gd name="connsiteX11" fmla="*/ 1182284 w 6357092"/>
                  <a:gd name="connsiteY11" fmla="*/ 1160926 h 2881491"/>
                  <a:gd name="connsiteX0" fmla="*/ 1182284 w 6357092"/>
                  <a:gd name="connsiteY0" fmla="*/ 1160926 h 2881491"/>
                  <a:gd name="connsiteX1" fmla="*/ 0 w 6357092"/>
                  <a:gd name="connsiteY1" fmla="*/ 2820999 h 2881491"/>
                  <a:gd name="connsiteX2" fmla="*/ 4067021 w 6357092"/>
                  <a:gd name="connsiteY2" fmla="*/ 2881491 h 2881491"/>
                  <a:gd name="connsiteX3" fmla="*/ 5038908 w 6357092"/>
                  <a:gd name="connsiteY3" fmla="*/ 2432906 h 2881491"/>
                  <a:gd name="connsiteX4" fmla="*/ 5926754 w 6357092"/>
                  <a:gd name="connsiteY4" fmla="*/ 2551701 h 2881491"/>
                  <a:gd name="connsiteX5" fmla="*/ 6357092 w 6357092"/>
                  <a:gd name="connsiteY5" fmla="*/ 1746539 h 2881491"/>
                  <a:gd name="connsiteX6" fmla="*/ 5892560 w 6357092"/>
                  <a:gd name="connsiteY6" fmla="*/ 996990 h 2881491"/>
                  <a:gd name="connsiteX7" fmla="*/ 5402093 w 6357092"/>
                  <a:gd name="connsiteY7" fmla="*/ 74678 h 2881491"/>
                  <a:gd name="connsiteX8" fmla="*/ 3475978 w 6357092"/>
                  <a:gd name="connsiteY8" fmla="*/ 299197 h 2881491"/>
                  <a:gd name="connsiteX9" fmla="*/ 1808714 w 6357092"/>
                  <a:gd name="connsiteY9" fmla="*/ 0 h 2881491"/>
                  <a:gd name="connsiteX10" fmla="*/ 2778107 w 6357092"/>
                  <a:gd name="connsiteY10" fmla="*/ 873168 h 2881491"/>
                  <a:gd name="connsiteX11" fmla="*/ 1182284 w 6357092"/>
                  <a:gd name="connsiteY11" fmla="*/ 1160926 h 2881491"/>
                  <a:gd name="connsiteX0" fmla="*/ 1182284 w 6357092"/>
                  <a:gd name="connsiteY0" fmla="*/ 1160926 h 2881491"/>
                  <a:gd name="connsiteX1" fmla="*/ 0 w 6357092"/>
                  <a:gd name="connsiteY1" fmla="*/ 2820999 h 2881491"/>
                  <a:gd name="connsiteX2" fmla="*/ 4067021 w 6357092"/>
                  <a:gd name="connsiteY2" fmla="*/ 2881491 h 2881491"/>
                  <a:gd name="connsiteX3" fmla="*/ 5201797 w 6357092"/>
                  <a:gd name="connsiteY3" fmla="*/ 2599346 h 2881491"/>
                  <a:gd name="connsiteX4" fmla="*/ 5926754 w 6357092"/>
                  <a:gd name="connsiteY4" fmla="*/ 2551701 h 2881491"/>
                  <a:gd name="connsiteX5" fmla="*/ 6357092 w 6357092"/>
                  <a:gd name="connsiteY5" fmla="*/ 1746539 h 2881491"/>
                  <a:gd name="connsiteX6" fmla="*/ 5892560 w 6357092"/>
                  <a:gd name="connsiteY6" fmla="*/ 996990 h 2881491"/>
                  <a:gd name="connsiteX7" fmla="*/ 5402093 w 6357092"/>
                  <a:gd name="connsiteY7" fmla="*/ 74678 h 2881491"/>
                  <a:gd name="connsiteX8" fmla="*/ 3475978 w 6357092"/>
                  <a:gd name="connsiteY8" fmla="*/ 299197 h 2881491"/>
                  <a:gd name="connsiteX9" fmla="*/ 1808714 w 6357092"/>
                  <a:gd name="connsiteY9" fmla="*/ 0 h 2881491"/>
                  <a:gd name="connsiteX10" fmla="*/ 2778107 w 6357092"/>
                  <a:gd name="connsiteY10" fmla="*/ 873168 h 2881491"/>
                  <a:gd name="connsiteX11" fmla="*/ 1182284 w 6357092"/>
                  <a:gd name="connsiteY11" fmla="*/ 1160926 h 2881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357092" h="2881491">
                    <a:moveTo>
                      <a:pt x="1182284" y="1160926"/>
                    </a:moveTo>
                    <a:lnTo>
                      <a:pt x="0" y="2820999"/>
                    </a:lnTo>
                    <a:lnTo>
                      <a:pt x="4067021" y="2881491"/>
                    </a:lnTo>
                    <a:lnTo>
                      <a:pt x="5201797" y="2599346"/>
                    </a:lnTo>
                    <a:lnTo>
                      <a:pt x="5926754" y="2551701"/>
                    </a:lnTo>
                    <a:lnTo>
                      <a:pt x="6357092" y="1746539"/>
                    </a:lnTo>
                    <a:lnTo>
                      <a:pt x="5892560" y="996990"/>
                    </a:lnTo>
                    <a:lnTo>
                      <a:pt x="5402093" y="74678"/>
                    </a:lnTo>
                    <a:lnTo>
                      <a:pt x="3475978" y="299197"/>
                    </a:lnTo>
                    <a:lnTo>
                      <a:pt x="1808714" y="0"/>
                    </a:lnTo>
                    <a:lnTo>
                      <a:pt x="2778107" y="873168"/>
                    </a:lnTo>
                    <a:lnTo>
                      <a:pt x="1182284" y="1160926"/>
                    </a:lnTo>
                    <a:close/>
                  </a:path>
                </a:pathLst>
              </a:custGeom>
              <a:gradFill flip="none" rotWithShape="1">
                <a:gsLst>
                  <a:gs pos="0">
                    <a:schemeClr val="accent6">
                      <a:alpha val="0"/>
                    </a:schemeClr>
                  </a:gs>
                  <a:gs pos="100000">
                    <a:schemeClr val="accent6">
                      <a:alpha val="70000"/>
                    </a:schemeClr>
                  </a:gs>
                </a:gsLst>
                <a:lin ang="0" scaled="1"/>
                <a:tileRect/>
              </a:gradFill>
              <a:ln>
                <a:noFill/>
              </a:ln>
              <a:effectLst>
                <a:softEdge rad="6350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Freeform: Shape 4">
                <a:extLst>
                  <a:ext uri="{FF2B5EF4-FFF2-40B4-BE49-F238E27FC236}">
                    <a16:creationId xmlns:a16="http://schemas.microsoft.com/office/drawing/2014/main" id="{D11ADD24-3550-C647-B6F3-73948AC12F6F}"/>
                  </a:ext>
                </a:extLst>
              </p:cNvPr>
              <p:cNvSpPr/>
              <p:nvPr userDrawn="1"/>
            </p:nvSpPr>
            <p:spPr>
              <a:xfrm flipH="1">
                <a:off x="13077671" y="2176301"/>
                <a:ext cx="9734800" cy="5299765"/>
              </a:xfrm>
              <a:custGeom>
                <a:avLst/>
                <a:gdLst>
                  <a:gd name="connsiteX0" fmla="*/ 874643 w 6383130"/>
                  <a:gd name="connsiteY0" fmla="*/ 1122017 h 3330713"/>
                  <a:gd name="connsiteX1" fmla="*/ 2341217 w 6383130"/>
                  <a:gd name="connsiteY1" fmla="*/ 2199861 h 3330713"/>
                  <a:gd name="connsiteX2" fmla="*/ 2893391 w 6383130"/>
                  <a:gd name="connsiteY2" fmla="*/ 3012661 h 3330713"/>
                  <a:gd name="connsiteX3" fmla="*/ 3953565 w 6383130"/>
                  <a:gd name="connsiteY3" fmla="*/ 3330713 h 3330713"/>
                  <a:gd name="connsiteX4" fmla="*/ 5106504 w 6383130"/>
                  <a:gd name="connsiteY4" fmla="*/ 3083339 h 3330713"/>
                  <a:gd name="connsiteX5" fmla="*/ 5464313 w 6383130"/>
                  <a:gd name="connsiteY5" fmla="*/ 2425148 h 3330713"/>
                  <a:gd name="connsiteX6" fmla="*/ 4753113 w 6383130"/>
                  <a:gd name="connsiteY6" fmla="*/ 1696278 h 3330713"/>
                  <a:gd name="connsiteX7" fmla="*/ 6007652 w 6383130"/>
                  <a:gd name="connsiteY7" fmla="*/ 1532835 h 3330713"/>
                  <a:gd name="connsiteX8" fmla="*/ 6383130 w 6383130"/>
                  <a:gd name="connsiteY8" fmla="*/ 1334052 h 3330713"/>
                  <a:gd name="connsiteX9" fmla="*/ 6383130 w 6383130"/>
                  <a:gd name="connsiteY9" fmla="*/ 216452 h 3330713"/>
                  <a:gd name="connsiteX10" fmla="*/ 4117008 w 6383130"/>
                  <a:gd name="connsiteY10" fmla="*/ 0 h 3330713"/>
                  <a:gd name="connsiteX11" fmla="*/ 2531165 w 6383130"/>
                  <a:gd name="connsiteY11" fmla="*/ 287130 h 3330713"/>
                  <a:gd name="connsiteX12" fmla="*/ 812800 w 6383130"/>
                  <a:gd name="connsiteY12" fmla="*/ 437322 h 3330713"/>
                  <a:gd name="connsiteX13" fmla="*/ 0 w 6383130"/>
                  <a:gd name="connsiteY13" fmla="*/ 689113 h 3330713"/>
                  <a:gd name="connsiteX14" fmla="*/ 874643 w 6383130"/>
                  <a:gd name="connsiteY14" fmla="*/ 1122017 h 3330713"/>
                  <a:gd name="connsiteX0" fmla="*/ 874643 w 6383130"/>
                  <a:gd name="connsiteY0" fmla="*/ 1122017 h 3330713"/>
                  <a:gd name="connsiteX1" fmla="*/ 2341217 w 6383130"/>
                  <a:gd name="connsiteY1" fmla="*/ 2199861 h 3330713"/>
                  <a:gd name="connsiteX2" fmla="*/ 2893391 w 6383130"/>
                  <a:gd name="connsiteY2" fmla="*/ 3012661 h 3330713"/>
                  <a:gd name="connsiteX3" fmla="*/ 3953565 w 6383130"/>
                  <a:gd name="connsiteY3" fmla="*/ 3330713 h 3330713"/>
                  <a:gd name="connsiteX4" fmla="*/ 5106504 w 6383130"/>
                  <a:gd name="connsiteY4" fmla="*/ 3083339 h 3330713"/>
                  <a:gd name="connsiteX5" fmla="*/ 5464313 w 6383130"/>
                  <a:gd name="connsiteY5" fmla="*/ 2425148 h 3330713"/>
                  <a:gd name="connsiteX6" fmla="*/ 4753113 w 6383130"/>
                  <a:gd name="connsiteY6" fmla="*/ 1696278 h 3330713"/>
                  <a:gd name="connsiteX7" fmla="*/ 6007652 w 6383130"/>
                  <a:gd name="connsiteY7" fmla="*/ 1532835 h 3330713"/>
                  <a:gd name="connsiteX8" fmla="*/ 6383130 w 6383130"/>
                  <a:gd name="connsiteY8" fmla="*/ 216452 h 3330713"/>
                  <a:gd name="connsiteX9" fmla="*/ 4117008 w 6383130"/>
                  <a:gd name="connsiteY9" fmla="*/ 0 h 3330713"/>
                  <a:gd name="connsiteX10" fmla="*/ 2531165 w 6383130"/>
                  <a:gd name="connsiteY10" fmla="*/ 287130 h 3330713"/>
                  <a:gd name="connsiteX11" fmla="*/ 812800 w 6383130"/>
                  <a:gd name="connsiteY11" fmla="*/ 437322 h 3330713"/>
                  <a:gd name="connsiteX12" fmla="*/ 0 w 6383130"/>
                  <a:gd name="connsiteY12" fmla="*/ 689113 h 3330713"/>
                  <a:gd name="connsiteX13" fmla="*/ 874643 w 6383130"/>
                  <a:gd name="connsiteY13" fmla="*/ 1122017 h 3330713"/>
                  <a:gd name="connsiteX0" fmla="*/ 874643 w 6007652"/>
                  <a:gd name="connsiteY0" fmla="*/ 1122017 h 3330713"/>
                  <a:gd name="connsiteX1" fmla="*/ 2341217 w 6007652"/>
                  <a:gd name="connsiteY1" fmla="*/ 2199861 h 3330713"/>
                  <a:gd name="connsiteX2" fmla="*/ 2893391 w 6007652"/>
                  <a:gd name="connsiteY2" fmla="*/ 3012661 h 3330713"/>
                  <a:gd name="connsiteX3" fmla="*/ 3953565 w 6007652"/>
                  <a:gd name="connsiteY3" fmla="*/ 3330713 h 3330713"/>
                  <a:gd name="connsiteX4" fmla="*/ 5106504 w 6007652"/>
                  <a:gd name="connsiteY4" fmla="*/ 3083339 h 3330713"/>
                  <a:gd name="connsiteX5" fmla="*/ 5464313 w 6007652"/>
                  <a:gd name="connsiteY5" fmla="*/ 2425148 h 3330713"/>
                  <a:gd name="connsiteX6" fmla="*/ 4753113 w 6007652"/>
                  <a:gd name="connsiteY6" fmla="*/ 1696278 h 3330713"/>
                  <a:gd name="connsiteX7" fmla="*/ 6007652 w 6007652"/>
                  <a:gd name="connsiteY7" fmla="*/ 1532835 h 3330713"/>
                  <a:gd name="connsiteX8" fmla="*/ 5942502 w 6007652"/>
                  <a:gd name="connsiteY8" fmla="*/ 158750 h 3330713"/>
                  <a:gd name="connsiteX9" fmla="*/ 4117008 w 6007652"/>
                  <a:gd name="connsiteY9" fmla="*/ 0 h 3330713"/>
                  <a:gd name="connsiteX10" fmla="*/ 2531165 w 6007652"/>
                  <a:gd name="connsiteY10" fmla="*/ 287130 h 3330713"/>
                  <a:gd name="connsiteX11" fmla="*/ 812800 w 6007652"/>
                  <a:gd name="connsiteY11" fmla="*/ 437322 h 3330713"/>
                  <a:gd name="connsiteX12" fmla="*/ 0 w 6007652"/>
                  <a:gd name="connsiteY12" fmla="*/ 689113 h 3330713"/>
                  <a:gd name="connsiteX13" fmla="*/ 874643 w 6007652"/>
                  <a:gd name="connsiteY13" fmla="*/ 1122017 h 3330713"/>
                  <a:gd name="connsiteX0" fmla="*/ 874643 w 5942502"/>
                  <a:gd name="connsiteY0" fmla="*/ 1122017 h 3330713"/>
                  <a:gd name="connsiteX1" fmla="*/ 2341217 w 5942502"/>
                  <a:gd name="connsiteY1" fmla="*/ 2199861 h 3330713"/>
                  <a:gd name="connsiteX2" fmla="*/ 2893391 w 5942502"/>
                  <a:gd name="connsiteY2" fmla="*/ 3012661 h 3330713"/>
                  <a:gd name="connsiteX3" fmla="*/ 3953565 w 5942502"/>
                  <a:gd name="connsiteY3" fmla="*/ 3330713 h 3330713"/>
                  <a:gd name="connsiteX4" fmla="*/ 5106504 w 5942502"/>
                  <a:gd name="connsiteY4" fmla="*/ 3083339 h 3330713"/>
                  <a:gd name="connsiteX5" fmla="*/ 5464313 w 5942502"/>
                  <a:gd name="connsiteY5" fmla="*/ 2425148 h 3330713"/>
                  <a:gd name="connsiteX6" fmla="*/ 4753113 w 5942502"/>
                  <a:gd name="connsiteY6" fmla="*/ 1696278 h 3330713"/>
                  <a:gd name="connsiteX7" fmla="*/ 5881758 w 5942502"/>
                  <a:gd name="connsiteY7" fmla="*/ 1532835 h 3330713"/>
                  <a:gd name="connsiteX8" fmla="*/ 5942502 w 5942502"/>
                  <a:gd name="connsiteY8" fmla="*/ 158750 h 3330713"/>
                  <a:gd name="connsiteX9" fmla="*/ 4117008 w 5942502"/>
                  <a:gd name="connsiteY9" fmla="*/ 0 h 3330713"/>
                  <a:gd name="connsiteX10" fmla="*/ 2531165 w 5942502"/>
                  <a:gd name="connsiteY10" fmla="*/ 287130 h 3330713"/>
                  <a:gd name="connsiteX11" fmla="*/ 812800 w 5942502"/>
                  <a:gd name="connsiteY11" fmla="*/ 437322 h 3330713"/>
                  <a:gd name="connsiteX12" fmla="*/ 0 w 5942502"/>
                  <a:gd name="connsiteY12" fmla="*/ 689113 h 3330713"/>
                  <a:gd name="connsiteX13" fmla="*/ 874643 w 5942502"/>
                  <a:gd name="connsiteY13" fmla="*/ 1122017 h 3330713"/>
                  <a:gd name="connsiteX0" fmla="*/ 874643 w 5942502"/>
                  <a:gd name="connsiteY0" fmla="*/ 1122017 h 3330713"/>
                  <a:gd name="connsiteX1" fmla="*/ 2341217 w 5942502"/>
                  <a:gd name="connsiteY1" fmla="*/ 2199861 h 3330713"/>
                  <a:gd name="connsiteX2" fmla="*/ 2893391 w 5942502"/>
                  <a:gd name="connsiteY2" fmla="*/ 3012661 h 3330713"/>
                  <a:gd name="connsiteX3" fmla="*/ 3953565 w 5942502"/>
                  <a:gd name="connsiteY3" fmla="*/ 3330713 h 3330713"/>
                  <a:gd name="connsiteX4" fmla="*/ 5106504 w 5942502"/>
                  <a:gd name="connsiteY4" fmla="*/ 3083339 h 3330713"/>
                  <a:gd name="connsiteX5" fmla="*/ 5464313 w 5942502"/>
                  <a:gd name="connsiteY5" fmla="*/ 2425148 h 3330713"/>
                  <a:gd name="connsiteX6" fmla="*/ 5109813 w 5942502"/>
                  <a:gd name="connsiteY6" fmla="*/ 1712015 h 3330713"/>
                  <a:gd name="connsiteX7" fmla="*/ 5881758 w 5942502"/>
                  <a:gd name="connsiteY7" fmla="*/ 1532835 h 3330713"/>
                  <a:gd name="connsiteX8" fmla="*/ 5942502 w 5942502"/>
                  <a:gd name="connsiteY8" fmla="*/ 158750 h 3330713"/>
                  <a:gd name="connsiteX9" fmla="*/ 4117008 w 5942502"/>
                  <a:gd name="connsiteY9" fmla="*/ 0 h 3330713"/>
                  <a:gd name="connsiteX10" fmla="*/ 2531165 w 5942502"/>
                  <a:gd name="connsiteY10" fmla="*/ 287130 h 3330713"/>
                  <a:gd name="connsiteX11" fmla="*/ 812800 w 5942502"/>
                  <a:gd name="connsiteY11" fmla="*/ 437322 h 3330713"/>
                  <a:gd name="connsiteX12" fmla="*/ 0 w 5942502"/>
                  <a:gd name="connsiteY12" fmla="*/ 689113 h 3330713"/>
                  <a:gd name="connsiteX13" fmla="*/ 874643 w 5942502"/>
                  <a:gd name="connsiteY13" fmla="*/ 1122017 h 3330713"/>
                  <a:gd name="connsiteX0" fmla="*/ 874643 w 5942502"/>
                  <a:gd name="connsiteY0" fmla="*/ 1122017 h 3330713"/>
                  <a:gd name="connsiteX1" fmla="*/ 2341217 w 5942502"/>
                  <a:gd name="connsiteY1" fmla="*/ 2199861 h 3330713"/>
                  <a:gd name="connsiteX2" fmla="*/ 2893391 w 5942502"/>
                  <a:gd name="connsiteY2" fmla="*/ 3012661 h 3330713"/>
                  <a:gd name="connsiteX3" fmla="*/ 3953565 w 5942502"/>
                  <a:gd name="connsiteY3" fmla="*/ 3330713 h 3330713"/>
                  <a:gd name="connsiteX4" fmla="*/ 5106504 w 5942502"/>
                  <a:gd name="connsiteY4" fmla="*/ 3083339 h 3330713"/>
                  <a:gd name="connsiteX5" fmla="*/ 5464313 w 5942502"/>
                  <a:gd name="connsiteY5" fmla="*/ 2425148 h 3330713"/>
                  <a:gd name="connsiteX6" fmla="*/ 5235707 w 5942502"/>
                  <a:gd name="connsiteY6" fmla="*/ 1727752 h 3330713"/>
                  <a:gd name="connsiteX7" fmla="*/ 5881758 w 5942502"/>
                  <a:gd name="connsiteY7" fmla="*/ 1532835 h 3330713"/>
                  <a:gd name="connsiteX8" fmla="*/ 5942502 w 5942502"/>
                  <a:gd name="connsiteY8" fmla="*/ 158750 h 3330713"/>
                  <a:gd name="connsiteX9" fmla="*/ 4117008 w 5942502"/>
                  <a:gd name="connsiteY9" fmla="*/ 0 h 3330713"/>
                  <a:gd name="connsiteX10" fmla="*/ 2531165 w 5942502"/>
                  <a:gd name="connsiteY10" fmla="*/ 287130 h 3330713"/>
                  <a:gd name="connsiteX11" fmla="*/ 812800 w 5942502"/>
                  <a:gd name="connsiteY11" fmla="*/ 437322 h 3330713"/>
                  <a:gd name="connsiteX12" fmla="*/ 0 w 5942502"/>
                  <a:gd name="connsiteY12" fmla="*/ 689113 h 3330713"/>
                  <a:gd name="connsiteX13" fmla="*/ 874643 w 5942502"/>
                  <a:gd name="connsiteY13" fmla="*/ 1122017 h 3330713"/>
                  <a:gd name="connsiteX0" fmla="*/ 874643 w 5942502"/>
                  <a:gd name="connsiteY0" fmla="*/ 1122017 h 3330713"/>
                  <a:gd name="connsiteX1" fmla="*/ 2341217 w 5942502"/>
                  <a:gd name="connsiteY1" fmla="*/ 2199861 h 3330713"/>
                  <a:gd name="connsiteX2" fmla="*/ 2893391 w 5942502"/>
                  <a:gd name="connsiteY2" fmla="*/ 3012661 h 3330713"/>
                  <a:gd name="connsiteX3" fmla="*/ 3953565 w 5942502"/>
                  <a:gd name="connsiteY3" fmla="*/ 3330713 h 3330713"/>
                  <a:gd name="connsiteX4" fmla="*/ 5106504 w 5942502"/>
                  <a:gd name="connsiteY4" fmla="*/ 3083339 h 3330713"/>
                  <a:gd name="connsiteX5" fmla="*/ 5605944 w 5942502"/>
                  <a:gd name="connsiteY5" fmla="*/ 2472358 h 3330713"/>
                  <a:gd name="connsiteX6" fmla="*/ 5235707 w 5942502"/>
                  <a:gd name="connsiteY6" fmla="*/ 1727752 h 3330713"/>
                  <a:gd name="connsiteX7" fmla="*/ 5881758 w 5942502"/>
                  <a:gd name="connsiteY7" fmla="*/ 1532835 h 3330713"/>
                  <a:gd name="connsiteX8" fmla="*/ 5942502 w 5942502"/>
                  <a:gd name="connsiteY8" fmla="*/ 158750 h 3330713"/>
                  <a:gd name="connsiteX9" fmla="*/ 4117008 w 5942502"/>
                  <a:gd name="connsiteY9" fmla="*/ 0 h 3330713"/>
                  <a:gd name="connsiteX10" fmla="*/ 2531165 w 5942502"/>
                  <a:gd name="connsiteY10" fmla="*/ 287130 h 3330713"/>
                  <a:gd name="connsiteX11" fmla="*/ 812800 w 5942502"/>
                  <a:gd name="connsiteY11" fmla="*/ 437322 h 3330713"/>
                  <a:gd name="connsiteX12" fmla="*/ 0 w 5942502"/>
                  <a:gd name="connsiteY12" fmla="*/ 689113 h 3330713"/>
                  <a:gd name="connsiteX13" fmla="*/ 874643 w 5942502"/>
                  <a:gd name="connsiteY13" fmla="*/ 1122017 h 3330713"/>
                  <a:gd name="connsiteX0" fmla="*/ 874643 w 5942502"/>
                  <a:gd name="connsiteY0" fmla="*/ 1122017 h 3330713"/>
                  <a:gd name="connsiteX1" fmla="*/ 2341217 w 5942502"/>
                  <a:gd name="connsiteY1" fmla="*/ 2199861 h 3330713"/>
                  <a:gd name="connsiteX2" fmla="*/ 2893391 w 5942502"/>
                  <a:gd name="connsiteY2" fmla="*/ 3012661 h 3330713"/>
                  <a:gd name="connsiteX3" fmla="*/ 3953565 w 5942502"/>
                  <a:gd name="connsiteY3" fmla="*/ 3330713 h 3330713"/>
                  <a:gd name="connsiteX4" fmla="*/ 5106504 w 5942502"/>
                  <a:gd name="connsiteY4" fmla="*/ 3083339 h 3330713"/>
                  <a:gd name="connsiteX5" fmla="*/ 5605944 w 5942502"/>
                  <a:gd name="connsiteY5" fmla="*/ 2472358 h 3330713"/>
                  <a:gd name="connsiteX6" fmla="*/ 5382584 w 5942502"/>
                  <a:gd name="connsiteY6" fmla="*/ 1727752 h 3330713"/>
                  <a:gd name="connsiteX7" fmla="*/ 5881758 w 5942502"/>
                  <a:gd name="connsiteY7" fmla="*/ 1532835 h 3330713"/>
                  <a:gd name="connsiteX8" fmla="*/ 5942502 w 5942502"/>
                  <a:gd name="connsiteY8" fmla="*/ 158750 h 3330713"/>
                  <a:gd name="connsiteX9" fmla="*/ 4117008 w 5942502"/>
                  <a:gd name="connsiteY9" fmla="*/ 0 h 3330713"/>
                  <a:gd name="connsiteX10" fmla="*/ 2531165 w 5942502"/>
                  <a:gd name="connsiteY10" fmla="*/ 287130 h 3330713"/>
                  <a:gd name="connsiteX11" fmla="*/ 812800 w 5942502"/>
                  <a:gd name="connsiteY11" fmla="*/ 437322 h 3330713"/>
                  <a:gd name="connsiteX12" fmla="*/ 0 w 5942502"/>
                  <a:gd name="connsiteY12" fmla="*/ 689113 h 3330713"/>
                  <a:gd name="connsiteX13" fmla="*/ 874643 w 5942502"/>
                  <a:gd name="connsiteY13" fmla="*/ 1122017 h 3330713"/>
                  <a:gd name="connsiteX0" fmla="*/ 874643 w 5942502"/>
                  <a:gd name="connsiteY0" fmla="*/ 1122017 h 3330713"/>
                  <a:gd name="connsiteX1" fmla="*/ 2341217 w 5942502"/>
                  <a:gd name="connsiteY1" fmla="*/ 2199861 h 3330713"/>
                  <a:gd name="connsiteX2" fmla="*/ 2898637 w 5942502"/>
                  <a:gd name="connsiteY2" fmla="*/ 3091345 h 3330713"/>
                  <a:gd name="connsiteX3" fmla="*/ 3953565 w 5942502"/>
                  <a:gd name="connsiteY3" fmla="*/ 3330713 h 3330713"/>
                  <a:gd name="connsiteX4" fmla="*/ 5106504 w 5942502"/>
                  <a:gd name="connsiteY4" fmla="*/ 3083339 h 3330713"/>
                  <a:gd name="connsiteX5" fmla="*/ 5605944 w 5942502"/>
                  <a:gd name="connsiteY5" fmla="*/ 2472358 h 3330713"/>
                  <a:gd name="connsiteX6" fmla="*/ 5382584 w 5942502"/>
                  <a:gd name="connsiteY6" fmla="*/ 1727752 h 3330713"/>
                  <a:gd name="connsiteX7" fmla="*/ 5881758 w 5942502"/>
                  <a:gd name="connsiteY7" fmla="*/ 1532835 h 3330713"/>
                  <a:gd name="connsiteX8" fmla="*/ 5942502 w 5942502"/>
                  <a:gd name="connsiteY8" fmla="*/ 158750 h 3330713"/>
                  <a:gd name="connsiteX9" fmla="*/ 4117008 w 5942502"/>
                  <a:gd name="connsiteY9" fmla="*/ 0 h 3330713"/>
                  <a:gd name="connsiteX10" fmla="*/ 2531165 w 5942502"/>
                  <a:gd name="connsiteY10" fmla="*/ 287130 h 3330713"/>
                  <a:gd name="connsiteX11" fmla="*/ 812800 w 5942502"/>
                  <a:gd name="connsiteY11" fmla="*/ 437322 h 3330713"/>
                  <a:gd name="connsiteX12" fmla="*/ 0 w 5942502"/>
                  <a:gd name="connsiteY12" fmla="*/ 689113 h 3330713"/>
                  <a:gd name="connsiteX13" fmla="*/ 874643 w 5942502"/>
                  <a:gd name="connsiteY13" fmla="*/ 1122017 h 3330713"/>
                  <a:gd name="connsiteX0" fmla="*/ 874643 w 5942502"/>
                  <a:gd name="connsiteY0" fmla="*/ 996123 h 3204819"/>
                  <a:gd name="connsiteX1" fmla="*/ 2341217 w 5942502"/>
                  <a:gd name="connsiteY1" fmla="*/ 2073967 h 3204819"/>
                  <a:gd name="connsiteX2" fmla="*/ 2898637 w 5942502"/>
                  <a:gd name="connsiteY2" fmla="*/ 2965451 h 3204819"/>
                  <a:gd name="connsiteX3" fmla="*/ 3953565 w 5942502"/>
                  <a:gd name="connsiteY3" fmla="*/ 3204819 h 3204819"/>
                  <a:gd name="connsiteX4" fmla="*/ 5106504 w 5942502"/>
                  <a:gd name="connsiteY4" fmla="*/ 2957445 h 3204819"/>
                  <a:gd name="connsiteX5" fmla="*/ 5605944 w 5942502"/>
                  <a:gd name="connsiteY5" fmla="*/ 2346464 h 3204819"/>
                  <a:gd name="connsiteX6" fmla="*/ 5382584 w 5942502"/>
                  <a:gd name="connsiteY6" fmla="*/ 1601858 h 3204819"/>
                  <a:gd name="connsiteX7" fmla="*/ 5881758 w 5942502"/>
                  <a:gd name="connsiteY7" fmla="*/ 1406941 h 3204819"/>
                  <a:gd name="connsiteX8" fmla="*/ 5942502 w 5942502"/>
                  <a:gd name="connsiteY8" fmla="*/ 32856 h 3204819"/>
                  <a:gd name="connsiteX9" fmla="*/ 4169464 w 5942502"/>
                  <a:gd name="connsiteY9" fmla="*/ 0 h 3204819"/>
                  <a:gd name="connsiteX10" fmla="*/ 2531165 w 5942502"/>
                  <a:gd name="connsiteY10" fmla="*/ 161236 h 3204819"/>
                  <a:gd name="connsiteX11" fmla="*/ 812800 w 5942502"/>
                  <a:gd name="connsiteY11" fmla="*/ 311428 h 3204819"/>
                  <a:gd name="connsiteX12" fmla="*/ 0 w 5942502"/>
                  <a:gd name="connsiteY12" fmla="*/ 563219 h 3204819"/>
                  <a:gd name="connsiteX13" fmla="*/ 874643 w 5942502"/>
                  <a:gd name="connsiteY13" fmla="*/ 996123 h 3204819"/>
                  <a:gd name="connsiteX0" fmla="*/ 874643 w 5932010"/>
                  <a:gd name="connsiteY0" fmla="*/ 996123 h 3204819"/>
                  <a:gd name="connsiteX1" fmla="*/ 2341217 w 5932010"/>
                  <a:gd name="connsiteY1" fmla="*/ 2073967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605944 w 5932010"/>
                  <a:gd name="connsiteY5" fmla="*/ 2346464 h 3204819"/>
                  <a:gd name="connsiteX6" fmla="*/ 5382584 w 5932010"/>
                  <a:gd name="connsiteY6" fmla="*/ 1601858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74643 w 5932010"/>
                  <a:gd name="connsiteY13" fmla="*/ 996123 h 3204819"/>
                  <a:gd name="connsiteX0" fmla="*/ 874643 w 5932010"/>
                  <a:gd name="connsiteY0" fmla="*/ 996123 h 3204819"/>
                  <a:gd name="connsiteX1" fmla="*/ 2341217 w 5932010"/>
                  <a:gd name="connsiteY1" fmla="*/ 2073967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605944 w 5932010"/>
                  <a:gd name="connsiteY5" fmla="*/ 2346464 h 3204819"/>
                  <a:gd name="connsiteX6" fmla="*/ 5503232 w 5932010"/>
                  <a:gd name="connsiteY6" fmla="*/ 1575630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74643 w 5932010"/>
                  <a:gd name="connsiteY13" fmla="*/ 996123 h 3204819"/>
                  <a:gd name="connsiteX0" fmla="*/ 874643 w 5932010"/>
                  <a:gd name="connsiteY0" fmla="*/ 996123 h 3204819"/>
                  <a:gd name="connsiteX1" fmla="*/ 2341217 w 5932010"/>
                  <a:gd name="connsiteY1" fmla="*/ 2073967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443331 w 5932010"/>
                  <a:gd name="connsiteY5" fmla="*/ 2346464 h 3204819"/>
                  <a:gd name="connsiteX6" fmla="*/ 5503232 w 5932010"/>
                  <a:gd name="connsiteY6" fmla="*/ 1575630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74643 w 5932010"/>
                  <a:gd name="connsiteY13" fmla="*/ 996123 h 3204819"/>
                  <a:gd name="connsiteX0" fmla="*/ 874643 w 5932010"/>
                  <a:gd name="connsiteY0" fmla="*/ 996123 h 3204819"/>
                  <a:gd name="connsiteX1" fmla="*/ 2341217 w 5932010"/>
                  <a:gd name="connsiteY1" fmla="*/ 2073967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527261 w 5932010"/>
                  <a:gd name="connsiteY5" fmla="*/ 2346464 h 3204819"/>
                  <a:gd name="connsiteX6" fmla="*/ 5503232 w 5932010"/>
                  <a:gd name="connsiteY6" fmla="*/ 1575630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74643 w 5932010"/>
                  <a:gd name="connsiteY13" fmla="*/ 996123 h 3204819"/>
                  <a:gd name="connsiteX0" fmla="*/ 874643 w 5932010"/>
                  <a:gd name="connsiteY0" fmla="*/ 996123 h 3204819"/>
                  <a:gd name="connsiteX1" fmla="*/ 2341217 w 5932010"/>
                  <a:gd name="connsiteY1" fmla="*/ 2073967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527261 w 5932010"/>
                  <a:gd name="connsiteY5" fmla="*/ 2346464 h 3204819"/>
                  <a:gd name="connsiteX6" fmla="*/ 5414057 w 5932010"/>
                  <a:gd name="connsiteY6" fmla="*/ 1591367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74643 w 5932010"/>
                  <a:gd name="connsiteY13" fmla="*/ 996123 h 3204819"/>
                  <a:gd name="connsiteX0" fmla="*/ 837924 w 5932010"/>
                  <a:gd name="connsiteY0" fmla="*/ 1300366 h 3204819"/>
                  <a:gd name="connsiteX1" fmla="*/ 2341217 w 5932010"/>
                  <a:gd name="connsiteY1" fmla="*/ 2073967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527261 w 5932010"/>
                  <a:gd name="connsiteY5" fmla="*/ 2346464 h 3204819"/>
                  <a:gd name="connsiteX6" fmla="*/ 5414057 w 5932010"/>
                  <a:gd name="connsiteY6" fmla="*/ 1591367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37924 w 5932010"/>
                  <a:gd name="connsiteY13" fmla="*/ 1300366 h 3204819"/>
                  <a:gd name="connsiteX0" fmla="*/ 837924 w 5932010"/>
                  <a:gd name="connsiteY0" fmla="*/ 1300366 h 3204819"/>
                  <a:gd name="connsiteX1" fmla="*/ 2236306 w 5932010"/>
                  <a:gd name="connsiteY1" fmla="*/ 2094949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527261 w 5932010"/>
                  <a:gd name="connsiteY5" fmla="*/ 2346464 h 3204819"/>
                  <a:gd name="connsiteX6" fmla="*/ 5414057 w 5932010"/>
                  <a:gd name="connsiteY6" fmla="*/ 1591367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37924 w 5932010"/>
                  <a:gd name="connsiteY13" fmla="*/ 1300366 h 3204819"/>
                  <a:gd name="connsiteX0" fmla="*/ 837924 w 5932010"/>
                  <a:gd name="connsiteY0" fmla="*/ 1300366 h 3204819"/>
                  <a:gd name="connsiteX1" fmla="*/ 1661915 w 5932010"/>
                  <a:gd name="connsiteY1" fmla="*/ 2449025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527261 w 5932010"/>
                  <a:gd name="connsiteY5" fmla="*/ 2346464 h 3204819"/>
                  <a:gd name="connsiteX6" fmla="*/ 5414057 w 5932010"/>
                  <a:gd name="connsiteY6" fmla="*/ 1591367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37924 w 5932010"/>
                  <a:gd name="connsiteY13" fmla="*/ 1300366 h 3204819"/>
                  <a:gd name="connsiteX0" fmla="*/ 837924 w 5932010"/>
                  <a:gd name="connsiteY0" fmla="*/ 1300366 h 3204819"/>
                  <a:gd name="connsiteX1" fmla="*/ 1543890 w 5932010"/>
                  <a:gd name="connsiteY1" fmla="*/ 2449025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527261 w 5932010"/>
                  <a:gd name="connsiteY5" fmla="*/ 2346464 h 3204819"/>
                  <a:gd name="connsiteX6" fmla="*/ 5414057 w 5932010"/>
                  <a:gd name="connsiteY6" fmla="*/ 1591367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37924 w 5932010"/>
                  <a:gd name="connsiteY13" fmla="*/ 1300366 h 3204819"/>
                  <a:gd name="connsiteX0" fmla="*/ 837924 w 5932010"/>
                  <a:gd name="connsiteY0" fmla="*/ 1300366 h 3204819"/>
                  <a:gd name="connsiteX1" fmla="*/ 1543890 w 5932010"/>
                  <a:gd name="connsiteY1" fmla="*/ 2449025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527261 w 5932010"/>
                  <a:gd name="connsiteY5" fmla="*/ 2346464 h 3204819"/>
                  <a:gd name="connsiteX6" fmla="*/ 5547819 w 5932010"/>
                  <a:gd name="connsiteY6" fmla="*/ 1591367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37924 w 5932010"/>
                  <a:gd name="connsiteY13" fmla="*/ 1300366 h 3204819"/>
                  <a:gd name="connsiteX0" fmla="*/ 837924 w 6031257"/>
                  <a:gd name="connsiteY0" fmla="*/ 1300366 h 3204819"/>
                  <a:gd name="connsiteX1" fmla="*/ 1543890 w 6031257"/>
                  <a:gd name="connsiteY1" fmla="*/ 2449025 h 3204819"/>
                  <a:gd name="connsiteX2" fmla="*/ 2898637 w 6031257"/>
                  <a:gd name="connsiteY2" fmla="*/ 2965451 h 3204819"/>
                  <a:gd name="connsiteX3" fmla="*/ 3953565 w 6031257"/>
                  <a:gd name="connsiteY3" fmla="*/ 3204819 h 3204819"/>
                  <a:gd name="connsiteX4" fmla="*/ 5106504 w 6031257"/>
                  <a:gd name="connsiteY4" fmla="*/ 2957445 h 3204819"/>
                  <a:gd name="connsiteX5" fmla="*/ 5527261 w 6031257"/>
                  <a:gd name="connsiteY5" fmla="*/ 2346464 h 3204819"/>
                  <a:gd name="connsiteX6" fmla="*/ 5547819 w 6031257"/>
                  <a:gd name="connsiteY6" fmla="*/ 1591367 h 3204819"/>
                  <a:gd name="connsiteX7" fmla="*/ 6031257 w 6031257"/>
                  <a:gd name="connsiteY7" fmla="*/ 1367599 h 3204819"/>
                  <a:gd name="connsiteX8" fmla="*/ 5932010 w 6031257"/>
                  <a:gd name="connsiteY8" fmla="*/ 410537 h 3204819"/>
                  <a:gd name="connsiteX9" fmla="*/ 4169464 w 6031257"/>
                  <a:gd name="connsiteY9" fmla="*/ 0 h 3204819"/>
                  <a:gd name="connsiteX10" fmla="*/ 2531165 w 6031257"/>
                  <a:gd name="connsiteY10" fmla="*/ 161236 h 3204819"/>
                  <a:gd name="connsiteX11" fmla="*/ 812800 w 6031257"/>
                  <a:gd name="connsiteY11" fmla="*/ 311428 h 3204819"/>
                  <a:gd name="connsiteX12" fmla="*/ 0 w 6031257"/>
                  <a:gd name="connsiteY12" fmla="*/ 563219 h 3204819"/>
                  <a:gd name="connsiteX13" fmla="*/ 837924 w 6031257"/>
                  <a:gd name="connsiteY13" fmla="*/ 1300366 h 3204819"/>
                  <a:gd name="connsiteX0" fmla="*/ 837924 w 6031257"/>
                  <a:gd name="connsiteY0" fmla="*/ 1300366 h 3204819"/>
                  <a:gd name="connsiteX1" fmla="*/ 1543890 w 6031257"/>
                  <a:gd name="connsiteY1" fmla="*/ 2449025 h 3204819"/>
                  <a:gd name="connsiteX2" fmla="*/ 2898637 w 6031257"/>
                  <a:gd name="connsiteY2" fmla="*/ 2965451 h 3204819"/>
                  <a:gd name="connsiteX3" fmla="*/ 3953565 w 6031257"/>
                  <a:gd name="connsiteY3" fmla="*/ 3204819 h 3204819"/>
                  <a:gd name="connsiteX4" fmla="*/ 5106504 w 6031257"/>
                  <a:gd name="connsiteY4" fmla="*/ 2957445 h 3204819"/>
                  <a:gd name="connsiteX5" fmla="*/ 5527261 w 6031257"/>
                  <a:gd name="connsiteY5" fmla="*/ 2346464 h 3204819"/>
                  <a:gd name="connsiteX6" fmla="*/ 5547819 w 6031257"/>
                  <a:gd name="connsiteY6" fmla="*/ 1591367 h 3204819"/>
                  <a:gd name="connsiteX7" fmla="*/ 6031257 w 6031257"/>
                  <a:gd name="connsiteY7" fmla="*/ 1367599 h 3204819"/>
                  <a:gd name="connsiteX8" fmla="*/ 5994957 w 6031257"/>
                  <a:gd name="connsiteY8" fmla="*/ 166618 h 3204819"/>
                  <a:gd name="connsiteX9" fmla="*/ 4169464 w 6031257"/>
                  <a:gd name="connsiteY9" fmla="*/ 0 h 3204819"/>
                  <a:gd name="connsiteX10" fmla="*/ 2531165 w 6031257"/>
                  <a:gd name="connsiteY10" fmla="*/ 161236 h 3204819"/>
                  <a:gd name="connsiteX11" fmla="*/ 812800 w 6031257"/>
                  <a:gd name="connsiteY11" fmla="*/ 311428 h 3204819"/>
                  <a:gd name="connsiteX12" fmla="*/ 0 w 6031257"/>
                  <a:gd name="connsiteY12" fmla="*/ 563219 h 3204819"/>
                  <a:gd name="connsiteX13" fmla="*/ 837924 w 6031257"/>
                  <a:gd name="connsiteY13" fmla="*/ 1300366 h 3204819"/>
                  <a:gd name="connsiteX0" fmla="*/ 837924 w 6031257"/>
                  <a:gd name="connsiteY0" fmla="*/ 1379050 h 3283503"/>
                  <a:gd name="connsiteX1" fmla="*/ 1543890 w 6031257"/>
                  <a:gd name="connsiteY1" fmla="*/ 2527709 h 3283503"/>
                  <a:gd name="connsiteX2" fmla="*/ 2898637 w 6031257"/>
                  <a:gd name="connsiteY2" fmla="*/ 3044135 h 3283503"/>
                  <a:gd name="connsiteX3" fmla="*/ 3953565 w 6031257"/>
                  <a:gd name="connsiteY3" fmla="*/ 3283503 h 3283503"/>
                  <a:gd name="connsiteX4" fmla="*/ 5106504 w 6031257"/>
                  <a:gd name="connsiteY4" fmla="*/ 3036129 h 3283503"/>
                  <a:gd name="connsiteX5" fmla="*/ 5527261 w 6031257"/>
                  <a:gd name="connsiteY5" fmla="*/ 2425148 h 3283503"/>
                  <a:gd name="connsiteX6" fmla="*/ 5547819 w 6031257"/>
                  <a:gd name="connsiteY6" fmla="*/ 1670051 h 3283503"/>
                  <a:gd name="connsiteX7" fmla="*/ 6031257 w 6031257"/>
                  <a:gd name="connsiteY7" fmla="*/ 1446283 h 3283503"/>
                  <a:gd name="connsiteX8" fmla="*/ 5994957 w 6031257"/>
                  <a:gd name="connsiteY8" fmla="*/ 245302 h 3283503"/>
                  <a:gd name="connsiteX9" fmla="*/ 4169464 w 6031257"/>
                  <a:gd name="connsiteY9" fmla="*/ 0 h 3283503"/>
                  <a:gd name="connsiteX10" fmla="*/ 2531165 w 6031257"/>
                  <a:gd name="connsiteY10" fmla="*/ 239920 h 3283503"/>
                  <a:gd name="connsiteX11" fmla="*/ 812800 w 6031257"/>
                  <a:gd name="connsiteY11" fmla="*/ 390112 h 3283503"/>
                  <a:gd name="connsiteX12" fmla="*/ 0 w 6031257"/>
                  <a:gd name="connsiteY12" fmla="*/ 641903 h 3283503"/>
                  <a:gd name="connsiteX13" fmla="*/ 837924 w 6031257"/>
                  <a:gd name="connsiteY13" fmla="*/ 1379050 h 3283503"/>
                  <a:gd name="connsiteX0" fmla="*/ 837924 w 6031257"/>
                  <a:gd name="connsiteY0" fmla="*/ 1379050 h 3283503"/>
                  <a:gd name="connsiteX1" fmla="*/ 1543890 w 6031257"/>
                  <a:gd name="connsiteY1" fmla="*/ 2527709 h 3283503"/>
                  <a:gd name="connsiteX2" fmla="*/ 2898637 w 6031257"/>
                  <a:gd name="connsiteY2" fmla="*/ 3044135 h 3283503"/>
                  <a:gd name="connsiteX3" fmla="*/ 3953565 w 6031257"/>
                  <a:gd name="connsiteY3" fmla="*/ 3283503 h 3283503"/>
                  <a:gd name="connsiteX4" fmla="*/ 5106504 w 6031257"/>
                  <a:gd name="connsiteY4" fmla="*/ 3036129 h 3283503"/>
                  <a:gd name="connsiteX5" fmla="*/ 5527261 w 6031257"/>
                  <a:gd name="connsiteY5" fmla="*/ 2425148 h 3283503"/>
                  <a:gd name="connsiteX6" fmla="*/ 5547819 w 6031257"/>
                  <a:gd name="connsiteY6" fmla="*/ 1670051 h 3283503"/>
                  <a:gd name="connsiteX7" fmla="*/ 6031257 w 6031257"/>
                  <a:gd name="connsiteY7" fmla="*/ 1446283 h 3283503"/>
                  <a:gd name="connsiteX8" fmla="*/ 5994957 w 6031257"/>
                  <a:gd name="connsiteY8" fmla="*/ 245302 h 3283503"/>
                  <a:gd name="connsiteX9" fmla="*/ 4169464 w 6031257"/>
                  <a:gd name="connsiteY9" fmla="*/ 0 h 3283503"/>
                  <a:gd name="connsiteX10" fmla="*/ 2578375 w 6031257"/>
                  <a:gd name="connsiteY10" fmla="*/ 184842 h 3283503"/>
                  <a:gd name="connsiteX11" fmla="*/ 812800 w 6031257"/>
                  <a:gd name="connsiteY11" fmla="*/ 390112 h 3283503"/>
                  <a:gd name="connsiteX12" fmla="*/ 0 w 6031257"/>
                  <a:gd name="connsiteY12" fmla="*/ 641903 h 3283503"/>
                  <a:gd name="connsiteX13" fmla="*/ 837924 w 6031257"/>
                  <a:gd name="connsiteY13" fmla="*/ 1379050 h 328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31257" h="3283503">
                    <a:moveTo>
                      <a:pt x="837924" y="1379050"/>
                    </a:moveTo>
                    <a:lnTo>
                      <a:pt x="1543890" y="2527709"/>
                    </a:lnTo>
                    <a:lnTo>
                      <a:pt x="2898637" y="3044135"/>
                    </a:lnTo>
                    <a:lnTo>
                      <a:pt x="3953565" y="3283503"/>
                    </a:lnTo>
                    <a:lnTo>
                      <a:pt x="5106504" y="3036129"/>
                    </a:lnTo>
                    <a:lnTo>
                      <a:pt x="5527261" y="2425148"/>
                    </a:lnTo>
                    <a:lnTo>
                      <a:pt x="5547819" y="1670051"/>
                    </a:lnTo>
                    <a:lnTo>
                      <a:pt x="6031257" y="1446283"/>
                    </a:lnTo>
                    <a:lnTo>
                      <a:pt x="5994957" y="245302"/>
                    </a:lnTo>
                    <a:lnTo>
                      <a:pt x="4169464" y="0"/>
                    </a:lnTo>
                    <a:lnTo>
                      <a:pt x="2578375" y="184842"/>
                    </a:lnTo>
                    <a:lnTo>
                      <a:pt x="812800" y="390112"/>
                    </a:lnTo>
                    <a:lnTo>
                      <a:pt x="0" y="641903"/>
                    </a:lnTo>
                    <a:lnTo>
                      <a:pt x="837924" y="1379050"/>
                    </a:lnTo>
                    <a:close/>
                  </a:path>
                </a:pathLst>
              </a:custGeom>
              <a:gradFill flip="none" rotWithShape="1">
                <a:gsLst>
                  <a:gs pos="18000">
                    <a:schemeClr val="accent2">
                      <a:lumMod val="75000"/>
                    </a:schemeClr>
                  </a:gs>
                  <a:gs pos="49000">
                    <a:schemeClr val="accent2">
                      <a:lumMod val="75000"/>
                      <a:alpha val="22000"/>
                    </a:schemeClr>
                  </a:gs>
                  <a:gs pos="67000">
                    <a:schemeClr val="accent2">
                      <a:alpha val="0"/>
                    </a:schemeClr>
                  </a:gs>
                </a:gsLst>
                <a:path path="circle">
                  <a:fillToRect l="100000" b="100000"/>
                </a:path>
                <a:tileRect t="-100000" r="-100000"/>
              </a:gradFill>
              <a:ln>
                <a:noFill/>
              </a:ln>
              <a:effectLst>
                <a:softEdge rad="8636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Freeform: Shape 5">
                <a:extLst>
                  <a:ext uri="{FF2B5EF4-FFF2-40B4-BE49-F238E27FC236}">
                    <a16:creationId xmlns:a16="http://schemas.microsoft.com/office/drawing/2014/main" id="{2FC5E0E0-939E-9AA1-5103-D0FE164632A1}"/>
                  </a:ext>
                </a:extLst>
              </p:cNvPr>
              <p:cNvSpPr/>
              <p:nvPr userDrawn="1"/>
            </p:nvSpPr>
            <p:spPr>
              <a:xfrm flipH="1">
                <a:off x="13077671" y="2176301"/>
                <a:ext cx="9734800" cy="5299765"/>
              </a:xfrm>
              <a:custGeom>
                <a:avLst/>
                <a:gdLst>
                  <a:gd name="connsiteX0" fmla="*/ 874643 w 6383130"/>
                  <a:gd name="connsiteY0" fmla="*/ 1122017 h 3330713"/>
                  <a:gd name="connsiteX1" fmla="*/ 2341217 w 6383130"/>
                  <a:gd name="connsiteY1" fmla="*/ 2199861 h 3330713"/>
                  <a:gd name="connsiteX2" fmla="*/ 2893391 w 6383130"/>
                  <a:gd name="connsiteY2" fmla="*/ 3012661 h 3330713"/>
                  <a:gd name="connsiteX3" fmla="*/ 3953565 w 6383130"/>
                  <a:gd name="connsiteY3" fmla="*/ 3330713 h 3330713"/>
                  <a:gd name="connsiteX4" fmla="*/ 5106504 w 6383130"/>
                  <a:gd name="connsiteY4" fmla="*/ 3083339 h 3330713"/>
                  <a:gd name="connsiteX5" fmla="*/ 5464313 w 6383130"/>
                  <a:gd name="connsiteY5" fmla="*/ 2425148 h 3330713"/>
                  <a:gd name="connsiteX6" fmla="*/ 4753113 w 6383130"/>
                  <a:gd name="connsiteY6" fmla="*/ 1696278 h 3330713"/>
                  <a:gd name="connsiteX7" fmla="*/ 6007652 w 6383130"/>
                  <a:gd name="connsiteY7" fmla="*/ 1532835 h 3330713"/>
                  <a:gd name="connsiteX8" fmla="*/ 6383130 w 6383130"/>
                  <a:gd name="connsiteY8" fmla="*/ 1334052 h 3330713"/>
                  <a:gd name="connsiteX9" fmla="*/ 6383130 w 6383130"/>
                  <a:gd name="connsiteY9" fmla="*/ 216452 h 3330713"/>
                  <a:gd name="connsiteX10" fmla="*/ 4117008 w 6383130"/>
                  <a:gd name="connsiteY10" fmla="*/ 0 h 3330713"/>
                  <a:gd name="connsiteX11" fmla="*/ 2531165 w 6383130"/>
                  <a:gd name="connsiteY11" fmla="*/ 287130 h 3330713"/>
                  <a:gd name="connsiteX12" fmla="*/ 812800 w 6383130"/>
                  <a:gd name="connsiteY12" fmla="*/ 437322 h 3330713"/>
                  <a:gd name="connsiteX13" fmla="*/ 0 w 6383130"/>
                  <a:gd name="connsiteY13" fmla="*/ 689113 h 3330713"/>
                  <a:gd name="connsiteX14" fmla="*/ 874643 w 6383130"/>
                  <a:gd name="connsiteY14" fmla="*/ 1122017 h 3330713"/>
                  <a:gd name="connsiteX0" fmla="*/ 874643 w 6383130"/>
                  <a:gd name="connsiteY0" fmla="*/ 1122017 h 3330713"/>
                  <a:gd name="connsiteX1" fmla="*/ 2341217 w 6383130"/>
                  <a:gd name="connsiteY1" fmla="*/ 2199861 h 3330713"/>
                  <a:gd name="connsiteX2" fmla="*/ 2893391 w 6383130"/>
                  <a:gd name="connsiteY2" fmla="*/ 3012661 h 3330713"/>
                  <a:gd name="connsiteX3" fmla="*/ 3953565 w 6383130"/>
                  <a:gd name="connsiteY3" fmla="*/ 3330713 h 3330713"/>
                  <a:gd name="connsiteX4" fmla="*/ 5106504 w 6383130"/>
                  <a:gd name="connsiteY4" fmla="*/ 3083339 h 3330713"/>
                  <a:gd name="connsiteX5" fmla="*/ 5464313 w 6383130"/>
                  <a:gd name="connsiteY5" fmla="*/ 2425148 h 3330713"/>
                  <a:gd name="connsiteX6" fmla="*/ 4753113 w 6383130"/>
                  <a:gd name="connsiteY6" fmla="*/ 1696278 h 3330713"/>
                  <a:gd name="connsiteX7" fmla="*/ 6007652 w 6383130"/>
                  <a:gd name="connsiteY7" fmla="*/ 1532835 h 3330713"/>
                  <a:gd name="connsiteX8" fmla="*/ 6383130 w 6383130"/>
                  <a:gd name="connsiteY8" fmla="*/ 216452 h 3330713"/>
                  <a:gd name="connsiteX9" fmla="*/ 4117008 w 6383130"/>
                  <a:gd name="connsiteY9" fmla="*/ 0 h 3330713"/>
                  <a:gd name="connsiteX10" fmla="*/ 2531165 w 6383130"/>
                  <a:gd name="connsiteY10" fmla="*/ 287130 h 3330713"/>
                  <a:gd name="connsiteX11" fmla="*/ 812800 w 6383130"/>
                  <a:gd name="connsiteY11" fmla="*/ 437322 h 3330713"/>
                  <a:gd name="connsiteX12" fmla="*/ 0 w 6383130"/>
                  <a:gd name="connsiteY12" fmla="*/ 689113 h 3330713"/>
                  <a:gd name="connsiteX13" fmla="*/ 874643 w 6383130"/>
                  <a:gd name="connsiteY13" fmla="*/ 1122017 h 3330713"/>
                  <a:gd name="connsiteX0" fmla="*/ 874643 w 6007652"/>
                  <a:gd name="connsiteY0" fmla="*/ 1122017 h 3330713"/>
                  <a:gd name="connsiteX1" fmla="*/ 2341217 w 6007652"/>
                  <a:gd name="connsiteY1" fmla="*/ 2199861 h 3330713"/>
                  <a:gd name="connsiteX2" fmla="*/ 2893391 w 6007652"/>
                  <a:gd name="connsiteY2" fmla="*/ 3012661 h 3330713"/>
                  <a:gd name="connsiteX3" fmla="*/ 3953565 w 6007652"/>
                  <a:gd name="connsiteY3" fmla="*/ 3330713 h 3330713"/>
                  <a:gd name="connsiteX4" fmla="*/ 5106504 w 6007652"/>
                  <a:gd name="connsiteY4" fmla="*/ 3083339 h 3330713"/>
                  <a:gd name="connsiteX5" fmla="*/ 5464313 w 6007652"/>
                  <a:gd name="connsiteY5" fmla="*/ 2425148 h 3330713"/>
                  <a:gd name="connsiteX6" fmla="*/ 4753113 w 6007652"/>
                  <a:gd name="connsiteY6" fmla="*/ 1696278 h 3330713"/>
                  <a:gd name="connsiteX7" fmla="*/ 6007652 w 6007652"/>
                  <a:gd name="connsiteY7" fmla="*/ 1532835 h 3330713"/>
                  <a:gd name="connsiteX8" fmla="*/ 5942502 w 6007652"/>
                  <a:gd name="connsiteY8" fmla="*/ 158750 h 3330713"/>
                  <a:gd name="connsiteX9" fmla="*/ 4117008 w 6007652"/>
                  <a:gd name="connsiteY9" fmla="*/ 0 h 3330713"/>
                  <a:gd name="connsiteX10" fmla="*/ 2531165 w 6007652"/>
                  <a:gd name="connsiteY10" fmla="*/ 287130 h 3330713"/>
                  <a:gd name="connsiteX11" fmla="*/ 812800 w 6007652"/>
                  <a:gd name="connsiteY11" fmla="*/ 437322 h 3330713"/>
                  <a:gd name="connsiteX12" fmla="*/ 0 w 6007652"/>
                  <a:gd name="connsiteY12" fmla="*/ 689113 h 3330713"/>
                  <a:gd name="connsiteX13" fmla="*/ 874643 w 6007652"/>
                  <a:gd name="connsiteY13" fmla="*/ 1122017 h 3330713"/>
                  <a:gd name="connsiteX0" fmla="*/ 874643 w 5942502"/>
                  <a:gd name="connsiteY0" fmla="*/ 1122017 h 3330713"/>
                  <a:gd name="connsiteX1" fmla="*/ 2341217 w 5942502"/>
                  <a:gd name="connsiteY1" fmla="*/ 2199861 h 3330713"/>
                  <a:gd name="connsiteX2" fmla="*/ 2893391 w 5942502"/>
                  <a:gd name="connsiteY2" fmla="*/ 3012661 h 3330713"/>
                  <a:gd name="connsiteX3" fmla="*/ 3953565 w 5942502"/>
                  <a:gd name="connsiteY3" fmla="*/ 3330713 h 3330713"/>
                  <a:gd name="connsiteX4" fmla="*/ 5106504 w 5942502"/>
                  <a:gd name="connsiteY4" fmla="*/ 3083339 h 3330713"/>
                  <a:gd name="connsiteX5" fmla="*/ 5464313 w 5942502"/>
                  <a:gd name="connsiteY5" fmla="*/ 2425148 h 3330713"/>
                  <a:gd name="connsiteX6" fmla="*/ 4753113 w 5942502"/>
                  <a:gd name="connsiteY6" fmla="*/ 1696278 h 3330713"/>
                  <a:gd name="connsiteX7" fmla="*/ 5881758 w 5942502"/>
                  <a:gd name="connsiteY7" fmla="*/ 1532835 h 3330713"/>
                  <a:gd name="connsiteX8" fmla="*/ 5942502 w 5942502"/>
                  <a:gd name="connsiteY8" fmla="*/ 158750 h 3330713"/>
                  <a:gd name="connsiteX9" fmla="*/ 4117008 w 5942502"/>
                  <a:gd name="connsiteY9" fmla="*/ 0 h 3330713"/>
                  <a:gd name="connsiteX10" fmla="*/ 2531165 w 5942502"/>
                  <a:gd name="connsiteY10" fmla="*/ 287130 h 3330713"/>
                  <a:gd name="connsiteX11" fmla="*/ 812800 w 5942502"/>
                  <a:gd name="connsiteY11" fmla="*/ 437322 h 3330713"/>
                  <a:gd name="connsiteX12" fmla="*/ 0 w 5942502"/>
                  <a:gd name="connsiteY12" fmla="*/ 689113 h 3330713"/>
                  <a:gd name="connsiteX13" fmla="*/ 874643 w 5942502"/>
                  <a:gd name="connsiteY13" fmla="*/ 1122017 h 3330713"/>
                  <a:gd name="connsiteX0" fmla="*/ 874643 w 5942502"/>
                  <a:gd name="connsiteY0" fmla="*/ 1122017 h 3330713"/>
                  <a:gd name="connsiteX1" fmla="*/ 2341217 w 5942502"/>
                  <a:gd name="connsiteY1" fmla="*/ 2199861 h 3330713"/>
                  <a:gd name="connsiteX2" fmla="*/ 2893391 w 5942502"/>
                  <a:gd name="connsiteY2" fmla="*/ 3012661 h 3330713"/>
                  <a:gd name="connsiteX3" fmla="*/ 3953565 w 5942502"/>
                  <a:gd name="connsiteY3" fmla="*/ 3330713 h 3330713"/>
                  <a:gd name="connsiteX4" fmla="*/ 5106504 w 5942502"/>
                  <a:gd name="connsiteY4" fmla="*/ 3083339 h 3330713"/>
                  <a:gd name="connsiteX5" fmla="*/ 5464313 w 5942502"/>
                  <a:gd name="connsiteY5" fmla="*/ 2425148 h 3330713"/>
                  <a:gd name="connsiteX6" fmla="*/ 5109813 w 5942502"/>
                  <a:gd name="connsiteY6" fmla="*/ 1712015 h 3330713"/>
                  <a:gd name="connsiteX7" fmla="*/ 5881758 w 5942502"/>
                  <a:gd name="connsiteY7" fmla="*/ 1532835 h 3330713"/>
                  <a:gd name="connsiteX8" fmla="*/ 5942502 w 5942502"/>
                  <a:gd name="connsiteY8" fmla="*/ 158750 h 3330713"/>
                  <a:gd name="connsiteX9" fmla="*/ 4117008 w 5942502"/>
                  <a:gd name="connsiteY9" fmla="*/ 0 h 3330713"/>
                  <a:gd name="connsiteX10" fmla="*/ 2531165 w 5942502"/>
                  <a:gd name="connsiteY10" fmla="*/ 287130 h 3330713"/>
                  <a:gd name="connsiteX11" fmla="*/ 812800 w 5942502"/>
                  <a:gd name="connsiteY11" fmla="*/ 437322 h 3330713"/>
                  <a:gd name="connsiteX12" fmla="*/ 0 w 5942502"/>
                  <a:gd name="connsiteY12" fmla="*/ 689113 h 3330713"/>
                  <a:gd name="connsiteX13" fmla="*/ 874643 w 5942502"/>
                  <a:gd name="connsiteY13" fmla="*/ 1122017 h 3330713"/>
                  <a:gd name="connsiteX0" fmla="*/ 874643 w 5942502"/>
                  <a:gd name="connsiteY0" fmla="*/ 1122017 h 3330713"/>
                  <a:gd name="connsiteX1" fmla="*/ 2341217 w 5942502"/>
                  <a:gd name="connsiteY1" fmla="*/ 2199861 h 3330713"/>
                  <a:gd name="connsiteX2" fmla="*/ 2893391 w 5942502"/>
                  <a:gd name="connsiteY2" fmla="*/ 3012661 h 3330713"/>
                  <a:gd name="connsiteX3" fmla="*/ 3953565 w 5942502"/>
                  <a:gd name="connsiteY3" fmla="*/ 3330713 h 3330713"/>
                  <a:gd name="connsiteX4" fmla="*/ 5106504 w 5942502"/>
                  <a:gd name="connsiteY4" fmla="*/ 3083339 h 3330713"/>
                  <a:gd name="connsiteX5" fmla="*/ 5464313 w 5942502"/>
                  <a:gd name="connsiteY5" fmla="*/ 2425148 h 3330713"/>
                  <a:gd name="connsiteX6" fmla="*/ 5235707 w 5942502"/>
                  <a:gd name="connsiteY6" fmla="*/ 1727752 h 3330713"/>
                  <a:gd name="connsiteX7" fmla="*/ 5881758 w 5942502"/>
                  <a:gd name="connsiteY7" fmla="*/ 1532835 h 3330713"/>
                  <a:gd name="connsiteX8" fmla="*/ 5942502 w 5942502"/>
                  <a:gd name="connsiteY8" fmla="*/ 158750 h 3330713"/>
                  <a:gd name="connsiteX9" fmla="*/ 4117008 w 5942502"/>
                  <a:gd name="connsiteY9" fmla="*/ 0 h 3330713"/>
                  <a:gd name="connsiteX10" fmla="*/ 2531165 w 5942502"/>
                  <a:gd name="connsiteY10" fmla="*/ 287130 h 3330713"/>
                  <a:gd name="connsiteX11" fmla="*/ 812800 w 5942502"/>
                  <a:gd name="connsiteY11" fmla="*/ 437322 h 3330713"/>
                  <a:gd name="connsiteX12" fmla="*/ 0 w 5942502"/>
                  <a:gd name="connsiteY12" fmla="*/ 689113 h 3330713"/>
                  <a:gd name="connsiteX13" fmla="*/ 874643 w 5942502"/>
                  <a:gd name="connsiteY13" fmla="*/ 1122017 h 3330713"/>
                  <a:gd name="connsiteX0" fmla="*/ 874643 w 5942502"/>
                  <a:gd name="connsiteY0" fmla="*/ 1122017 h 3330713"/>
                  <a:gd name="connsiteX1" fmla="*/ 2341217 w 5942502"/>
                  <a:gd name="connsiteY1" fmla="*/ 2199861 h 3330713"/>
                  <a:gd name="connsiteX2" fmla="*/ 2893391 w 5942502"/>
                  <a:gd name="connsiteY2" fmla="*/ 3012661 h 3330713"/>
                  <a:gd name="connsiteX3" fmla="*/ 3953565 w 5942502"/>
                  <a:gd name="connsiteY3" fmla="*/ 3330713 h 3330713"/>
                  <a:gd name="connsiteX4" fmla="*/ 5106504 w 5942502"/>
                  <a:gd name="connsiteY4" fmla="*/ 3083339 h 3330713"/>
                  <a:gd name="connsiteX5" fmla="*/ 5605944 w 5942502"/>
                  <a:gd name="connsiteY5" fmla="*/ 2472358 h 3330713"/>
                  <a:gd name="connsiteX6" fmla="*/ 5235707 w 5942502"/>
                  <a:gd name="connsiteY6" fmla="*/ 1727752 h 3330713"/>
                  <a:gd name="connsiteX7" fmla="*/ 5881758 w 5942502"/>
                  <a:gd name="connsiteY7" fmla="*/ 1532835 h 3330713"/>
                  <a:gd name="connsiteX8" fmla="*/ 5942502 w 5942502"/>
                  <a:gd name="connsiteY8" fmla="*/ 158750 h 3330713"/>
                  <a:gd name="connsiteX9" fmla="*/ 4117008 w 5942502"/>
                  <a:gd name="connsiteY9" fmla="*/ 0 h 3330713"/>
                  <a:gd name="connsiteX10" fmla="*/ 2531165 w 5942502"/>
                  <a:gd name="connsiteY10" fmla="*/ 287130 h 3330713"/>
                  <a:gd name="connsiteX11" fmla="*/ 812800 w 5942502"/>
                  <a:gd name="connsiteY11" fmla="*/ 437322 h 3330713"/>
                  <a:gd name="connsiteX12" fmla="*/ 0 w 5942502"/>
                  <a:gd name="connsiteY12" fmla="*/ 689113 h 3330713"/>
                  <a:gd name="connsiteX13" fmla="*/ 874643 w 5942502"/>
                  <a:gd name="connsiteY13" fmla="*/ 1122017 h 3330713"/>
                  <a:gd name="connsiteX0" fmla="*/ 874643 w 5942502"/>
                  <a:gd name="connsiteY0" fmla="*/ 1122017 h 3330713"/>
                  <a:gd name="connsiteX1" fmla="*/ 2341217 w 5942502"/>
                  <a:gd name="connsiteY1" fmla="*/ 2199861 h 3330713"/>
                  <a:gd name="connsiteX2" fmla="*/ 2893391 w 5942502"/>
                  <a:gd name="connsiteY2" fmla="*/ 3012661 h 3330713"/>
                  <a:gd name="connsiteX3" fmla="*/ 3953565 w 5942502"/>
                  <a:gd name="connsiteY3" fmla="*/ 3330713 h 3330713"/>
                  <a:gd name="connsiteX4" fmla="*/ 5106504 w 5942502"/>
                  <a:gd name="connsiteY4" fmla="*/ 3083339 h 3330713"/>
                  <a:gd name="connsiteX5" fmla="*/ 5605944 w 5942502"/>
                  <a:gd name="connsiteY5" fmla="*/ 2472358 h 3330713"/>
                  <a:gd name="connsiteX6" fmla="*/ 5382584 w 5942502"/>
                  <a:gd name="connsiteY6" fmla="*/ 1727752 h 3330713"/>
                  <a:gd name="connsiteX7" fmla="*/ 5881758 w 5942502"/>
                  <a:gd name="connsiteY7" fmla="*/ 1532835 h 3330713"/>
                  <a:gd name="connsiteX8" fmla="*/ 5942502 w 5942502"/>
                  <a:gd name="connsiteY8" fmla="*/ 158750 h 3330713"/>
                  <a:gd name="connsiteX9" fmla="*/ 4117008 w 5942502"/>
                  <a:gd name="connsiteY9" fmla="*/ 0 h 3330713"/>
                  <a:gd name="connsiteX10" fmla="*/ 2531165 w 5942502"/>
                  <a:gd name="connsiteY10" fmla="*/ 287130 h 3330713"/>
                  <a:gd name="connsiteX11" fmla="*/ 812800 w 5942502"/>
                  <a:gd name="connsiteY11" fmla="*/ 437322 h 3330713"/>
                  <a:gd name="connsiteX12" fmla="*/ 0 w 5942502"/>
                  <a:gd name="connsiteY12" fmla="*/ 689113 h 3330713"/>
                  <a:gd name="connsiteX13" fmla="*/ 874643 w 5942502"/>
                  <a:gd name="connsiteY13" fmla="*/ 1122017 h 3330713"/>
                  <a:gd name="connsiteX0" fmla="*/ 874643 w 5942502"/>
                  <a:gd name="connsiteY0" fmla="*/ 1122017 h 3330713"/>
                  <a:gd name="connsiteX1" fmla="*/ 2341217 w 5942502"/>
                  <a:gd name="connsiteY1" fmla="*/ 2199861 h 3330713"/>
                  <a:gd name="connsiteX2" fmla="*/ 2898637 w 5942502"/>
                  <a:gd name="connsiteY2" fmla="*/ 3091345 h 3330713"/>
                  <a:gd name="connsiteX3" fmla="*/ 3953565 w 5942502"/>
                  <a:gd name="connsiteY3" fmla="*/ 3330713 h 3330713"/>
                  <a:gd name="connsiteX4" fmla="*/ 5106504 w 5942502"/>
                  <a:gd name="connsiteY4" fmla="*/ 3083339 h 3330713"/>
                  <a:gd name="connsiteX5" fmla="*/ 5605944 w 5942502"/>
                  <a:gd name="connsiteY5" fmla="*/ 2472358 h 3330713"/>
                  <a:gd name="connsiteX6" fmla="*/ 5382584 w 5942502"/>
                  <a:gd name="connsiteY6" fmla="*/ 1727752 h 3330713"/>
                  <a:gd name="connsiteX7" fmla="*/ 5881758 w 5942502"/>
                  <a:gd name="connsiteY7" fmla="*/ 1532835 h 3330713"/>
                  <a:gd name="connsiteX8" fmla="*/ 5942502 w 5942502"/>
                  <a:gd name="connsiteY8" fmla="*/ 158750 h 3330713"/>
                  <a:gd name="connsiteX9" fmla="*/ 4117008 w 5942502"/>
                  <a:gd name="connsiteY9" fmla="*/ 0 h 3330713"/>
                  <a:gd name="connsiteX10" fmla="*/ 2531165 w 5942502"/>
                  <a:gd name="connsiteY10" fmla="*/ 287130 h 3330713"/>
                  <a:gd name="connsiteX11" fmla="*/ 812800 w 5942502"/>
                  <a:gd name="connsiteY11" fmla="*/ 437322 h 3330713"/>
                  <a:gd name="connsiteX12" fmla="*/ 0 w 5942502"/>
                  <a:gd name="connsiteY12" fmla="*/ 689113 h 3330713"/>
                  <a:gd name="connsiteX13" fmla="*/ 874643 w 5942502"/>
                  <a:gd name="connsiteY13" fmla="*/ 1122017 h 3330713"/>
                  <a:gd name="connsiteX0" fmla="*/ 874643 w 5942502"/>
                  <a:gd name="connsiteY0" fmla="*/ 996123 h 3204819"/>
                  <a:gd name="connsiteX1" fmla="*/ 2341217 w 5942502"/>
                  <a:gd name="connsiteY1" fmla="*/ 2073967 h 3204819"/>
                  <a:gd name="connsiteX2" fmla="*/ 2898637 w 5942502"/>
                  <a:gd name="connsiteY2" fmla="*/ 2965451 h 3204819"/>
                  <a:gd name="connsiteX3" fmla="*/ 3953565 w 5942502"/>
                  <a:gd name="connsiteY3" fmla="*/ 3204819 h 3204819"/>
                  <a:gd name="connsiteX4" fmla="*/ 5106504 w 5942502"/>
                  <a:gd name="connsiteY4" fmla="*/ 2957445 h 3204819"/>
                  <a:gd name="connsiteX5" fmla="*/ 5605944 w 5942502"/>
                  <a:gd name="connsiteY5" fmla="*/ 2346464 h 3204819"/>
                  <a:gd name="connsiteX6" fmla="*/ 5382584 w 5942502"/>
                  <a:gd name="connsiteY6" fmla="*/ 1601858 h 3204819"/>
                  <a:gd name="connsiteX7" fmla="*/ 5881758 w 5942502"/>
                  <a:gd name="connsiteY7" fmla="*/ 1406941 h 3204819"/>
                  <a:gd name="connsiteX8" fmla="*/ 5942502 w 5942502"/>
                  <a:gd name="connsiteY8" fmla="*/ 32856 h 3204819"/>
                  <a:gd name="connsiteX9" fmla="*/ 4169464 w 5942502"/>
                  <a:gd name="connsiteY9" fmla="*/ 0 h 3204819"/>
                  <a:gd name="connsiteX10" fmla="*/ 2531165 w 5942502"/>
                  <a:gd name="connsiteY10" fmla="*/ 161236 h 3204819"/>
                  <a:gd name="connsiteX11" fmla="*/ 812800 w 5942502"/>
                  <a:gd name="connsiteY11" fmla="*/ 311428 h 3204819"/>
                  <a:gd name="connsiteX12" fmla="*/ 0 w 5942502"/>
                  <a:gd name="connsiteY12" fmla="*/ 563219 h 3204819"/>
                  <a:gd name="connsiteX13" fmla="*/ 874643 w 5942502"/>
                  <a:gd name="connsiteY13" fmla="*/ 996123 h 3204819"/>
                  <a:gd name="connsiteX0" fmla="*/ 874643 w 5932010"/>
                  <a:gd name="connsiteY0" fmla="*/ 996123 h 3204819"/>
                  <a:gd name="connsiteX1" fmla="*/ 2341217 w 5932010"/>
                  <a:gd name="connsiteY1" fmla="*/ 2073967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605944 w 5932010"/>
                  <a:gd name="connsiteY5" fmla="*/ 2346464 h 3204819"/>
                  <a:gd name="connsiteX6" fmla="*/ 5382584 w 5932010"/>
                  <a:gd name="connsiteY6" fmla="*/ 1601858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74643 w 5932010"/>
                  <a:gd name="connsiteY13" fmla="*/ 996123 h 3204819"/>
                  <a:gd name="connsiteX0" fmla="*/ 874643 w 5932010"/>
                  <a:gd name="connsiteY0" fmla="*/ 996123 h 3204819"/>
                  <a:gd name="connsiteX1" fmla="*/ 2341217 w 5932010"/>
                  <a:gd name="connsiteY1" fmla="*/ 2073967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605944 w 5932010"/>
                  <a:gd name="connsiteY5" fmla="*/ 2346464 h 3204819"/>
                  <a:gd name="connsiteX6" fmla="*/ 5503232 w 5932010"/>
                  <a:gd name="connsiteY6" fmla="*/ 1575630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74643 w 5932010"/>
                  <a:gd name="connsiteY13" fmla="*/ 996123 h 3204819"/>
                  <a:gd name="connsiteX0" fmla="*/ 874643 w 5932010"/>
                  <a:gd name="connsiteY0" fmla="*/ 996123 h 3204819"/>
                  <a:gd name="connsiteX1" fmla="*/ 2341217 w 5932010"/>
                  <a:gd name="connsiteY1" fmla="*/ 2073967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443331 w 5932010"/>
                  <a:gd name="connsiteY5" fmla="*/ 2346464 h 3204819"/>
                  <a:gd name="connsiteX6" fmla="*/ 5503232 w 5932010"/>
                  <a:gd name="connsiteY6" fmla="*/ 1575630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74643 w 5932010"/>
                  <a:gd name="connsiteY13" fmla="*/ 996123 h 3204819"/>
                  <a:gd name="connsiteX0" fmla="*/ 874643 w 5932010"/>
                  <a:gd name="connsiteY0" fmla="*/ 996123 h 3204819"/>
                  <a:gd name="connsiteX1" fmla="*/ 2341217 w 5932010"/>
                  <a:gd name="connsiteY1" fmla="*/ 2073967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527261 w 5932010"/>
                  <a:gd name="connsiteY5" fmla="*/ 2346464 h 3204819"/>
                  <a:gd name="connsiteX6" fmla="*/ 5503232 w 5932010"/>
                  <a:gd name="connsiteY6" fmla="*/ 1575630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74643 w 5932010"/>
                  <a:gd name="connsiteY13" fmla="*/ 996123 h 3204819"/>
                  <a:gd name="connsiteX0" fmla="*/ 874643 w 5932010"/>
                  <a:gd name="connsiteY0" fmla="*/ 996123 h 3204819"/>
                  <a:gd name="connsiteX1" fmla="*/ 2341217 w 5932010"/>
                  <a:gd name="connsiteY1" fmla="*/ 2073967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527261 w 5932010"/>
                  <a:gd name="connsiteY5" fmla="*/ 2346464 h 3204819"/>
                  <a:gd name="connsiteX6" fmla="*/ 5414057 w 5932010"/>
                  <a:gd name="connsiteY6" fmla="*/ 1591367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74643 w 5932010"/>
                  <a:gd name="connsiteY13" fmla="*/ 996123 h 3204819"/>
                  <a:gd name="connsiteX0" fmla="*/ 837924 w 5932010"/>
                  <a:gd name="connsiteY0" fmla="*/ 1300366 h 3204819"/>
                  <a:gd name="connsiteX1" fmla="*/ 2341217 w 5932010"/>
                  <a:gd name="connsiteY1" fmla="*/ 2073967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527261 w 5932010"/>
                  <a:gd name="connsiteY5" fmla="*/ 2346464 h 3204819"/>
                  <a:gd name="connsiteX6" fmla="*/ 5414057 w 5932010"/>
                  <a:gd name="connsiteY6" fmla="*/ 1591367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37924 w 5932010"/>
                  <a:gd name="connsiteY13" fmla="*/ 1300366 h 3204819"/>
                  <a:gd name="connsiteX0" fmla="*/ 837924 w 5932010"/>
                  <a:gd name="connsiteY0" fmla="*/ 1300366 h 3204819"/>
                  <a:gd name="connsiteX1" fmla="*/ 2236306 w 5932010"/>
                  <a:gd name="connsiteY1" fmla="*/ 2094949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527261 w 5932010"/>
                  <a:gd name="connsiteY5" fmla="*/ 2346464 h 3204819"/>
                  <a:gd name="connsiteX6" fmla="*/ 5414057 w 5932010"/>
                  <a:gd name="connsiteY6" fmla="*/ 1591367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37924 w 5932010"/>
                  <a:gd name="connsiteY13" fmla="*/ 1300366 h 3204819"/>
                  <a:gd name="connsiteX0" fmla="*/ 837924 w 5932010"/>
                  <a:gd name="connsiteY0" fmla="*/ 1300366 h 3204819"/>
                  <a:gd name="connsiteX1" fmla="*/ 1661915 w 5932010"/>
                  <a:gd name="connsiteY1" fmla="*/ 2449025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527261 w 5932010"/>
                  <a:gd name="connsiteY5" fmla="*/ 2346464 h 3204819"/>
                  <a:gd name="connsiteX6" fmla="*/ 5414057 w 5932010"/>
                  <a:gd name="connsiteY6" fmla="*/ 1591367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37924 w 5932010"/>
                  <a:gd name="connsiteY13" fmla="*/ 1300366 h 3204819"/>
                  <a:gd name="connsiteX0" fmla="*/ 837924 w 5932010"/>
                  <a:gd name="connsiteY0" fmla="*/ 1300366 h 3204819"/>
                  <a:gd name="connsiteX1" fmla="*/ 1543890 w 5932010"/>
                  <a:gd name="connsiteY1" fmla="*/ 2449025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527261 w 5932010"/>
                  <a:gd name="connsiteY5" fmla="*/ 2346464 h 3204819"/>
                  <a:gd name="connsiteX6" fmla="*/ 5414057 w 5932010"/>
                  <a:gd name="connsiteY6" fmla="*/ 1591367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37924 w 5932010"/>
                  <a:gd name="connsiteY13" fmla="*/ 1300366 h 3204819"/>
                  <a:gd name="connsiteX0" fmla="*/ 837924 w 5932010"/>
                  <a:gd name="connsiteY0" fmla="*/ 1300366 h 3204819"/>
                  <a:gd name="connsiteX1" fmla="*/ 1543890 w 5932010"/>
                  <a:gd name="connsiteY1" fmla="*/ 2449025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527261 w 5932010"/>
                  <a:gd name="connsiteY5" fmla="*/ 2346464 h 3204819"/>
                  <a:gd name="connsiteX6" fmla="*/ 5547819 w 5932010"/>
                  <a:gd name="connsiteY6" fmla="*/ 1591367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37924 w 5932010"/>
                  <a:gd name="connsiteY13" fmla="*/ 1300366 h 3204819"/>
                  <a:gd name="connsiteX0" fmla="*/ 837924 w 6031257"/>
                  <a:gd name="connsiteY0" fmla="*/ 1300366 h 3204819"/>
                  <a:gd name="connsiteX1" fmla="*/ 1543890 w 6031257"/>
                  <a:gd name="connsiteY1" fmla="*/ 2449025 h 3204819"/>
                  <a:gd name="connsiteX2" fmla="*/ 2898637 w 6031257"/>
                  <a:gd name="connsiteY2" fmla="*/ 2965451 h 3204819"/>
                  <a:gd name="connsiteX3" fmla="*/ 3953565 w 6031257"/>
                  <a:gd name="connsiteY3" fmla="*/ 3204819 h 3204819"/>
                  <a:gd name="connsiteX4" fmla="*/ 5106504 w 6031257"/>
                  <a:gd name="connsiteY4" fmla="*/ 2957445 h 3204819"/>
                  <a:gd name="connsiteX5" fmla="*/ 5527261 w 6031257"/>
                  <a:gd name="connsiteY5" fmla="*/ 2346464 h 3204819"/>
                  <a:gd name="connsiteX6" fmla="*/ 5547819 w 6031257"/>
                  <a:gd name="connsiteY6" fmla="*/ 1591367 h 3204819"/>
                  <a:gd name="connsiteX7" fmla="*/ 6031257 w 6031257"/>
                  <a:gd name="connsiteY7" fmla="*/ 1367599 h 3204819"/>
                  <a:gd name="connsiteX8" fmla="*/ 5932010 w 6031257"/>
                  <a:gd name="connsiteY8" fmla="*/ 410537 h 3204819"/>
                  <a:gd name="connsiteX9" fmla="*/ 4169464 w 6031257"/>
                  <a:gd name="connsiteY9" fmla="*/ 0 h 3204819"/>
                  <a:gd name="connsiteX10" fmla="*/ 2531165 w 6031257"/>
                  <a:gd name="connsiteY10" fmla="*/ 161236 h 3204819"/>
                  <a:gd name="connsiteX11" fmla="*/ 812800 w 6031257"/>
                  <a:gd name="connsiteY11" fmla="*/ 311428 h 3204819"/>
                  <a:gd name="connsiteX12" fmla="*/ 0 w 6031257"/>
                  <a:gd name="connsiteY12" fmla="*/ 563219 h 3204819"/>
                  <a:gd name="connsiteX13" fmla="*/ 837924 w 6031257"/>
                  <a:gd name="connsiteY13" fmla="*/ 1300366 h 3204819"/>
                  <a:gd name="connsiteX0" fmla="*/ 837924 w 6031257"/>
                  <a:gd name="connsiteY0" fmla="*/ 1300366 h 3204819"/>
                  <a:gd name="connsiteX1" fmla="*/ 1543890 w 6031257"/>
                  <a:gd name="connsiteY1" fmla="*/ 2449025 h 3204819"/>
                  <a:gd name="connsiteX2" fmla="*/ 2898637 w 6031257"/>
                  <a:gd name="connsiteY2" fmla="*/ 2965451 h 3204819"/>
                  <a:gd name="connsiteX3" fmla="*/ 3953565 w 6031257"/>
                  <a:gd name="connsiteY3" fmla="*/ 3204819 h 3204819"/>
                  <a:gd name="connsiteX4" fmla="*/ 5106504 w 6031257"/>
                  <a:gd name="connsiteY4" fmla="*/ 2957445 h 3204819"/>
                  <a:gd name="connsiteX5" fmla="*/ 5527261 w 6031257"/>
                  <a:gd name="connsiteY5" fmla="*/ 2346464 h 3204819"/>
                  <a:gd name="connsiteX6" fmla="*/ 5547819 w 6031257"/>
                  <a:gd name="connsiteY6" fmla="*/ 1591367 h 3204819"/>
                  <a:gd name="connsiteX7" fmla="*/ 6031257 w 6031257"/>
                  <a:gd name="connsiteY7" fmla="*/ 1367599 h 3204819"/>
                  <a:gd name="connsiteX8" fmla="*/ 5994957 w 6031257"/>
                  <a:gd name="connsiteY8" fmla="*/ 166618 h 3204819"/>
                  <a:gd name="connsiteX9" fmla="*/ 4169464 w 6031257"/>
                  <a:gd name="connsiteY9" fmla="*/ 0 h 3204819"/>
                  <a:gd name="connsiteX10" fmla="*/ 2531165 w 6031257"/>
                  <a:gd name="connsiteY10" fmla="*/ 161236 h 3204819"/>
                  <a:gd name="connsiteX11" fmla="*/ 812800 w 6031257"/>
                  <a:gd name="connsiteY11" fmla="*/ 311428 h 3204819"/>
                  <a:gd name="connsiteX12" fmla="*/ 0 w 6031257"/>
                  <a:gd name="connsiteY12" fmla="*/ 563219 h 3204819"/>
                  <a:gd name="connsiteX13" fmla="*/ 837924 w 6031257"/>
                  <a:gd name="connsiteY13" fmla="*/ 1300366 h 3204819"/>
                  <a:gd name="connsiteX0" fmla="*/ 837924 w 6031257"/>
                  <a:gd name="connsiteY0" fmla="*/ 1379050 h 3283503"/>
                  <a:gd name="connsiteX1" fmla="*/ 1543890 w 6031257"/>
                  <a:gd name="connsiteY1" fmla="*/ 2527709 h 3283503"/>
                  <a:gd name="connsiteX2" fmla="*/ 2898637 w 6031257"/>
                  <a:gd name="connsiteY2" fmla="*/ 3044135 h 3283503"/>
                  <a:gd name="connsiteX3" fmla="*/ 3953565 w 6031257"/>
                  <a:gd name="connsiteY3" fmla="*/ 3283503 h 3283503"/>
                  <a:gd name="connsiteX4" fmla="*/ 5106504 w 6031257"/>
                  <a:gd name="connsiteY4" fmla="*/ 3036129 h 3283503"/>
                  <a:gd name="connsiteX5" fmla="*/ 5527261 w 6031257"/>
                  <a:gd name="connsiteY5" fmla="*/ 2425148 h 3283503"/>
                  <a:gd name="connsiteX6" fmla="*/ 5547819 w 6031257"/>
                  <a:gd name="connsiteY6" fmla="*/ 1670051 h 3283503"/>
                  <a:gd name="connsiteX7" fmla="*/ 6031257 w 6031257"/>
                  <a:gd name="connsiteY7" fmla="*/ 1446283 h 3283503"/>
                  <a:gd name="connsiteX8" fmla="*/ 5994957 w 6031257"/>
                  <a:gd name="connsiteY8" fmla="*/ 245302 h 3283503"/>
                  <a:gd name="connsiteX9" fmla="*/ 4169464 w 6031257"/>
                  <a:gd name="connsiteY9" fmla="*/ 0 h 3283503"/>
                  <a:gd name="connsiteX10" fmla="*/ 2531165 w 6031257"/>
                  <a:gd name="connsiteY10" fmla="*/ 239920 h 3283503"/>
                  <a:gd name="connsiteX11" fmla="*/ 812800 w 6031257"/>
                  <a:gd name="connsiteY11" fmla="*/ 390112 h 3283503"/>
                  <a:gd name="connsiteX12" fmla="*/ 0 w 6031257"/>
                  <a:gd name="connsiteY12" fmla="*/ 641903 h 3283503"/>
                  <a:gd name="connsiteX13" fmla="*/ 837924 w 6031257"/>
                  <a:gd name="connsiteY13" fmla="*/ 1379050 h 3283503"/>
                  <a:gd name="connsiteX0" fmla="*/ 837924 w 6031257"/>
                  <a:gd name="connsiteY0" fmla="*/ 1379050 h 3283503"/>
                  <a:gd name="connsiteX1" fmla="*/ 1543890 w 6031257"/>
                  <a:gd name="connsiteY1" fmla="*/ 2527709 h 3283503"/>
                  <a:gd name="connsiteX2" fmla="*/ 2898637 w 6031257"/>
                  <a:gd name="connsiteY2" fmla="*/ 3044135 h 3283503"/>
                  <a:gd name="connsiteX3" fmla="*/ 3953565 w 6031257"/>
                  <a:gd name="connsiteY3" fmla="*/ 3283503 h 3283503"/>
                  <a:gd name="connsiteX4" fmla="*/ 5106504 w 6031257"/>
                  <a:gd name="connsiteY4" fmla="*/ 3036129 h 3283503"/>
                  <a:gd name="connsiteX5" fmla="*/ 5527261 w 6031257"/>
                  <a:gd name="connsiteY5" fmla="*/ 2425148 h 3283503"/>
                  <a:gd name="connsiteX6" fmla="*/ 5547819 w 6031257"/>
                  <a:gd name="connsiteY6" fmla="*/ 1670051 h 3283503"/>
                  <a:gd name="connsiteX7" fmla="*/ 6031257 w 6031257"/>
                  <a:gd name="connsiteY7" fmla="*/ 1446283 h 3283503"/>
                  <a:gd name="connsiteX8" fmla="*/ 5994957 w 6031257"/>
                  <a:gd name="connsiteY8" fmla="*/ 245302 h 3283503"/>
                  <a:gd name="connsiteX9" fmla="*/ 4169464 w 6031257"/>
                  <a:gd name="connsiteY9" fmla="*/ 0 h 3283503"/>
                  <a:gd name="connsiteX10" fmla="*/ 2578375 w 6031257"/>
                  <a:gd name="connsiteY10" fmla="*/ 184842 h 3283503"/>
                  <a:gd name="connsiteX11" fmla="*/ 812800 w 6031257"/>
                  <a:gd name="connsiteY11" fmla="*/ 390112 h 3283503"/>
                  <a:gd name="connsiteX12" fmla="*/ 0 w 6031257"/>
                  <a:gd name="connsiteY12" fmla="*/ 641903 h 3283503"/>
                  <a:gd name="connsiteX13" fmla="*/ 837924 w 6031257"/>
                  <a:gd name="connsiteY13" fmla="*/ 1379050 h 328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31257" h="3283503">
                    <a:moveTo>
                      <a:pt x="837924" y="1379050"/>
                    </a:moveTo>
                    <a:lnTo>
                      <a:pt x="1543890" y="2527709"/>
                    </a:lnTo>
                    <a:lnTo>
                      <a:pt x="2898637" y="3044135"/>
                    </a:lnTo>
                    <a:lnTo>
                      <a:pt x="3953565" y="3283503"/>
                    </a:lnTo>
                    <a:lnTo>
                      <a:pt x="5106504" y="3036129"/>
                    </a:lnTo>
                    <a:lnTo>
                      <a:pt x="5527261" y="2425148"/>
                    </a:lnTo>
                    <a:lnTo>
                      <a:pt x="5547819" y="1670051"/>
                    </a:lnTo>
                    <a:lnTo>
                      <a:pt x="6031257" y="1446283"/>
                    </a:lnTo>
                    <a:lnTo>
                      <a:pt x="5994957" y="245302"/>
                    </a:lnTo>
                    <a:lnTo>
                      <a:pt x="4169464" y="0"/>
                    </a:lnTo>
                    <a:lnTo>
                      <a:pt x="2578375" y="184842"/>
                    </a:lnTo>
                    <a:lnTo>
                      <a:pt x="812800" y="390112"/>
                    </a:lnTo>
                    <a:lnTo>
                      <a:pt x="0" y="641903"/>
                    </a:lnTo>
                    <a:lnTo>
                      <a:pt x="837924" y="1379050"/>
                    </a:lnTo>
                    <a:close/>
                  </a:path>
                </a:pathLst>
              </a:custGeom>
              <a:gradFill flip="none" rotWithShape="1">
                <a:gsLst>
                  <a:gs pos="100000">
                    <a:schemeClr val="accent2"/>
                  </a:gs>
                  <a:gs pos="58000">
                    <a:schemeClr val="accent2">
                      <a:alpha val="20000"/>
                    </a:schemeClr>
                  </a:gs>
                </a:gsLst>
                <a:lin ang="2700000" scaled="1"/>
                <a:tileRect/>
              </a:gradFill>
              <a:ln>
                <a:noFill/>
              </a:ln>
              <a:effectLst>
                <a:softEdge rad="8636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9" name="Rectangle 8">
              <a:extLst>
                <a:ext uri="{FF2B5EF4-FFF2-40B4-BE49-F238E27FC236}">
                  <a16:creationId xmlns:a16="http://schemas.microsoft.com/office/drawing/2014/main" id="{00F2A1E9-365B-A15C-1B45-5171721FDA36}"/>
                </a:ext>
              </a:extLst>
            </p:cNvPr>
            <p:cNvSpPr/>
            <p:nvPr userDrawn="1"/>
          </p:nvSpPr>
          <p:spPr>
            <a:xfrm>
              <a:off x="-1429311" y="-803988"/>
              <a:ext cx="13621312" cy="7661988"/>
            </a:xfrm>
            <a:prstGeom prst="rect">
              <a:avLst/>
            </a:prstGeom>
            <a:gradFill flip="none" rotWithShape="1">
              <a:gsLst>
                <a:gs pos="23000">
                  <a:srgbClr val="FFFFFF">
                    <a:alpha val="0"/>
                  </a:srgbClr>
                </a:gs>
                <a:gs pos="0">
                  <a:schemeClr val="bg1">
                    <a:alpha val="65000"/>
                  </a:schemeClr>
                </a:gs>
                <a:gs pos="72000">
                  <a:schemeClr val="bg1">
                    <a:alpha val="0"/>
                  </a:schemeClr>
                </a:gs>
                <a:gs pos="90000">
                  <a:schemeClr val="bg1">
                    <a:alpha val="51000"/>
                  </a:schemeClr>
                </a:gs>
              </a:gsLst>
              <a:lin ang="18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Freeform: Shape 15">
              <a:extLst>
                <a:ext uri="{FF2B5EF4-FFF2-40B4-BE49-F238E27FC236}">
                  <a16:creationId xmlns:a16="http://schemas.microsoft.com/office/drawing/2014/main" id="{7E607A85-787E-C213-E2AE-DAFF90454A6E}"/>
                </a:ext>
              </a:extLst>
            </p:cNvPr>
            <p:cNvSpPr/>
            <p:nvPr userDrawn="1"/>
          </p:nvSpPr>
          <p:spPr>
            <a:xfrm flipH="1" flipV="1">
              <a:off x="-1429311" y="-803988"/>
              <a:ext cx="15050623" cy="8465976"/>
            </a:xfrm>
            <a:custGeom>
              <a:avLst/>
              <a:gdLst>
                <a:gd name="connsiteX0" fmla="*/ 13621312 w 15050623"/>
                <a:gd name="connsiteY0" fmla="*/ 7661988 h 8465976"/>
                <a:gd name="connsiteX1" fmla="*/ 13621312 w 15050623"/>
                <a:gd name="connsiteY1" fmla="*/ 803988 h 8465976"/>
                <a:gd name="connsiteX2" fmla="*/ 1428112 w 15050623"/>
                <a:gd name="connsiteY2" fmla="*/ 803988 h 8465976"/>
                <a:gd name="connsiteX3" fmla="*/ 1428112 w 15050623"/>
                <a:gd name="connsiteY3" fmla="*/ 7661988 h 8465976"/>
                <a:gd name="connsiteX4" fmla="*/ 15050623 w 15050623"/>
                <a:gd name="connsiteY4" fmla="*/ 8465976 h 8465976"/>
                <a:gd name="connsiteX5" fmla="*/ 0 w 15050623"/>
                <a:gd name="connsiteY5" fmla="*/ 8465976 h 8465976"/>
                <a:gd name="connsiteX6" fmla="*/ 0 w 15050623"/>
                <a:gd name="connsiteY6" fmla="*/ 0 h 8465976"/>
                <a:gd name="connsiteX7" fmla="*/ 15050623 w 15050623"/>
                <a:gd name="connsiteY7" fmla="*/ 0 h 8465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050623" h="8465976">
                  <a:moveTo>
                    <a:pt x="13621312" y="7661988"/>
                  </a:moveTo>
                  <a:lnTo>
                    <a:pt x="13621312" y="803988"/>
                  </a:lnTo>
                  <a:lnTo>
                    <a:pt x="1428112" y="803988"/>
                  </a:lnTo>
                  <a:lnTo>
                    <a:pt x="1428112" y="7661988"/>
                  </a:lnTo>
                  <a:close/>
                  <a:moveTo>
                    <a:pt x="15050623" y="8465976"/>
                  </a:moveTo>
                  <a:lnTo>
                    <a:pt x="0" y="8465976"/>
                  </a:lnTo>
                  <a:lnTo>
                    <a:pt x="0" y="0"/>
                  </a:lnTo>
                  <a:lnTo>
                    <a:pt x="15050623" y="0"/>
                  </a:lnTo>
                  <a:close/>
                </a:path>
              </a:pathLst>
            </a:custGeom>
            <a:solidFill>
              <a:srgbClr val="53555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grpSp>
      <p:sp>
        <p:nvSpPr>
          <p:cNvPr id="17" name="Text Placeholder 15">
            <a:extLst>
              <a:ext uri="{FF2B5EF4-FFF2-40B4-BE49-F238E27FC236}">
                <a16:creationId xmlns:a16="http://schemas.microsoft.com/office/drawing/2014/main" id="{94DBC14A-2CA0-BB4A-996F-07921867012E}"/>
              </a:ext>
            </a:extLst>
          </p:cNvPr>
          <p:cNvSpPr>
            <a:spLocks noGrp="1"/>
          </p:cNvSpPr>
          <p:nvPr>
            <p:ph type="body" sz="quarter" idx="10" hasCustomPrompt="1"/>
          </p:nvPr>
        </p:nvSpPr>
        <p:spPr>
          <a:xfrm>
            <a:off x="1398990" y="2358000"/>
            <a:ext cx="7416000" cy="1435100"/>
          </a:xfrm>
          <a:prstGeom prst="rect">
            <a:avLst/>
          </a:prstGeom>
        </p:spPr>
        <p:txBody>
          <a:bodyPr anchor="ctr" anchorCtr="0">
            <a:noAutofit/>
          </a:bodyPr>
          <a:lstStyle>
            <a:lvl1pPr marL="0" indent="0">
              <a:buNone/>
              <a:defRPr sz="3600" b="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GB"/>
              <a:t>Enter section intro text here</a:t>
            </a:r>
          </a:p>
        </p:txBody>
      </p:sp>
      <p:pic>
        <p:nvPicPr>
          <p:cNvPr id="8" name="Graphic 7">
            <a:extLst>
              <a:ext uri="{FF2B5EF4-FFF2-40B4-BE49-F238E27FC236}">
                <a16:creationId xmlns:a16="http://schemas.microsoft.com/office/drawing/2014/main" id="{F59A9EA9-F58C-FA4A-4DCB-AF96E002331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064625" y="6249062"/>
            <a:ext cx="2205245" cy="164288"/>
          </a:xfrm>
          <a:prstGeom prst="rect">
            <a:avLst/>
          </a:prstGeom>
        </p:spPr>
      </p:pic>
      <p:pic>
        <p:nvPicPr>
          <p:cNvPr id="10" name="Graphic 9">
            <a:extLst>
              <a:ext uri="{FF2B5EF4-FFF2-40B4-BE49-F238E27FC236}">
                <a16:creationId xmlns:a16="http://schemas.microsoft.com/office/drawing/2014/main" id="{10CAEC4B-DE27-D9D0-4CD4-3E498BE8A98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44501" y="6246468"/>
            <a:ext cx="367200" cy="367200"/>
          </a:xfrm>
          <a:prstGeom prst="rect">
            <a:avLst/>
          </a:prstGeom>
        </p:spPr>
      </p:pic>
      <p:sp>
        <p:nvSpPr>
          <p:cNvPr id="11" name="Date Placeholder 5">
            <a:extLst>
              <a:ext uri="{FF2B5EF4-FFF2-40B4-BE49-F238E27FC236}">
                <a16:creationId xmlns:a16="http://schemas.microsoft.com/office/drawing/2014/main" id="{CDED653C-6AA1-D4F7-26EA-56F5DC89778C}"/>
              </a:ext>
            </a:extLst>
          </p:cNvPr>
          <p:cNvSpPr>
            <a:spLocks noGrp="1"/>
          </p:cNvSpPr>
          <p:nvPr>
            <p:ph type="dt" sz="half" idx="11"/>
          </p:nvPr>
        </p:nvSpPr>
        <p:spPr>
          <a:xfrm>
            <a:off x="9055100" y="6950967"/>
            <a:ext cx="1676400" cy="365125"/>
          </a:xfrm>
        </p:spPr>
        <p:txBody>
          <a:bodyPr/>
          <a:lstStyle/>
          <a:p>
            <a:fld id="{2B4E496B-61EE-4BBF-AF4E-6B161D7B6B11}" type="datetime1">
              <a:rPr lang="en-GB" smtClean="0"/>
              <a:t>27/01/2026</a:t>
            </a:fld>
            <a:endParaRPr lang="en-GB"/>
          </a:p>
        </p:txBody>
      </p:sp>
      <p:sp>
        <p:nvSpPr>
          <p:cNvPr id="12" name="Footer Placeholder 6">
            <a:extLst>
              <a:ext uri="{FF2B5EF4-FFF2-40B4-BE49-F238E27FC236}">
                <a16:creationId xmlns:a16="http://schemas.microsoft.com/office/drawing/2014/main" id="{ABDF17D1-2C88-53F1-4BD6-06759803309E}"/>
              </a:ext>
            </a:extLst>
          </p:cNvPr>
          <p:cNvSpPr>
            <a:spLocks noGrp="1"/>
          </p:cNvSpPr>
          <p:nvPr>
            <p:ph type="ftr" sz="quarter" idx="12"/>
          </p:nvPr>
        </p:nvSpPr>
        <p:spPr>
          <a:xfrm>
            <a:off x="4038600" y="6950967"/>
            <a:ext cx="4114800" cy="365125"/>
          </a:xfrm>
        </p:spPr>
        <p:txBody>
          <a:bodyPr/>
          <a:lstStyle/>
          <a:p>
            <a:endParaRPr lang="en-GB"/>
          </a:p>
        </p:txBody>
      </p:sp>
      <p:sp>
        <p:nvSpPr>
          <p:cNvPr id="13" name="Slide Number Placeholder 7">
            <a:extLst>
              <a:ext uri="{FF2B5EF4-FFF2-40B4-BE49-F238E27FC236}">
                <a16:creationId xmlns:a16="http://schemas.microsoft.com/office/drawing/2014/main" id="{3001E077-F408-1F9F-A696-7FA860B744D7}"/>
              </a:ext>
            </a:extLst>
          </p:cNvPr>
          <p:cNvSpPr>
            <a:spLocks noGrp="1"/>
          </p:cNvSpPr>
          <p:nvPr>
            <p:ph type="sldNum" sz="quarter" idx="13"/>
          </p:nvPr>
        </p:nvSpPr>
        <p:spPr>
          <a:xfrm>
            <a:off x="11017249" y="6950967"/>
            <a:ext cx="715341" cy="365125"/>
          </a:xfrm>
        </p:spPr>
        <p:txBody>
          <a:bodyPr/>
          <a:lstStyle/>
          <a:p>
            <a:fld id="{D030B88A-A586-41E9-87F5-B66E06292F0C}" type="slidenum">
              <a:rPr lang="en-GB" smtClean="0"/>
              <a:pPr/>
              <a:t>‹#›</a:t>
            </a:fld>
            <a:endParaRPr lang="en-GB"/>
          </a:p>
        </p:txBody>
      </p:sp>
    </p:spTree>
    <p:extLst>
      <p:ext uri="{BB962C8B-B14F-4D97-AF65-F5344CB8AC3E}">
        <p14:creationId xmlns:p14="http://schemas.microsoft.com/office/powerpoint/2010/main" val="33416667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2_Section into slide 3">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5DE3DE7F-861B-81F4-3267-CE3041534B4B}"/>
              </a:ext>
            </a:extLst>
          </p:cNvPr>
          <p:cNvGrpSpPr/>
          <p:nvPr userDrawn="1"/>
        </p:nvGrpSpPr>
        <p:grpSpPr>
          <a:xfrm>
            <a:off x="-1429311" y="-803988"/>
            <a:ext cx="15050623" cy="8465976"/>
            <a:chOff x="-1429311" y="-803988"/>
            <a:chExt cx="15050623" cy="8465976"/>
          </a:xfrm>
        </p:grpSpPr>
        <p:grpSp>
          <p:nvGrpSpPr>
            <p:cNvPr id="18" name="Group 17">
              <a:extLst>
                <a:ext uri="{FF2B5EF4-FFF2-40B4-BE49-F238E27FC236}">
                  <a16:creationId xmlns:a16="http://schemas.microsoft.com/office/drawing/2014/main" id="{834DDC00-59B5-CB40-05D6-D2D845259B26}"/>
                </a:ext>
              </a:extLst>
            </p:cNvPr>
            <p:cNvGrpSpPr/>
            <p:nvPr userDrawn="1"/>
          </p:nvGrpSpPr>
          <p:grpSpPr>
            <a:xfrm flipH="1">
              <a:off x="-1061048" y="-803988"/>
              <a:ext cx="14682360" cy="8321046"/>
              <a:chOff x="-1429311" y="-803988"/>
              <a:chExt cx="14682360" cy="8321046"/>
            </a:xfrm>
          </p:grpSpPr>
          <p:grpSp>
            <p:nvGrpSpPr>
              <p:cNvPr id="2" name="Group 1">
                <a:extLst>
                  <a:ext uri="{FF2B5EF4-FFF2-40B4-BE49-F238E27FC236}">
                    <a16:creationId xmlns:a16="http://schemas.microsoft.com/office/drawing/2014/main" id="{E5C85E13-DE64-AA78-E10F-0885465B16C2}"/>
                  </a:ext>
                </a:extLst>
              </p:cNvPr>
              <p:cNvGrpSpPr/>
              <p:nvPr userDrawn="1"/>
            </p:nvGrpSpPr>
            <p:grpSpPr>
              <a:xfrm flipH="1">
                <a:off x="-1018691" y="-395191"/>
                <a:ext cx="14271740" cy="7912249"/>
                <a:chOff x="13077671" y="-395191"/>
                <a:chExt cx="14271740" cy="7912249"/>
              </a:xfrm>
            </p:grpSpPr>
            <p:sp>
              <p:nvSpPr>
                <p:cNvPr id="3" name="Rectangle 2">
                  <a:extLst>
                    <a:ext uri="{FF2B5EF4-FFF2-40B4-BE49-F238E27FC236}">
                      <a16:creationId xmlns:a16="http://schemas.microsoft.com/office/drawing/2014/main" id="{9BB04457-8792-0F2F-0416-0F9F74DEBBBA}"/>
                    </a:ext>
                  </a:extLst>
                </p:cNvPr>
                <p:cNvSpPr/>
                <p:nvPr userDrawn="1"/>
              </p:nvSpPr>
              <p:spPr>
                <a:xfrm>
                  <a:off x="14138720" y="0"/>
                  <a:ext cx="12192000" cy="6858000"/>
                </a:xfrm>
                <a:prstGeom prst="rect">
                  <a:avLst/>
                </a:prstGeom>
                <a:solidFill>
                  <a:srgbClr val="F6EF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Freeform: Shape 3">
                  <a:extLst>
                    <a:ext uri="{FF2B5EF4-FFF2-40B4-BE49-F238E27FC236}">
                      <a16:creationId xmlns:a16="http://schemas.microsoft.com/office/drawing/2014/main" id="{46C4EDC1-037D-E3BA-9D53-790EE94ED6CC}"/>
                    </a:ext>
                  </a:extLst>
                </p:cNvPr>
                <p:cNvSpPr/>
                <p:nvPr userDrawn="1"/>
              </p:nvSpPr>
              <p:spPr>
                <a:xfrm flipV="1">
                  <a:off x="16065805" y="-395191"/>
                  <a:ext cx="11283606" cy="6187252"/>
                </a:xfrm>
                <a:custGeom>
                  <a:avLst/>
                  <a:gdLst>
                    <a:gd name="connsiteX0" fmla="*/ 874643 w 6383130"/>
                    <a:gd name="connsiteY0" fmla="*/ 1122017 h 3330713"/>
                    <a:gd name="connsiteX1" fmla="*/ 2341217 w 6383130"/>
                    <a:gd name="connsiteY1" fmla="*/ 2199861 h 3330713"/>
                    <a:gd name="connsiteX2" fmla="*/ 2893391 w 6383130"/>
                    <a:gd name="connsiteY2" fmla="*/ 3012661 h 3330713"/>
                    <a:gd name="connsiteX3" fmla="*/ 3953565 w 6383130"/>
                    <a:gd name="connsiteY3" fmla="*/ 3330713 h 3330713"/>
                    <a:gd name="connsiteX4" fmla="*/ 5106504 w 6383130"/>
                    <a:gd name="connsiteY4" fmla="*/ 3083339 h 3330713"/>
                    <a:gd name="connsiteX5" fmla="*/ 5464313 w 6383130"/>
                    <a:gd name="connsiteY5" fmla="*/ 2425148 h 3330713"/>
                    <a:gd name="connsiteX6" fmla="*/ 4753113 w 6383130"/>
                    <a:gd name="connsiteY6" fmla="*/ 1696278 h 3330713"/>
                    <a:gd name="connsiteX7" fmla="*/ 6007652 w 6383130"/>
                    <a:gd name="connsiteY7" fmla="*/ 1532835 h 3330713"/>
                    <a:gd name="connsiteX8" fmla="*/ 6383130 w 6383130"/>
                    <a:gd name="connsiteY8" fmla="*/ 1334052 h 3330713"/>
                    <a:gd name="connsiteX9" fmla="*/ 6383130 w 6383130"/>
                    <a:gd name="connsiteY9" fmla="*/ 216452 h 3330713"/>
                    <a:gd name="connsiteX10" fmla="*/ 4117008 w 6383130"/>
                    <a:gd name="connsiteY10" fmla="*/ 0 h 3330713"/>
                    <a:gd name="connsiteX11" fmla="*/ 2531165 w 6383130"/>
                    <a:gd name="connsiteY11" fmla="*/ 287130 h 3330713"/>
                    <a:gd name="connsiteX12" fmla="*/ 812800 w 6383130"/>
                    <a:gd name="connsiteY12" fmla="*/ 437322 h 3330713"/>
                    <a:gd name="connsiteX13" fmla="*/ 0 w 6383130"/>
                    <a:gd name="connsiteY13" fmla="*/ 689113 h 3330713"/>
                    <a:gd name="connsiteX14" fmla="*/ 874643 w 6383130"/>
                    <a:gd name="connsiteY14" fmla="*/ 1122017 h 3330713"/>
                    <a:gd name="connsiteX0" fmla="*/ 874643 w 6383130"/>
                    <a:gd name="connsiteY0" fmla="*/ 1122017 h 3330713"/>
                    <a:gd name="connsiteX1" fmla="*/ 2341217 w 6383130"/>
                    <a:gd name="connsiteY1" fmla="*/ 2199861 h 3330713"/>
                    <a:gd name="connsiteX2" fmla="*/ 2893391 w 6383130"/>
                    <a:gd name="connsiteY2" fmla="*/ 3012661 h 3330713"/>
                    <a:gd name="connsiteX3" fmla="*/ 3953565 w 6383130"/>
                    <a:gd name="connsiteY3" fmla="*/ 3330713 h 3330713"/>
                    <a:gd name="connsiteX4" fmla="*/ 5106504 w 6383130"/>
                    <a:gd name="connsiteY4" fmla="*/ 3083339 h 3330713"/>
                    <a:gd name="connsiteX5" fmla="*/ 5464313 w 6383130"/>
                    <a:gd name="connsiteY5" fmla="*/ 2425148 h 3330713"/>
                    <a:gd name="connsiteX6" fmla="*/ 4753113 w 6383130"/>
                    <a:gd name="connsiteY6" fmla="*/ 1696278 h 3330713"/>
                    <a:gd name="connsiteX7" fmla="*/ 6007652 w 6383130"/>
                    <a:gd name="connsiteY7" fmla="*/ 1532835 h 3330713"/>
                    <a:gd name="connsiteX8" fmla="*/ 6383130 w 6383130"/>
                    <a:gd name="connsiteY8" fmla="*/ 216452 h 3330713"/>
                    <a:gd name="connsiteX9" fmla="*/ 4117008 w 6383130"/>
                    <a:gd name="connsiteY9" fmla="*/ 0 h 3330713"/>
                    <a:gd name="connsiteX10" fmla="*/ 2531165 w 6383130"/>
                    <a:gd name="connsiteY10" fmla="*/ 287130 h 3330713"/>
                    <a:gd name="connsiteX11" fmla="*/ 812800 w 6383130"/>
                    <a:gd name="connsiteY11" fmla="*/ 437322 h 3330713"/>
                    <a:gd name="connsiteX12" fmla="*/ 0 w 6383130"/>
                    <a:gd name="connsiteY12" fmla="*/ 689113 h 3330713"/>
                    <a:gd name="connsiteX13" fmla="*/ 874643 w 6383130"/>
                    <a:gd name="connsiteY13" fmla="*/ 1122017 h 3330713"/>
                    <a:gd name="connsiteX0" fmla="*/ 874643 w 6007652"/>
                    <a:gd name="connsiteY0" fmla="*/ 1122017 h 3330713"/>
                    <a:gd name="connsiteX1" fmla="*/ 2341217 w 6007652"/>
                    <a:gd name="connsiteY1" fmla="*/ 2199861 h 3330713"/>
                    <a:gd name="connsiteX2" fmla="*/ 2893391 w 6007652"/>
                    <a:gd name="connsiteY2" fmla="*/ 3012661 h 3330713"/>
                    <a:gd name="connsiteX3" fmla="*/ 3953565 w 6007652"/>
                    <a:gd name="connsiteY3" fmla="*/ 3330713 h 3330713"/>
                    <a:gd name="connsiteX4" fmla="*/ 5106504 w 6007652"/>
                    <a:gd name="connsiteY4" fmla="*/ 3083339 h 3330713"/>
                    <a:gd name="connsiteX5" fmla="*/ 5464313 w 6007652"/>
                    <a:gd name="connsiteY5" fmla="*/ 2425148 h 3330713"/>
                    <a:gd name="connsiteX6" fmla="*/ 4753113 w 6007652"/>
                    <a:gd name="connsiteY6" fmla="*/ 1696278 h 3330713"/>
                    <a:gd name="connsiteX7" fmla="*/ 6007652 w 6007652"/>
                    <a:gd name="connsiteY7" fmla="*/ 1532835 h 3330713"/>
                    <a:gd name="connsiteX8" fmla="*/ 5942502 w 6007652"/>
                    <a:gd name="connsiteY8" fmla="*/ 158750 h 3330713"/>
                    <a:gd name="connsiteX9" fmla="*/ 4117008 w 6007652"/>
                    <a:gd name="connsiteY9" fmla="*/ 0 h 3330713"/>
                    <a:gd name="connsiteX10" fmla="*/ 2531165 w 6007652"/>
                    <a:gd name="connsiteY10" fmla="*/ 287130 h 3330713"/>
                    <a:gd name="connsiteX11" fmla="*/ 812800 w 6007652"/>
                    <a:gd name="connsiteY11" fmla="*/ 437322 h 3330713"/>
                    <a:gd name="connsiteX12" fmla="*/ 0 w 6007652"/>
                    <a:gd name="connsiteY12" fmla="*/ 689113 h 3330713"/>
                    <a:gd name="connsiteX13" fmla="*/ 874643 w 6007652"/>
                    <a:gd name="connsiteY13" fmla="*/ 1122017 h 3330713"/>
                    <a:gd name="connsiteX0" fmla="*/ 874643 w 5942502"/>
                    <a:gd name="connsiteY0" fmla="*/ 1122017 h 3330713"/>
                    <a:gd name="connsiteX1" fmla="*/ 2341217 w 5942502"/>
                    <a:gd name="connsiteY1" fmla="*/ 2199861 h 3330713"/>
                    <a:gd name="connsiteX2" fmla="*/ 2893391 w 5942502"/>
                    <a:gd name="connsiteY2" fmla="*/ 3012661 h 3330713"/>
                    <a:gd name="connsiteX3" fmla="*/ 3953565 w 5942502"/>
                    <a:gd name="connsiteY3" fmla="*/ 3330713 h 3330713"/>
                    <a:gd name="connsiteX4" fmla="*/ 5106504 w 5942502"/>
                    <a:gd name="connsiteY4" fmla="*/ 3083339 h 3330713"/>
                    <a:gd name="connsiteX5" fmla="*/ 5464313 w 5942502"/>
                    <a:gd name="connsiteY5" fmla="*/ 2425148 h 3330713"/>
                    <a:gd name="connsiteX6" fmla="*/ 4753113 w 5942502"/>
                    <a:gd name="connsiteY6" fmla="*/ 1696278 h 3330713"/>
                    <a:gd name="connsiteX7" fmla="*/ 5881758 w 5942502"/>
                    <a:gd name="connsiteY7" fmla="*/ 1532835 h 3330713"/>
                    <a:gd name="connsiteX8" fmla="*/ 5942502 w 5942502"/>
                    <a:gd name="connsiteY8" fmla="*/ 158750 h 3330713"/>
                    <a:gd name="connsiteX9" fmla="*/ 4117008 w 5942502"/>
                    <a:gd name="connsiteY9" fmla="*/ 0 h 3330713"/>
                    <a:gd name="connsiteX10" fmla="*/ 2531165 w 5942502"/>
                    <a:gd name="connsiteY10" fmla="*/ 287130 h 3330713"/>
                    <a:gd name="connsiteX11" fmla="*/ 812800 w 5942502"/>
                    <a:gd name="connsiteY11" fmla="*/ 437322 h 3330713"/>
                    <a:gd name="connsiteX12" fmla="*/ 0 w 5942502"/>
                    <a:gd name="connsiteY12" fmla="*/ 689113 h 3330713"/>
                    <a:gd name="connsiteX13" fmla="*/ 874643 w 5942502"/>
                    <a:gd name="connsiteY13" fmla="*/ 1122017 h 3330713"/>
                    <a:gd name="connsiteX0" fmla="*/ 874643 w 5942502"/>
                    <a:gd name="connsiteY0" fmla="*/ 1122017 h 3330713"/>
                    <a:gd name="connsiteX1" fmla="*/ 2341217 w 5942502"/>
                    <a:gd name="connsiteY1" fmla="*/ 2199861 h 3330713"/>
                    <a:gd name="connsiteX2" fmla="*/ 2893391 w 5942502"/>
                    <a:gd name="connsiteY2" fmla="*/ 3012661 h 3330713"/>
                    <a:gd name="connsiteX3" fmla="*/ 3953565 w 5942502"/>
                    <a:gd name="connsiteY3" fmla="*/ 3330713 h 3330713"/>
                    <a:gd name="connsiteX4" fmla="*/ 5106504 w 5942502"/>
                    <a:gd name="connsiteY4" fmla="*/ 3083339 h 3330713"/>
                    <a:gd name="connsiteX5" fmla="*/ 5464313 w 5942502"/>
                    <a:gd name="connsiteY5" fmla="*/ 2425148 h 3330713"/>
                    <a:gd name="connsiteX6" fmla="*/ 5109813 w 5942502"/>
                    <a:gd name="connsiteY6" fmla="*/ 1712015 h 3330713"/>
                    <a:gd name="connsiteX7" fmla="*/ 5881758 w 5942502"/>
                    <a:gd name="connsiteY7" fmla="*/ 1532835 h 3330713"/>
                    <a:gd name="connsiteX8" fmla="*/ 5942502 w 5942502"/>
                    <a:gd name="connsiteY8" fmla="*/ 158750 h 3330713"/>
                    <a:gd name="connsiteX9" fmla="*/ 4117008 w 5942502"/>
                    <a:gd name="connsiteY9" fmla="*/ 0 h 3330713"/>
                    <a:gd name="connsiteX10" fmla="*/ 2531165 w 5942502"/>
                    <a:gd name="connsiteY10" fmla="*/ 287130 h 3330713"/>
                    <a:gd name="connsiteX11" fmla="*/ 812800 w 5942502"/>
                    <a:gd name="connsiteY11" fmla="*/ 437322 h 3330713"/>
                    <a:gd name="connsiteX12" fmla="*/ 0 w 5942502"/>
                    <a:gd name="connsiteY12" fmla="*/ 689113 h 3330713"/>
                    <a:gd name="connsiteX13" fmla="*/ 874643 w 5942502"/>
                    <a:gd name="connsiteY13" fmla="*/ 1122017 h 3330713"/>
                    <a:gd name="connsiteX0" fmla="*/ 874643 w 5942502"/>
                    <a:gd name="connsiteY0" fmla="*/ 1122017 h 3330713"/>
                    <a:gd name="connsiteX1" fmla="*/ 2341217 w 5942502"/>
                    <a:gd name="connsiteY1" fmla="*/ 2199861 h 3330713"/>
                    <a:gd name="connsiteX2" fmla="*/ 2893391 w 5942502"/>
                    <a:gd name="connsiteY2" fmla="*/ 3012661 h 3330713"/>
                    <a:gd name="connsiteX3" fmla="*/ 3953565 w 5942502"/>
                    <a:gd name="connsiteY3" fmla="*/ 3330713 h 3330713"/>
                    <a:gd name="connsiteX4" fmla="*/ 5106504 w 5942502"/>
                    <a:gd name="connsiteY4" fmla="*/ 3083339 h 3330713"/>
                    <a:gd name="connsiteX5" fmla="*/ 5464313 w 5942502"/>
                    <a:gd name="connsiteY5" fmla="*/ 2425148 h 3330713"/>
                    <a:gd name="connsiteX6" fmla="*/ 5235707 w 5942502"/>
                    <a:gd name="connsiteY6" fmla="*/ 1727752 h 3330713"/>
                    <a:gd name="connsiteX7" fmla="*/ 5881758 w 5942502"/>
                    <a:gd name="connsiteY7" fmla="*/ 1532835 h 3330713"/>
                    <a:gd name="connsiteX8" fmla="*/ 5942502 w 5942502"/>
                    <a:gd name="connsiteY8" fmla="*/ 158750 h 3330713"/>
                    <a:gd name="connsiteX9" fmla="*/ 4117008 w 5942502"/>
                    <a:gd name="connsiteY9" fmla="*/ 0 h 3330713"/>
                    <a:gd name="connsiteX10" fmla="*/ 2531165 w 5942502"/>
                    <a:gd name="connsiteY10" fmla="*/ 287130 h 3330713"/>
                    <a:gd name="connsiteX11" fmla="*/ 812800 w 5942502"/>
                    <a:gd name="connsiteY11" fmla="*/ 437322 h 3330713"/>
                    <a:gd name="connsiteX12" fmla="*/ 0 w 5942502"/>
                    <a:gd name="connsiteY12" fmla="*/ 689113 h 3330713"/>
                    <a:gd name="connsiteX13" fmla="*/ 874643 w 5942502"/>
                    <a:gd name="connsiteY13" fmla="*/ 1122017 h 3330713"/>
                    <a:gd name="connsiteX0" fmla="*/ 874643 w 5942502"/>
                    <a:gd name="connsiteY0" fmla="*/ 1122017 h 3330713"/>
                    <a:gd name="connsiteX1" fmla="*/ 2341217 w 5942502"/>
                    <a:gd name="connsiteY1" fmla="*/ 2199861 h 3330713"/>
                    <a:gd name="connsiteX2" fmla="*/ 2893391 w 5942502"/>
                    <a:gd name="connsiteY2" fmla="*/ 3012661 h 3330713"/>
                    <a:gd name="connsiteX3" fmla="*/ 3953565 w 5942502"/>
                    <a:gd name="connsiteY3" fmla="*/ 3330713 h 3330713"/>
                    <a:gd name="connsiteX4" fmla="*/ 5106504 w 5942502"/>
                    <a:gd name="connsiteY4" fmla="*/ 3083339 h 3330713"/>
                    <a:gd name="connsiteX5" fmla="*/ 5605944 w 5942502"/>
                    <a:gd name="connsiteY5" fmla="*/ 2472358 h 3330713"/>
                    <a:gd name="connsiteX6" fmla="*/ 5235707 w 5942502"/>
                    <a:gd name="connsiteY6" fmla="*/ 1727752 h 3330713"/>
                    <a:gd name="connsiteX7" fmla="*/ 5881758 w 5942502"/>
                    <a:gd name="connsiteY7" fmla="*/ 1532835 h 3330713"/>
                    <a:gd name="connsiteX8" fmla="*/ 5942502 w 5942502"/>
                    <a:gd name="connsiteY8" fmla="*/ 158750 h 3330713"/>
                    <a:gd name="connsiteX9" fmla="*/ 4117008 w 5942502"/>
                    <a:gd name="connsiteY9" fmla="*/ 0 h 3330713"/>
                    <a:gd name="connsiteX10" fmla="*/ 2531165 w 5942502"/>
                    <a:gd name="connsiteY10" fmla="*/ 287130 h 3330713"/>
                    <a:gd name="connsiteX11" fmla="*/ 812800 w 5942502"/>
                    <a:gd name="connsiteY11" fmla="*/ 437322 h 3330713"/>
                    <a:gd name="connsiteX12" fmla="*/ 0 w 5942502"/>
                    <a:gd name="connsiteY12" fmla="*/ 689113 h 3330713"/>
                    <a:gd name="connsiteX13" fmla="*/ 874643 w 5942502"/>
                    <a:gd name="connsiteY13" fmla="*/ 1122017 h 3330713"/>
                    <a:gd name="connsiteX0" fmla="*/ 874643 w 5942502"/>
                    <a:gd name="connsiteY0" fmla="*/ 1122017 h 3330713"/>
                    <a:gd name="connsiteX1" fmla="*/ 2341217 w 5942502"/>
                    <a:gd name="connsiteY1" fmla="*/ 2199861 h 3330713"/>
                    <a:gd name="connsiteX2" fmla="*/ 2893391 w 5942502"/>
                    <a:gd name="connsiteY2" fmla="*/ 3012661 h 3330713"/>
                    <a:gd name="connsiteX3" fmla="*/ 3953565 w 5942502"/>
                    <a:gd name="connsiteY3" fmla="*/ 3330713 h 3330713"/>
                    <a:gd name="connsiteX4" fmla="*/ 5106504 w 5942502"/>
                    <a:gd name="connsiteY4" fmla="*/ 3083339 h 3330713"/>
                    <a:gd name="connsiteX5" fmla="*/ 5605944 w 5942502"/>
                    <a:gd name="connsiteY5" fmla="*/ 2472358 h 3330713"/>
                    <a:gd name="connsiteX6" fmla="*/ 5382584 w 5942502"/>
                    <a:gd name="connsiteY6" fmla="*/ 1727752 h 3330713"/>
                    <a:gd name="connsiteX7" fmla="*/ 5881758 w 5942502"/>
                    <a:gd name="connsiteY7" fmla="*/ 1532835 h 3330713"/>
                    <a:gd name="connsiteX8" fmla="*/ 5942502 w 5942502"/>
                    <a:gd name="connsiteY8" fmla="*/ 158750 h 3330713"/>
                    <a:gd name="connsiteX9" fmla="*/ 4117008 w 5942502"/>
                    <a:gd name="connsiteY9" fmla="*/ 0 h 3330713"/>
                    <a:gd name="connsiteX10" fmla="*/ 2531165 w 5942502"/>
                    <a:gd name="connsiteY10" fmla="*/ 287130 h 3330713"/>
                    <a:gd name="connsiteX11" fmla="*/ 812800 w 5942502"/>
                    <a:gd name="connsiteY11" fmla="*/ 437322 h 3330713"/>
                    <a:gd name="connsiteX12" fmla="*/ 0 w 5942502"/>
                    <a:gd name="connsiteY12" fmla="*/ 689113 h 3330713"/>
                    <a:gd name="connsiteX13" fmla="*/ 874643 w 5942502"/>
                    <a:gd name="connsiteY13" fmla="*/ 1122017 h 3330713"/>
                    <a:gd name="connsiteX0" fmla="*/ 874643 w 5942502"/>
                    <a:gd name="connsiteY0" fmla="*/ 1122017 h 3330713"/>
                    <a:gd name="connsiteX1" fmla="*/ 2341217 w 5942502"/>
                    <a:gd name="connsiteY1" fmla="*/ 2199861 h 3330713"/>
                    <a:gd name="connsiteX2" fmla="*/ 2898637 w 5942502"/>
                    <a:gd name="connsiteY2" fmla="*/ 3091345 h 3330713"/>
                    <a:gd name="connsiteX3" fmla="*/ 3953565 w 5942502"/>
                    <a:gd name="connsiteY3" fmla="*/ 3330713 h 3330713"/>
                    <a:gd name="connsiteX4" fmla="*/ 5106504 w 5942502"/>
                    <a:gd name="connsiteY4" fmla="*/ 3083339 h 3330713"/>
                    <a:gd name="connsiteX5" fmla="*/ 5605944 w 5942502"/>
                    <a:gd name="connsiteY5" fmla="*/ 2472358 h 3330713"/>
                    <a:gd name="connsiteX6" fmla="*/ 5382584 w 5942502"/>
                    <a:gd name="connsiteY6" fmla="*/ 1727752 h 3330713"/>
                    <a:gd name="connsiteX7" fmla="*/ 5881758 w 5942502"/>
                    <a:gd name="connsiteY7" fmla="*/ 1532835 h 3330713"/>
                    <a:gd name="connsiteX8" fmla="*/ 5942502 w 5942502"/>
                    <a:gd name="connsiteY8" fmla="*/ 158750 h 3330713"/>
                    <a:gd name="connsiteX9" fmla="*/ 4117008 w 5942502"/>
                    <a:gd name="connsiteY9" fmla="*/ 0 h 3330713"/>
                    <a:gd name="connsiteX10" fmla="*/ 2531165 w 5942502"/>
                    <a:gd name="connsiteY10" fmla="*/ 287130 h 3330713"/>
                    <a:gd name="connsiteX11" fmla="*/ 812800 w 5942502"/>
                    <a:gd name="connsiteY11" fmla="*/ 437322 h 3330713"/>
                    <a:gd name="connsiteX12" fmla="*/ 0 w 5942502"/>
                    <a:gd name="connsiteY12" fmla="*/ 689113 h 3330713"/>
                    <a:gd name="connsiteX13" fmla="*/ 874643 w 5942502"/>
                    <a:gd name="connsiteY13" fmla="*/ 1122017 h 3330713"/>
                    <a:gd name="connsiteX0" fmla="*/ 874643 w 5942502"/>
                    <a:gd name="connsiteY0" fmla="*/ 996123 h 3204819"/>
                    <a:gd name="connsiteX1" fmla="*/ 2341217 w 5942502"/>
                    <a:gd name="connsiteY1" fmla="*/ 2073967 h 3204819"/>
                    <a:gd name="connsiteX2" fmla="*/ 2898637 w 5942502"/>
                    <a:gd name="connsiteY2" fmla="*/ 2965451 h 3204819"/>
                    <a:gd name="connsiteX3" fmla="*/ 3953565 w 5942502"/>
                    <a:gd name="connsiteY3" fmla="*/ 3204819 h 3204819"/>
                    <a:gd name="connsiteX4" fmla="*/ 5106504 w 5942502"/>
                    <a:gd name="connsiteY4" fmla="*/ 2957445 h 3204819"/>
                    <a:gd name="connsiteX5" fmla="*/ 5605944 w 5942502"/>
                    <a:gd name="connsiteY5" fmla="*/ 2346464 h 3204819"/>
                    <a:gd name="connsiteX6" fmla="*/ 5382584 w 5942502"/>
                    <a:gd name="connsiteY6" fmla="*/ 1601858 h 3204819"/>
                    <a:gd name="connsiteX7" fmla="*/ 5881758 w 5942502"/>
                    <a:gd name="connsiteY7" fmla="*/ 1406941 h 3204819"/>
                    <a:gd name="connsiteX8" fmla="*/ 5942502 w 5942502"/>
                    <a:gd name="connsiteY8" fmla="*/ 32856 h 3204819"/>
                    <a:gd name="connsiteX9" fmla="*/ 4169464 w 5942502"/>
                    <a:gd name="connsiteY9" fmla="*/ 0 h 3204819"/>
                    <a:gd name="connsiteX10" fmla="*/ 2531165 w 5942502"/>
                    <a:gd name="connsiteY10" fmla="*/ 161236 h 3204819"/>
                    <a:gd name="connsiteX11" fmla="*/ 812800 w 5942502"/>
                    <a:gd name="connsiteY11" fmla="*/ 311428 h 3204819"/>
                    <a:gd name="connsiteX12" fmla="*/ 0 w 5942502"/>
                    <a:gd name="connsiteY12" fmla="*/ 563219 h 3204819"/>
                    <a:gd name="connsiteX13" fmla="*/ 874643 w 5942502"/>
                    <a:gd name="connsiteY13" fmla="*/ 996123 h 3204819"/>
                    <a:gd name="connsiteX0" fmla="*/ 874643 w 5932010"/>
                    <a:gd name="connsiteY0" fmla="*/ 996123 h 3204819"/>
                    <a:gd name="connsiteX1" fmla="*/ 2341217 w 5932010"/>
                    <a:gd name="connsiteY1" fmla="*/ 2073967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605944 w 5932010"/>
                    <a:gd name="connsiteY5" fmla="*/ 2346464 h 3204819"/>
                    <a:gd name="connsiteX6" fmla="*/ 5382584 w 5932010"/>
                    <a:gd name="connsiteY6" fmla="*/ 1601858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74643 w 5932010"/>
                    <a:gd name="connsiteY13" fmla="*/ 996123 h 3204819"/>
                    <a:gd name="connsiteX0" fmla="*/ 874643 w 5932010"/>
                    <a:gd name="connsiteY0" fmla="*/ 996123 h 3204819"/>
                    <a:gd name="connsiteX1" fmla="*/ 2341217 w 5932010"/>
                    <a:gd name="connsiteY1" fmla="*/ 2073967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605944 w 5932010"/>
                    <a:gd name="connsiteY5" fmla="*/ 2346464 h 3204819"/>
                    <a:gd name="connsiteX6" fmla="*/ 5503232 w 5932010"/>
                    <a:gd name="connsiteY6" fmla="*/ 1575630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74643 w 5932010"/>
                    <a:gd name="connsiteY13" fmla="*/ 996123 h 3204819"/>
                    <a:gd name="connsiteX0" fmla="*/ 874643 w 5932010"/>
                    <a:gd name="connsiteY0" fmla="*/ 996123 h 3204819"/>
                    <a:gd name="connsiteX1" fmla="*/ 2341217 w 5932010"/>
                    <a:gd name="connsiteY1" fmla="*/ 2073967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443331 w 5932010"/>
                    <a:gd name="connsiteY5" fmla="*/ 2346464 h 3204819"/>
                    <a:gd name="connsiteX6" fmla="*/ 5503232 w 5932010"/>
                    <a:gd name="connsiteY6" fmla="*/ 1575630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74643 w 5932010"/>
                    <a:gd name="connsiteY13" fmla="*/ 996123 h 3204819"/>
                    <a:gd name="connsiteX0" fmla="*/ 874643 w 5932010"/>
                    <a:gd name="connsiteY0" fmla="*/ 996123 h 3204819"/>
                    <a:gd name="connsiteX1" fmla="*/ 2341217 w 5932010"/>
                    <a:gd name="connsiteY1" fmla="*/ 2073967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527261 w 5932010"/>
                    <a:gd name="connsiteY5" fmla="*/ 2346464 h 3204819"/>
                    <a:gd name="connsiteX6" fmla="*/ 5503232 w 5932010"/>
                    <a:gd name="connsiteY6" fmla="*/ 1575630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74643 w 5932010"/>
                    <a:gd name="connsiteY13" fmla="*/ 996123 h 3204819"/>
                    <a:gd name="connsiteX0" fmla="*/ 874643 w 5932010"/>
                    <a:gd name="connsiteY0" fmla="*/ 996123 h 3204819"/>
                    <a:gd name="connsiteX1" fmla="*/ 2341217 w 5932010"/>
                    <a:gd name="connsiteY1" fmla="*/ 2073967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527261 w 5932010"/>
                    <a:gd name="connsiteY5" fmla="*/ 2346464 h 3204819"/>
                    <a:gd name="connsiteX6" fmla="*/ 5414057 w 5932010"/>
                    <a:gd name="connsiteY6" fmla="*/ 1591367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74643 w 5932010"/>
                    <a:gd name="connsiteY13" fmla="*/ 996123 h 3204819"/>
                    <a:gd name="connsiteX0" fmla="*/ 837924 w 5932010"/>
                    <a:gd name="connsiteY0" fmla="*/ 1300366 h 3204819"/>
                    <a:gd name="connsiteX1" fmla="*/ 2341217 w 5932010"/>
                    <a:gd name="connsiteY1" fmla="*/ 2073967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527261 w 5932010"/>
                    <a:gd name="connsiteY5" fmla="*/ 2346464 h 3204819"/>
                    <a:gd name="connsiteX6" fmla="*/ 5414057 w 5932010"/>
                    <a:gd name="connsiteY6" fmla="*/ 1591367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37924 w 5932010"/>
                    <a:gd name="connsiteY13" fmla="*/ 1300366 h 3204819"/>
                    <a:gd name="connsiteX0" fmla="*/ 837924 w 5932010"/>
                    <a:gd name="connsiteY0" fmla="*/ 1300366 h 3204819"/>
                    <a:gd name="connsiteX1" fmla="*/ 2236306 w 5932010"/>
                    <a:gd name="connsiteY1" fmla="*/ 2094949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527261 w 5932010"/>
                    <a:gd name="connsiteY5" fmla="*/ 2346464 h 3204819"/>
                    <a:gd name="connsiteX6" fmla="*/ 5414057 w 5932010"/>
                    <a:gd name="connsiteY6" fmla="*/ 1591367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37924 w 5932010"/>
                    <a:gd name="connsiteY13" fmla="*/ 1300366 h 3204819"/>
                    <a:gd name="connsiteX0" fmla="*/ 25124 w 5119210"/>
                    <a:gd name="connsiteY0" fmla="*/ 1300366 h 3204819"/>
                    <a:gd name="connsiteX1" fmla="*/ 1423506 w 5119210"/>
                    <a:gd name="connsiteY1" fmla="*/ 2094949 h 3204819"/>
                    <a:gd name="connsiteX2" fmla="*/ 2085837 w 5119210"/>
                    <a:gd name="connsiteY2" fmla="*/ 2965451 h 3204819"/>
                    <a:gd name="connsiteX3" fmla="*/ 3140765 w 5119210"/>
                    <a:gd name="connsiteY3" fmla="*/ 3204819 h 3204819"/>
                    <a:gd name="connsiteX4" fmla="*/ 4293704 w 5119210"/>
                    <a:gd name="connsiteY4" fmla="*/ 2957445 h 3204819"/>
                    <a:gd name="connsiteX5" fmla="*/ 4714461 w 5119210"/>
                    <a:gd name="connsiteY5" fmla="*/ 2346464 h 3204819"/>
                    <a:gd name="connsiteX6" fmla="*/ 4601257 w 5119210"/>
                    <a:gd name="connsiteY6" fmla="*/ 1591367 h 3204819"/>
                    <a:gd name="connsiteX7" fmla="*/ 5068958 w 5119210"/>
                    <a:gd name="connsiteY7" fmla="*/ 1406941 h 3204819"/>
                    <a:gd name="connsiteX8" fmla="*/ 5119210 w 5119210"/>
                    <a:gd name="connsiteY8" fmla="*/ 410537 h 3204819"/>
                    <a:gd name="connsiteX9" fmla="*/ 3356664 w 5119210"/>
                    <a:gd name="connsiteY9" fmla="*/ 0 h 3204819"/>
                    <a:gd name="connsiteX10" fmla="*/ 1718365 w 5119210"/>
                    <a:gd name="connsiteY10" fmla="*/ 161236 h 3204819"/>
                    <a:gd name="connsiteX11" fmla="*/ 0 w 5119210"/>
                    <a:gd name="connsiteY11" fmla="*/ 311428 h 3204819"/>
                    <a:gd name="connsiteX12" fmla="*/ 68715 w 5119210"/>
                    <a:gd name="connsiteY12" fmla="*/ 579863 h 3204819"/>
                    <a:gd name="connsiteX13" fmla="*/ 25124 w 5119210"/>
                    <a:gd name="connsiteY13" fmla="*/ 1300366 h 3204819"/>
                    <a:gd name="connsiteX0" fmla="*/ 25124 w 5119210"/>
                    <a:gd name="connsiteY0" fmla="*/ 1300366 h 3204819"/>
                    <a:gd name="connsiteX1" fmla="*/ 1423506 w 5119210"/>
                    <a:gd name="connsiteY1" fmla="*/ 2094949 h 3204819"/>
                    <a:gd name="connsiteX2" fmla="*/ 2085837 w 5119210"/>
                    <a:gd name="connsiteY2" fmla="*/ 2965451 h 3204819"/>
                    <a:gd name="connsiteX3" fmla="*/ 3140765 w 5119210"/>
                    <a:gd name="connsiteY3" fmla="*/ 3204819 h 3204819"/>
                    <a:gd name="connsiteX4" fmla="*/ 4293704 w 5119210"/>
                    <a:gd name="connsiteY4" fmla="*/ 2957445 h 3204819"/>
                    <a:gd name="connsiteX5" fmla="*/ 4714461 w 5119210"/>
                    <a:gd name="connsiteY5" fmla="*/ 2346464 h 3204819"/>
                    <a:gd name="connsiteX6" fmla="*/ 4601257 w 5119210"/>
                    <a:gd name="connsiteY6" fmla="*/ 1591367 h 3204819"/>
                    <a:gd name="connsiteX7" fmla="*/ 5068958 w 5119210"/>
                    <a:gd name="connsiteY7" fmla="*/ 1406941 h 3204819"/>
                    <a:gd name="connsiteX8" fmla="*/ 5119210 w 5119210"/>
                    <a:gd name="connsiteY8" fmla="*/ 410537 h 3204819"/>
                    <a:gd name="connsiteX9" fmla="*/ 3356664 w 5119210"/>
                    <a:gd name="connsiteY9" fmla="*/ 0 h 3204819"/>
                    <a:gd name="connsiteX10" fmla="*/ 1718365 w 5119210"/>
                    <a:gd name="connsiteY10" fmla="*/ 161236 h 3204819"/>
                    <a:gd name="connsiteX11" fmla="*/ 0 w 5119210"/>
                    <a:gd name="connsiteY11" fmla="*/ 311428 h 3204819"/>
                    <a:gd name="connsiteX12" fmla="*/ 586126 w 5119210"/>
                    <a:gd name="connsiteY12" fmla="*/ 918292 h 3204819"/>
                    <a:gd name="connsiteX13" fmla="*/ 25124 w 5119210"/>
                    <a:gd name="connsiteY13" fmla="*/ 1300366 h 3204819"/>
                    <a:gd name="connsiteX0" fmla="*/ 0 w 6103356"/>
                    <a:gd name="connsiteY0" fmla="*/ 1411326 h 3204819"/>
                    <a:gd name="connsiteX1" fmla="*/ 2407652 w 6103356"/>
                    <a:gd name="connsiteY1" fmla="*/ 2094949 h 3204819"/>
                    <a:gd name="connsiteX2" fmla="*/ 3069983 w 6103356"/>
                    <a:gd name="connsiteY2" fmla="*/ 2965451 h 3204819"/>
                    <a:gd name="connsiteX3" fmla="*/ 4124911 w 6103356"/>
                    <a:gd name="connsiteY3" fmla="*/ 3204819 h 3204819"/>
                    <a:gd name="connsiteX4" fmla="*/ 5277850 w 6103356"/>
                    <a:gd name="connsiteY4" fmla="*/ 2957445 h 3204819"/>
                    <a:gd name="connsiteX5" fmla="*/ 5698607 w 6103356"/>
                    <a:gd name="connsiteY5" fmla="*/ 2346464 h 3204819"/>
                    <a:gd name="connsiteX6" fmla="*/ 5585403 w 6103356"/>
                    <a:gd name="connsiteY6" fmla="*/ 1591367 h 3204819"/>
                    <a:gd name="connsiteX7" fmla="*/ 6053104 w 6103356"/>
                    <a:gd name="connsiteY7" fmla="*/ 1406941 h 3204819"/>
                    <a:gd name="connsiteX8" fmla="*/ 6103356 w 6103356"/>
                    <a:gd name="connsiteY8" fmla="*/ 410537 h 3204819"/>
                    <a:gd name="connsiteX9" fmla="*/ 4340810 w 6103356"/>
                    <a:gd name="connsiteY9" fmla="*/ 0 h 3204819"/>
                    <a:gd name="connsiteX10" fmla="*/ 2702511 w 6103356"/>
                    <a:gd name="connsiteY10" fmla="*/ 161236 h 3204819"/>
                    <a:gd name="connsiteX11" fmla="*/ 984146 w 6103356"/>
                    <a:gd name="connsiteY11" fmla="*/ 311428 h 3204819"/>
                    <a:gd name="connsiteX12" fmla="*/ 1570272 w 6103356"/>
                    <a:gd name="connsiteY12" fmla="*/ 918292 h 3204819"/>
                    <a:gd name="connsiteX13" fmla="*/ 0 w 6103356"/>
                    <a:gd name="connsiteY13" fmla="*/ 1411326 h 3204819"/>
                    <a:gd name="connsiteX0" fmla="*/ 0 w 6103356"/>
                    <a:gd name="connsiteY0" fmla="*/ 1411326 h 3204819"/>
                    <a:gd name="connsiteX1" fmla="*/ 900135 w 6103356"/>
                    <a:gd name="connsiteY1" fmla="*/ 2122689 h 3204819"/>
                    <a:gd name="connsiteX2" fmla="*/ 3069983 w 6103356"/>
                    <a:gd name="connsiteY2" fmla="*/ 2965451 h 3204819"/>
                    <a:gd name="connsiteX3" fmla="*/ 4124911 w 6103356"/>
                    <a:gd name="connsiteY3" fmla="*/ 3204819 h 3204819"/>
                    <a:gd name="connsiteX4" fmla="*/ 5277850 w 6103356"/>
                    <a:gd name="connsiteY4" fmla="*/ 2957445 h 3204819"/>
                    <a:gd name="connsiteX5" fmla="*/ 5698607 w 6103356"/>
                    <a:gd name="connsiteY5" fmla="*/ 2346464 h 3204819"/>
                    <a:gd name="connsiteX6" fmla="*/ 5585403 w 6103356"/>
                    <a:gd name="connsiteY6" fmla="*/ 1591367 h 3204819"/>
                    <a:gd name="connsiteX7" fmla="*/ 6053104 w 6103356"/>
                    <a:gd name="connsiteY7" fmla="*/ 1406941 h 3204819"/>
                    <a:gd name="connsiteX8" fmla="*/ 6103356 w 6103356"/>
                    <a:gd name="connsiteY8" fmla="*/ 410537 h 3204819"/>
                    <a:gd name="connsiteX9" fmla="*/ 4340810 w 6103356"/>
                    <a:gd name="connsiteY9" fmla="*/ 0 h 3204819"/>
                    <a:gd name="connsiteX10" fmla="*/ 2702511 w 6103356"/>
                    <a:gd name="connsiteY10" fmla="*/ 161236 h 3204819"/>
                    <a:gd name="connsiteX11" fmla="*/ 984146 w 6103356"/>
                    <a:gd name="connsiteY11" fmla="*/ 311428 h 3204819"/>
                    <a:gd name="connsiteX12" fmla="*/ 1570272 w 6103356"/>
                    <a:gd name="connsiteY12" fmla="*/ 918292 h 3204819"/>
                    <a:gd name="connsiteX13" fmla="*/ 0 w 6103356"/>
                    <a:gd name="connsiteY13" fmla="*/ 1411326 h 3204819"/>
                    <a:gd name="connsiteX0" fmla="*/ 0 w 5918110"/>
                    <a:gd name="connsiteY0" fmla="*/ 1244886 h 3204819"/>
                    <a:gd name="connsiteX1" fmla="*/ 714889 w 5918110"/>
                    <a:gd name="connsiteY1" fmla="*/ 2122689 h 3204819"/>
                    <a:gd name="connsiteX2" fmla="*/ 2884737 w 5918110"/>
                    <a:gd name="connsiteY2" fmla="*/ 2965451 h 3204819"/>
                    <a:gd name="connsiteX3" fmla="*/ 3939665 w 5918110"/>
                    <a:gd name="connsiteY3" fmla="*/ 3204819 h 3204819"/>
                    <a:gd name="connsiteX4" fmla="*/ 5092604 w 5918110"/>
                    <a:gd name="connsiteY4" fmla="*/ 2957445 h 3204819"/>
                    <a:gd name="connsiteX5" fmla="*/ 5513361 w 5918110"/>
                    <a:gd name="connsiteY5" fmla="*/ 2346464 h 3204819"/>
                    <a:gd name="connsiteX6" fmla="*/ 5400157 w 5918110"/>
                    <a:gd name="connsiteY6" fmla="*/ 1591367 h 3204819"/>
                    <a:gd name="connsiteX7" fmla="*/ 5867858 w 5918110"/>
                    <a:gd name="connsiteY7" fmla="*/ 1406941 h 3204819"/>
                    <a:gd name="connsiteX8" fmla="*/ 5918110 w 5918110"/>
                    <a:gd name="connsiteY8" fmla="*/ 410537 h 3204819"/>
                    <a:gd name="connsiteX9" fmla="*/ 4155564 w 5918110"/>
                    <a:gd name="connsiteY9" fmla="*/ 0 h 3204819"/>
                    <a:gd name="connsiteX10" fmla="*/ 2517265 w 5918110"/>
                    <a:gd name="connsiteY10" fmla="*/ 161236 h 3204819"/>
                    <a:gd name="connsiteX11" fmla="*/ 798900 w 5918110"/>
                    <a:gd name="connsiteY11" fmla="*/ 311428 h 3204819"/>
                    <a:gd name="connsiteX12" fmla="*/ 1385026 w 5918110"/>
                    <a:gd name="connsiteY12" fmla="*/ 918292 h 3204819"/>
                    <a:gd name="connsiteX13" fmla="*/ 0 w 5918110"/>
                    <a:gd name="connsiteY13" fmla="*/ 1244886 h 3204819"/>
                    <a:gd name="connsiteX0" fmla="*/ 0 w 5918110"/>
                    <a:gd name="connsiteY0" fmla="*/ 1244886 h 3204819"/>
                    <a:gd name="connsiteX1" fmla="*/ 548806 w 5918110"/>
                    <a:gd name="connsiteY1" fmla="*/ 2461118 h 3204819"/>
                    <a:gd name="connsiteX2" fmla="*/ 2884737 w 5918110"/>
                    <a:gd name="connsiteY2" fmla="*/ 2965451 h 3204819"/>
                    <a:gd name="connsiteX3" fmla="*/ 3939665 w 5918110"/>
                    <a:gd name="connsiteY3" fmla="*/ 3204819 h 3204819"/>
                    <a:gd name="connsiteX4" fmla="*/ 5092604 w 5918110"/>
                    <a:gd name="connsiteY4" fmla="*/ 2957445 h 3204819"/>
                    <a:gd name="connsiteX5" fmla="*/ 5513361 w 5918110"/>
                    <a:gd name="connsiteY5" fmla="*/ 2346464 h 3204819"/>
                    <a:gd name="connsiteX6" fmla="*/ 5400157 w 5918110"/>
                    <a:gd name="connsiteY6" fmla="*/ 1591367 h 3204819"/>
                    <a:gd name="connsiteX7" fmla="*/ 5867858 w 5918110"/>
                    <a:gd name="connsiteY7" fmla="*/ 1406941 h 3204819"/>
                    <a:gd name="connsiteX8" fmla="*/ 5918110 w 5918110"/>
                    <a:gd name="connsiteY8" fmla="*/ 410537 h 3204819"/>
                    <a:gd name="connsiteX9" fmla="*/ 4155564 w 5918110"/>
                    <a:gd name="connsiteY9" fmla="*/ 0 h 3204819"/>
                    <a:gd name="connsiteX10" fmla="*/ 2517265 w 5918110"/>
                    <a:gd name="connsiteY10" fmla="*/ 161236 h 3204819"/>
                    <a:gd name="connsiteX11" fmla="*/ 798900 w 5918110"/>
                    <a:gd name="connsiteY11" fmla="*/ 311428 h 3204819"/>
                    <a:gd name="connsiteX12" fmla="*/ 1385026 w 5918110"/>
                    <a:gd name="connsiteY12" fmla="*/ 918292 h 3204819"/>
                    <a:gd name="connsiteX13" fmla="*/ 0 w 5918110"/>
                    <a:gd name="connsiteY13" fmla="*/ 1244886 h 3204819"/>
                    <a:gd name="connsiteX0" fmla="*/ 0 w 5918110"/>
                    <a:gd name="connsiteY0" fmla="*/ 1244886 h 3204819"/>
                    <a:gd name="connsiteX1" fmla="*/ 727664 w 5918110"/>
                    <a:gd name="connsiteY1" fmla="*/ 2810643 h 3204819"/>
                    <a:gd name="connsiteX2" fmla="*/ 2884737 w 5918110"/>
                    <a:gd name="connsiteY2" fmla="*/ 2965451 h 3204819"/>
                    <a:gd name="connsiteX3" fmla="*/ 3939665 w 5918110"/>
                    <a:gd name="connsiteY3" fmla="*/ 3204819 h 3204819"/>
                    <a:gd name="connsiteX4" fmla="*/ 5092604 w 5918110"/>
                    <a:gd name="connsiteY4" fmla="*/ 2957445 h 3204819"/>
                    <a:gd name="connsiteX5" fmla="*/ 5513361 w 5918110"/>
                    <a:gd name="connsiteY5" fmla="*/ 2346464 h 3204819"/>
                    <a:gd name="connsiteX6" fmla="*/ 5400157 w 5918110"/>
                    <a:gd name="connsiteY6" fmla="*/ 1591367 h 3204819"/>
                    <a:gd name="connsiteX7" fmla="*/ 5867858 w 5918110"/>
                    <a:gd name="connsiteY7" fmla="*/ 1406941 h 3204819"/>
                    <a:gd name="connsiteX8" fmla="*/ 5918110 w 5918110"/>
                    <a:gd name="connsiteY8" fmla="*/ 410537 h 3204819"/>
                    <a:gd name="connsiteX9" fmla="*/ 4155564 w 5918110"/>
                    <a:gd name="connsiteY9" fmla="*/ 0 h 3204819"/>
                    <a:gd name="connsiteX10" fmla="*/ 2517265 w 5918110"/>
                    <a:gd name="connsiteY10" fmla="*/ 161236 h 3204819"/>
                    <a:gd name="connsiteX11" fmla="*/ 798900 w 5918110"/>
                    <a:gd name="connsiteY11" fmla="*/ 311428 h 3204819"/>
                    <a:gd name="connsiteX12" fmla="*/ 1385026 w 5918110"/>
                    <a:gd name="connsiteY12" fmla="*/ 918292 h 3204819"/>
                    <a:gd name="connsiteX13" fmla="*/ 0 w 5918110"/>
                    <a:gd name="connsiteY13" fmla="*/ 1244886 h 3204819"/>
                    <a:gd name="connsiteX0" fmla="*/ 1067304 w 6985414"/>
                    <a:gd name="connsiteY0" fmla="*/ 1244886 h 3204819"/>
                    <a:gd name="connsiteX1" fmla="*/ 0 w 6985414"/>
                    <a:gd name="connsiteY1" fmla="*/ 2921603 h 3204819"/>
                    <a:gd name="connsiteX2" fmla="*/ 3952041 w 6985414"/>
                    <a:gd name="connsiteY2" fmla="*/ 2965451 h 3204819"/>
                    <a:gd name="connsiteX3" fmla="*/ 5006969 w 6985414"/>
                    <a:gd name="connsiteY3" fmla="*/ 3204819 h 3204819"/>
                    <a:gd name="connsiteX4" fmla="*/ 6159908 w 6985414"/>
                    <a:gd name="connsiteY4" fmla="*/ 2957445 h 3204819"/>
                    <a:gd name="connsiteX5" fmla="*/ 6580665 w 6985414"/>
                    <a:gd name="connsiteY5" fmla="*/ 2346464 h 3204819"/>
                    <a:gd name="connsiteX6" fmla="*/ 6467461 w 6985414"/>
                    <a:gd name="connsiteY6" fmla="*/ 1591367 h 3204819"/>
                    <a:gd name="connsiteX7" fmla="*/ 6935162 w 6985414"/>
                    <a:gd name="connsiteY7" fmla="*/ 1406941 h 3204819"/>
                    <a:gd name="connsiteX8" fmla="*/ 6985414 w 6985414"/>
                    <a:gd name="connsiteY8" fmla="*/ 410537 h 3204819"/>
                    <a:gd name="connsiteX9" fmla="*/ 5222868 w 6985414"/>
                    <a:gd name="connsiteY9" fmla="*/ 0 h 3204819"/>
                    <a:gd name="connsiteX10" fmla="*/ 3584569 w 6985414"/>
                    <a:gd name="connsiteY10" fmla="*/ 161236 h 3204819"/>
                    <a:gd name="connsiteX11" fmla="*/ 1866204 w 6985414"/>
                    <a:gd name="connsiteY11" fmla="*/ 311428 h 3204819"/>
                    <a:gd name="connsiteX12" fmla="*/ 2452330 w 6985414"/>
                    <a:gd name="connsiteY12" fmla="*/ 918292 h 3204819"/>
                    <a:gd name="connsiteX13" fmla="*/ 1067304 w 6985414"/>
                    <a:gd name="connsiteY13" fmla="*/ 1244886 h 3204819"/>
                    <a:gd name="connsiteX0" fmla="*/ 1182284 w 7100394"/>
                    <a:gd name="connsiteY0" fmla="*/ 1244886 h 3204819"/>
                    <a:gd name="connsiteX1" fmla="*/ 0 w 7100394"/>
                    <a:gd name="connsiteY1" fmla="*/ 2904959 h 3204819"/>
                    <a:gd name="connsiteX2" fmla="*/ 4067021 w 7100394"/>
                    <a:gd name="connsiteY2" fmla="*/ 2965451 h 3204819"/>
                    <a:gd name="connsiteX3" fmla="*/ 5121949 w 7100394"/>
                    <a:gd name="connsiteY3" fmla="*/ 3204819 h 3204819"/>
                    <a:gd name="connsiteX4" fmla="*/ 6274888 w 7100394"/>
                    <a:gd name="connsiteY4" fmla="*/ 2957445 h 3204819"/>
                    <a:gd name="connsiteX5" fmla="*/ 6695645 w 7100394"/>
                    <a:gd name="connsiteY5" fmla="*/ 2346464 h 3204819"/>
                    <a:gd name="connsiteX6" fmla="*/ 6582441 w 7100394"/>
                    <a:gd name="connsiteY6" fmla="*/ 1591367 h 3204819"/>
                    <a:gd name="connsiteX7" fmla="*/ 7050142 w 7100394"/>
                    <a:gd name="connsiteY7" fmla="*/ 1406941 h 3204819"/>
                    <a:gd name="connsiteX8" fmla="*/ 7100394 w 7100394"/>
                    <a:gd name="connsiteY8" fmla="*/ 410537 h 3204819"/>
                    <a:gd name="connsiteX9" fmla="*/ 5337848 w 7100394"/>
                    <a:gd name="connsiteY9" fmla="*/ 0 h 3204819"/>
                    <a:gd name="connsiteX10" fmla="*/ 3699549 w 7100394"/>
                    <a:gd name="connsiteY10" fmla="*/ 161236 h 3204819"/>
                    <a:gd name="connsiteX11" fmla="*/ 1981184 w 7100394"/>
                    <a:gd name="connsiteY11" fmla="*/ 311428 h 3204819"/>
                    <a:gd name="connsiteX12" fmla="*/ 2567310 w 7100394"/>
                    <a:gd name="connsiteY12" fmla="*/ 918292 h 3204819"/>
                    <a:gd name="connsiteX13" fmla="*/ 1182284 w 7100394"/>
                    <a:gd name="connsiteY13" fmla="*/ 1244886 h 3204819"/>
                    <a:gd name="connsiteX0" fmla="*/ 1182284 w 7100394"/>
                    <a:gd name="connsiteY0" fmla="*/ 1244886 h 2965451"/>
                    <a:gd name="connsiteX1" fmla="*/ 0 w 7100394"/>
                    <a:gd name="connsiteY1" fmla="*/ 2904959 h 2965451"/>
                    <a:gd name="connsiteX2" fmla="*/ 4067021 w 7100394"/>
                    <a:gd name="connsiteY2" fmla="*/ 2965451 h 2965451"/>
                    <a:gd name="connsiteX3" fmla="*/ 4553436 w 7100394"/>
                    <a:gd name="connsiteY3" fmla="*/ 2478030 h 2965451"/>
                    <a:gd name="connsiteX4" fmla="*/ 6274888 w 7100394"/>
                    <a:gd name="connsiteY4" fmla="*/ 2957445 h 2965451"/>
                    <a:gd name="connsiteX5" fmla="*/ 6695645 w 7100394"/>
                    <a:gd name="connsiteY5" fmla="*/ 2346464 h 2965451"/>
                    <a:gd name="connsiteX6" fmla="*/ 6582441 w 7100394"/>
                    <a:gd name="connsiteY6" fmla="*/ 1591367 h 2965451"/>
                    <a:gd name="connsiteX7" fmla="*/ 7050142 w 7100394"/>
                    <a:gd name="connsiteY7" fmla="*/ 1406941 h 2965451"/>
                    <a:gd name="connsiteX8" fmla="*/ 7100394 w 7100394"/>
                    <a:gd name="connsiteY8" fmla="*/ 410537 h 2965451"/>
                    <a:gd name="connsiteX9" fmla="*/ 5337848 w 7100394"/>
                    <a:gd name="connsiteY9" fmla="*/ 0 h 2965451"/>
                    <a:gd name="connsiteX10" fmla="*/ 3699549 w 7100394"/>
                    <a:gd name="connsiteY10" fmla="*/ 161236 h 2965451"/>
                    <a:gd name="connsiteX11" fmla="*/ 1981184 w 7100394"/>
                    <a:gd name="connsiteY11" fmla="*/ 311428 h 2965451"/>
                    <a:gd name="connsiteX12" fmla="*/ 2567310 w 7100394"/>
                    <a:gd name="connsiteY12" fmla="*/ 918292 h 2965451"/>
                    <a:gd name="connsiteX13" fmla="*/ 1182284 w 7100394"/>
                    <a:gd name="connsiteY13" fmla="*/ 1244886 h 2965451"/>
                    <a:gd name="connsiteX0" fmla="*/ 1182284 w 7100394"/>
                    <a:gd name="connsiteY0" fmla="*/ 1244886 h 2965451"/>
                    <a:gd name="connsiteX1" fmla="*/ 0 w 7100394"/>
                    <a:gd name="connsiteY1" fmla="*/ 2904959 h 2965451"/>
                    <a:gd name="connsiteX2" fmla="*/ 4067021 w 7100394"/>
                    <a:gd name="connsiteY2" fmla="*/ 2965451 h 2965451"/>
                    <a:gd name="connsiteX3" fmla="*/ 4553436 w 7100394"/>
                    <a:gd name="connsiteY3" fmla="*/ 2478030 h 2965451"/>
                    <a:gd name="connsiteX4" fmla="*/ 5738314 w 7100394"/>
                    <a:gd name="connsiteY4" fmla="*/ 2164080 h 2965451"/>
                    <a:gd name="connsiteX5" fmla="*/ 6695645 w 7100394"/>
                    <a:gd name="connsiteY5" fmla="*/ 2346464 h 2965451"/>
                    <a:gd name="connsiteX6" fmla="*/ 6582441 w 7100394"/>
                    <a:gd name="connsiteY6" fmla="*/ 1591367 h 2965451"/>
                    <a:gd name="connsiteX7" fmla="*/ 7050142 w 7100394"/>
                    <a:gd name="connsiteY7" fmla="*/ 1406941 h 2965451"/>
                    <a:gd name="connsiteX8" fmla="*/ 7100394 w 7100394"/>
                    <a:gd name="connsiteY8" fmla="*/ 410537 h 2965451"/>
                    <a:gd name="connsiteX9" fmla="*/ 5337848 w 7100394"/>
                    <a:gd name="connsiteY9" fmla="*/ 0 h 2965451"/>
                    <a:gd name="connsiteX10" fmla="*/ 3699549 w 7100394"/>
                    <a:gd name="connsiteY10" fmla="*/ 161236 h 2965451"/>
                    <a:gd name="connsiteX11" fmla="*/ 1981184 w 7100394"/>
                    <a:gd name="connsiteY11" fmla="*/ 311428 h 2965451"/>
                    <a:gd name="connsiteX12" fmla="*/ 2567310 w 7100394"/>
                    <a:gd name="connsiteY12" fmla="*/ 918292 h 2965451"/>
                    <a:gd name="connsiteX13" fmla="*/ 1182284 w 7100394"/>
                    <a:gd name="connsiteY13" fmla="*/ 1244886 h 2965451"/>
                    <a:gd name="connsiteX0" fmla="*/ 1182284 w 7100394"/>
                    <a:gd name="connsiteY0" fmla="*/ 1244886 h 2965451"/>
                    <a:gd name="connsiteX1" fmla="*/ 0 w 7100394"/>
                    <a:gd name="connsiteY1" fmla="*/ 2904959 h 2965451"/>
                    <a:gd name="connsiteX2" fmla="*/ 4067021 w 7100394"/>
                    <a:gd name="connsiteY2" fmla="*/ 2965451 h 2965451"/>
                    <a:gd name="connsiteX3" fmla="*/ 5038908 w 7100394"/>
                    <a:gd name="connsiteY3" fmla="*/ 2516866 h 2965451"/>
                    <a:gd name="connsiteX4" fmla="*/ 5738314 w 7100394"/>
                    <a:gd name="connsiteY4" fmla="*/ 2164080 h 2965451"/>
                    <a:gd name="connsiteX5" fmla="*/ 6695645 w 7100394"/>
                    <a:gd name="connsiteY5" fmla="*/ 2346464 h 2965451"/>
                    <a:gd name="connsiteX6" fmla="*/ 6582441 w 7100394"/>
                    <a:gd name="connsiteY6" fmla="*/ 1591367 h 2965451"/>
                    <a:gd name="connsiteX7" fmla="*/ 7050142 w 7100394"/>
                    <a:gd name="connsiteY7" fmla="*/ 1406941 h 2965451"/>
                    <a:gd name="connsiteX8" fmla="*/ 7100394 w 7100394"/>
                    <a:gd name="connsiteY8" fmla="*/ 410537 h 2965451"/>
                    <a:gd name="connsiteX9" fmla="*/ 5337848 w 7100394"/>
                    <a:gd name="connsiteY9" fmla="*/ 0 h 2965451"/>
                    <a:gd name="connsiteX10" fmla="*/ 3699549 w 7100394"/>
                    <a:gd name="connsiteY10" fmla="*/ 161236 h 2965451"/>
                    <a:gd name="connsiteX11" fmla="*/ 1981184 w 7100394"/>
                    <a:gd name="connsiteY11" fmla="*/ 311428 h 2965451"/>
                    <a:gd name="connsiteX12" fmla="*/ 2567310 w 7100394"/>
                    <a:gd name="connsiteY12" fmla="*/ 918292 h 2965451"/>
                    <a:gd name="connsiteX13" fmla="*/ 1182284 w 7100394"/>
                    <a:gd name="connsiteY13" fmla="*/ 1244886 h 2965451"/>
                    <a:gd name="connsiteX0" fmla="*/ 1182284 w 7100394"/>
                    <a:gd name="connsiteY0" fmla="*/ 1244886 h 2965451"/>
                    <a:gd name="connsiteX1" fmla="*/ 0 w 7100394"/>
                    <a:gd name="connsiteY1" fmla="*/ 2904959 h 2965451"/>
                    <a:gd name="connsiteX2" fmla="*/ 4067021 w 7100394"/>
                    <a:gd name="connsiteY2" fmla="*/ 2965451 h 2965451"/>
                    <a:gd name="connsiteX3" fmla="*/ 5038908 w 7100394"/>
                    <a:gd name="connsiteY3" fmla="*/ 2516866 h 2965451"/>
                    <a:gd name="connsiteX4" fmla="*/ 5738314 w 7100394"/>
                    <a:gd name="connsiteY4" fmla="*/ 2164080 h 2965451"/>
                    <a:gd name="connsiteX5" fmla="*/ 6357092 w 7100394"/>
                    <a:gd name="connsiteY5" fmla="*/ 1830499 h 2965451"/>
                    <a:gd name="connsiteX6" fmla="*/ 6582441 w 7100394"/>
                    <a:gd name="connsiteY6" fmla="*/ 1591367 h 2965451"/>
                    <a:gd name="connsiteX7" fmla="*/ 7050142 w 7100394"/>
                    <a:gd name="connsiteY7" fmla="*/ 1406941 h 2965451"/>
                    <a:gd name="connsiteX8" fmla="*/ 7100394 w 7100394"/>
                    <a:gd name="connsiteY8" fmla="*/ 410537 h 2965451"/>
                    <a:gd name="connsiteX9" fmla="*/ 5337848 w 7100394"/>
                    <a:gd name="connsiteY9" fmla="*/ 0 h 2965451"/>
                    <a:gd name="connsiteX10" fmla="*/ 3699549 w 7100394"/>
                    <a:gd name="connsiteY10" fmla="*/ 161236 h 2965451"/>
                    <a:gd name="connsiteX11" fmla="*/ 1981184 w 7100394"/>
                    <a:gd name="connsiteY11" fmla="*/ 311428 h 2965451"/>
                    <a:gd name="connsiteX12" fmla="*/ 2567310 w 7100394"/>
                    <a:gd name="connsiteY12" fmla="*/ 918292 h 2965451"/>
                    <a:gd name="connsiteX13" fmla="*/ 1182284 w 7100394"/>
                    <a:gd name="connsiteY13" fmla="*/ 1244886 h 2965451"/>
                    <a:gd name="connsiteX0" fmla="*/ 1182284 w 7100394"/>
                    <a:gd name="connsiteY0" fmla="*/ 1244886 h 2965451"/>
                    <a:gd name="connsiteX1" fmla="*/ 0 w 7100394"/>
                    <a:gd name="connsiteY1" fmla="*/ 2904959 h 2965451"/>
                    <a:gd name="connsiteX2" fmla="*/ 4067021 w 7100394"/>
                    <a:gd name="connsiteY2" fmla="*/ 2965451 h 2965451"/>
                    <a:gd name="connsiteX3" fmla="*/ 5038908 w 7100394"/>
                    <a:gd name="connsiteY3" fmla="*/ 2516866 h 2965451"/>
                    <a:gd name="connsiteX4" fmla="*/ 5738314 w 7100394"/>
                    <a:gd name="connsiteY4" fmla="*/ 2164080 h 2965451"/>
                    <a:gd name="connsiteX5" fmla="*/ 6357092 w 7100394"/>
                    <a:gd name="connsiteY5" fmla="*/ 1830499 h 2965451"/>
                    <a:gd name="connsiteX6" fmla="*/ 5739253 w 7100394"/>
                    <a:gd name="connsiteY6" fmla="*/ 1080950 h 2965451"/>
                    <a:gd name="connsiteX7" fmla="*/ 7050142 w 7100394"/>
                    <a:gd name="connsiteY7" fmla="*/ 1406941 h 2965451"/>
                    <a:gd name="connsiteX8" fmla="*/ 7100394 w 7100394"/>
                    <a:gd name="connsiteY8" fmla="*/ 410537 h 2965451"/>
                    <a:gd name="connsiteX9" fmla="*/ 5337848 w 7100394"/>
                    <a:gd name="connsiteY9" fmla="*/ 0 h 2965451"/>
                    <a:gd name="connsiteX10" fmla="*/ 3699549 w 7100394"/>
                    <a:gd name="connsiteY10" fmla="*/ 161236 h 2965451"/>
                    <a:gd name="connsiteX11" fmla="*/ 1981184 w 7100394"/>
                    <a:gd name="connsiteY11" fmla="*/ 311428 h 2965451"/>
                    <a:gd name="connsiteX12" fmla="*/ 2567310 w 7100394"/>
                    <a:gd name="connsiteY12" fmla="*/ 918292 h 2965451"/>
                    <a:gd name="connsiteX13" fmla="*/ 1182284 w 7100394"/>
                    <a:gd name="connsiteY13" fmla="*/ 1244886 h 2965451"/>
                    <a:gd name="connsiteX0" fmla="*/ 1182284 w 7100394"/>
                    <a:gd name="connsiteY0" fmla="*/ 1244886 h 2965451"/>
                    <a:gd name="connsiteX1" fmla="*/ 0 w 7100394"/>
                    <a:gd name="connsiteY1" fmla="*/ 2904959 h 2965451"/>
                    <a:gd name="connsiteX2" fmla="*/ 4067021 w 7100394"/>
                    <a:gd name="connsiteY2" fmla="*/ 2965451 h 2965451"/>
                    <a:gd name="connsiteX3" fmla="*/ 5038908 w 7100394"/>
                    <a:gd name="connsiteY3" fmla="*/ 2516866 h 2965451"/>
                    <a:gd name="connsiteX4" fmla="*/ 5738314 w 7100394"/>
                    <a:gd name="connsiteY4" fmla="*/ 2164080 h 2965451"/>
                    <a:gd name="connsiteX5" fmla="*/ 6357092 w 7100394"/>
                    <a:gd name="connsiteY5" fmla="*/ 1830499 h 2965451"/>
                    <a:gd name="connsiteX6" fmla="*/ 5739253 w 7100394"/>
                    <a:gd name="connsiteY6" fmla="*/ 1080950 h 2965451"/>
                    <a:gd name="connsiteX7" fmla="*/ 5223235 w 7100394"/>
                    <a:gd name="connsiteY7" fmla="*/ 397203 h 2965451"/>
                    <a:gd name="connsiteX8" fmla="*/ 7100394 w 7100394"/>
                    <a:gd name="connsiteY8" fmla="*/ 410537 h 2965451"/>
                    <a:gd name="connsiteX9" fmla="*/ 5337848 w 7100394"/>
                    <a:gd name="connsiteY9" fmla="*/ 0 h 2965451"/>
                    <a:gd name="connsiteX10" fmla="*/ 3699549 w 7100394"/>
                    <a:gd name="connsiteY10" fmla="*/ 161236 h 2965451"/>
                    <a:gd name="connsiteX11" fmla="*/ 1981184 w 7100394"/>
                    <a:gd name="connsiteY11" fmla="*/ 311428 h 2965451"/>
                    <a:gd name="connsiteX12" fmla="*/ 2567310 w 7100394"/>
                    <a:gd name="connsiteY12" fmla="*/ 918292 h 2965451"/>
                    <a:gd name="connsiteX13" fmla="*/ 1182284 w 7100394"/>
                    <a:gd name="connsiteY13" fmla="*/ 1244886 h 2965451"/>
                    <a:gd name="connsiteX0" fmla="*/ 1182284 w 6357092"/>
                    <a:gd name="connsiteY0" fmla="*/ 1244886 h 2965451"/>
                    <a:gd name="connsiteX1" fmla="*/ 0 w 6357092"/>
                    <a:gd name="connsiteY1" fmla="*/ 2904959 h 2965451"/>
                    <a:gd name="connsiteX2" fmla="*/ 4067021 w 6357092"/>
                    <a:gd name="connsiteY2" fmla="*/ 2965451 h 2965451"/>
                    <a:gd name="connsiteX3" fmla="*/ 5038908 w 6357092"/>
                    <a:gd name="connsiteY3" fmla="*/ 2516866 h 2965451"/>
                    <a:gd name="connsiteX4" fmla="*/ 5738314 w 6357092"/>
                    <a:gd name="connsiteY4" fmla="*/ 2164080 h 2965451"/>
                    <a:gd name="connsiteX5" fmla="*/ 6357092 w 6357092"/>
                    <a:gd name="connsiteY5" fmla="*/ 1830499 h 2965451"/>
                    <a:gd name="connsiteX6" fmla="*/ 5739253 w 6357092"/>
                    <a:gd name="connsiteY6" fmla="*/ 1080950 h 2965451"/>
                    <a:gd name="connsiteX7" fmla="*/ 5223235 w 6357092"/>
                    <a:gd name="connsiteY7" fmla="*/ 397203 h 2965451"/>
                    <a:gd name="connsiteX8" fmla="*/ 5337848 w 6357092"/>
                    <a:gd name="connsiteY8" fmla="*/ 0 h 2965451"/>
                    <a:gd name="connsiteX9" fmla="*/ 3699549 w 6357092"/>
                    <a:gd name="connsiteY9" fmla="*/ 161236 h 2965451"/>
                    <a:gd name="connsiteX10" fmla="*/ 1981184 w 6357092"/>
                    <a:gd name="connsiteY10" fmla="*/ 311428 h 2965451"/>
                    <a:gd name="connsiteX11" fmla="*/ 2567310 w 6357092"/>
                    <a:gd name="connsiteY11" fmla="*/ 918292 h 2965451"/>
                    <a:gd name="connsiteX12" fmla="*/ 1182284 w 6357092"/>
                    <a:gd name="connsiteY12" fmla="*/ 1244886 h 2965451"/>
                    <a:gd name="connsiteX0" fmla="*/ 1182284 w 6357092"/>
                    <a:gd name="connsiteY0" fmla="*/ 1083650 h 2804215"/>
                    <a:gd name="connsiteX1" fmla="*/ 0 w 6357092"/>
                    <a:gd name="connsiteY1" fmla="*/ 2743723 h 2804215"/>
                    <a:gd name="connsiteX2" fmla="*/ 4067021 w 6357092"/>
                    <a:gd name="connsiteY2" fmla="*/ 2804215 h 2804215"/>
                    <a:gd name="connsiteX3" fmla="*/ 5038908 w 6357092"/>
                    <a:gd name="connsiteY3" fmla="*/ 2355630 h 2804215"/>
                    <a:gd name="connsiteX4" fmla="*/ 5738314 w 6357092"/>
                    <a:gd name="connsiteY4" fmla="*/ 2002844 h 2804215"/>
                    <a:gd name="connsiteX5" fmla="*/ 6357092 w 6357092"/>
                    <a:gd name="connsiteY5" fmla="*/ 1669263 h 2804215"/>
                    <a:gd name="connsiteX6" fmla="*/ 5739253 w 6357092"/>
                    <a:gd name="connsiteY6" fmla="*/ 919714 h 2804215"/>
                    <a:gd name="connsiteX7" fmla="*/ 5223235 w 6357092"/>
                    <a:gd name="connsiteY7" fmla="*/ 235967 h 2804215"/>
                    <a:gd name="connsiteX8" fmla="*/ 3699549 w 6357092"/>
                    <a:gd name="connsiteY8" fmla="*/ 0 h 2804215"/>
                    <a:gd name="connsiteX9" fmla="*/ 1981184 w 6357092"/>
                    <a:gd name="connsiteY9" fmla="*/ 150192 h 2804215"/>
                    <a:gd name="connsiteX10" fmla="*/ 2567310 w 6357092"/>
                    <a:gd name="connsiteY10" fmla="*/ 757056 h 2804215"/>
                    <a:gd name="connsiteX11" fmla="*/ 1182284 w 6357092"/>
                    <a:gd name="connsiteY11" fmla="*/ 1083650 h 2804215"/>
                    <a:gd name="connsiteX0" fmla="*/ 1182284 w 6357092"/>
                    <a:gd name="connsiteY0" fmla="*/ 1083650 h 2804215"/>
                    <a:gd name="connsiteX1" fmla="*/ 0 w 6357092"/>
                    <a:gd name="connsiteY1" fmla="*/ 2743723 h 2804215"/>
                    <a:gd name="connsiteX2" fmla="*/ 4067021 w 6357092"/>
                    <a:gd name="connsiteY2" fmla="*/ 2804215 h 2804215"/>
                    <a:gd name="connsiteX3" fmla="*/ 5038908 w 6357092"/>
                    <a:gd name="connsiteY3" fmla="*/ 2355630 h 2804215"/>
                    <a:gd name="connsiteX4" fmla="*/ 5738314 w 6357092"/>
                    <a:gd name="connsiteY4" fmla="*/ 2002844 h 2804215"/>
                    <a:gd name="connsiteX5" fmla="*/ 6357092 w 6357092"/>
                    <a:gd name="connsiteY5" fmla="*/ 1669263 h 2804215"/>
                    <a:gd name="connsiteX6" fmla="*/ 5739253 w 6357092"/>
                    <a:gd name="connsiteY6" fmla="*/ 919714 h 2804215"/>
                    <a:gd name="connsiteX7" fmla="*/ 5600114 w 6357092"/>
                    <a:gd name="connsiteY7" fmla="*/ 125007 h 2804215"/>
                    <a:gd name="connsiteX8" fmla="*/ 3699549 w 6357092"/>
                    <a:gd name="connsiteY8" fmla="*/ 0 h 2804215"/>
                    <a:gd name="connsiteX9" fmla="*/ 1981184 w 6357092"/>
                    <a:gd name="connsiteY9" fmla="*/ 150192 h 2804215"/>
                    <a:gd name="connsiteX10" fmla="*/ 2567310 w 6357092"/>
                    <a:gd name="connsiteY10" fmla="*/ 757056 h 2804215"/>
                    <a:gd name="connsiteX11" fmla="*/ 1182284 w 6357092"/>
                    <a:gd name="connsiteY11" fmla="*/ 1083650 h 2804215"/>
                    <a:gd name="connsiteX0" fmla="*/ 1182284 w 6357092"/>
                    <a:gd name="connsiteY0" fmla="*/ 1083650 h 2804215"/>
                    <a:gd name="connsiteX1" fmla="*/ 0 w 6357092"/>
                    <a:gd name="connsiteY1" fmla="*/ 2743723 h 2804215"/>
                    <a:gd name="connsiteX2" fmla="*/ 4067021 w 6357092"/>
                    <a:gd name="connsiteY2" fmla="*/ 2804215 h 2804215"/>
                    <a:gd name="connsiteX3" fmla="*/ 5038908 w 6357092"/>
                    <a:gd name="connsiteY3" fmla="*/ 2355630 h 2804215"/>
                    <a:gd name="connsiteX4" fmla="*/ 5738314 w 6357092"/>
                    <a:gd name="connsiteY4" fmla="*/ 2002844 h 2804215"/>
                    <a:gd name="connsiteX5" fmla="*/ 6357092 w 6357092"/>
                    <a:gd name="connsiteY5" fmla="*/ 1669263 h 2804215"/>
                    <a:gd name="connsiteX6" fmla="*/ 5739253 w 6357092"/>
                    <a:gd name="connsiteY6" fmla="*/ 919714 h 2804215"/>
                    <a:gd name="connsiteX7" fmla="*/ 5402093 w 6357092"/>
                    <a:gd name="connsiteY7" fmla="*/ 219323 h 2804215"/>
                    <a:gd name="connsiteX8" fmla="*/ 3699549 w 6357092"/>
                    <a:gd name="connsiteY8" fmla="*/ 0 h 2804215"/>
                    <a:gd name="connsiteX9" fmla="*/ 1981184 w 6357092"/>
                    <a:gd name="connsiteY9" fmla="*/ 150192 h 2804215"/>
                    <a:gd name="connsiteX10" fmla="*/ 2567310 w 6357092"/>
                    <a:gd name="connsiteY10" fmla="*/ 757056 h 2804215"/>
                    <a:gd name="connsiteX11" fmla="*/ 1182284 w 6357092"/>
                    <a:gd name="connsiteY11" fmla="*/ 1083650 h 2804215"/>
                    <a:gd name="connsiteX0" fmla="*/ 1182284 w 6357092"/>
                    <a:gd name="connsiteY0" fmla="*/ 1083650 h 2804215"/>
                    <a:gd name="connsiteX1" fmla="*/ 0 w 6357092"/>
                    <a:gd name="connsiteY1" fmla="*/ 2743723 h 2804215"/>
                    <a:gd name="connsiteX2" fmla="*/ 4067021 w 6357092"/>
                    <a:gd name="connsiteY2" fmla="*/ 2804215 h 2804215"/>
                    <a:gd name="connsiteX3" fmla="*/ 5038908 w 6357092"/>
                    <a:gd name="connsiteY3" fmla="*/ 2355630 h 2804215"/>
                    <a:gd name="connsiteX4" fmla="*/ 5738314 w 6357092"/>
                    <a:gd name="connsiteY4" fmla="*/ 2002844 h 2804215"/>
                    <a:gd name="connsiteX5" fmla="*/ 6357092 w 6357092"/>
                    <a:gd name="connsiteY5" fmla="*/ 1669263 h 2804215"/>
                    <a:gd name="connsiteX6" fmla="*/ 5892560 w 6357092"/>
                    <a:gd name="connsiteY6" fmla="*/ 919714 h 2804215"/>
                    <a:gd name="connsiteX7" fmla="*/ 5402093 w 6357092"/>
                    <a:gd name="connsiteY7" fmla="*/ 219323 h 2804215"/>
                    <a:gd name="connsiteX8" fmla="*/ 3699549 w 6357092"/>
                    <a:gd name="connsiteY8" fmla="*/ 0 h 2804215"/>
                    <a:gd name="connsiteX9" fmla="*/ 1981184 w 6357092"/>
                    <a:gd name="connsiteY9" fmla="*/ 150192 h 2804215"/>
                    <a:gd name="connsiteX10" fmla="*/ 2567310 w 6357092"/>
                    <a:gd name="connsiteY10" fmla="*/ 757056 h 2804215"/>
                    <a:gd name="connsiteX11" fmla="*/ 1182284 w 6357092"/>
                    <a:gd name="connsiteY11" fmla="*/ 1083650 h 2804215"/>
                    <a:gd name="connsiteX0" fmla="*/ 1182284 w 6357092"/>
                    <a:gd name="connsiteY0" fmla="*/ 933458 h 2654023"/>
                    <a:gd name="connsiteX1" fmla="*/ 0 w 6357092"/>
                    <a:gd name="connsiteY1" fmla="*/ 2593531 h 2654023"/>
                    <a:gd name="connsiteX2" fmla="*/ 4067021 w 6357092"/>
                    <a:gd name="connsiteY2" fmla="*/ 2654023 h 2654023"/>
                    <a:gd name="connsiteX3" fmla="*/ 5038908 w 6357092"/>
                    <a:gd name="connsiteY3" fmla="*/ 2205438 h 2654023"/>
                    <a:gd name="connsiteX4" fmla="*/ 5738314 w 6357092"/>
                    <a:gd name="connsiteY4" fmla="*/ 1852652 h 2654023"/>
                    <a:gd name="connsiteX5" fmla="*/ 6357092 w 6357092"/>
                    <a:gd name="connsiteY5" fmla="*/ 1519071 h 2654023"/>
                    <a:gd name="connsiteX6" fmla="*/ 5892560 w 6357092"/>
                    <a:gd name="connsiteY6" fmla="*/ 769522 h 2654023"/>
                    <a:gd name="connsiteX7" fmla="*/ 5402093 w 6357092"/>
                    <a:gd name="connsiteY7" fmla="*/ 69131 h 2654023"/>
                    <a:gd name="connsiteX8" fmla="*/ 3712325 w 6357092"/>
                    <a:gd name="connsiteY8" fmla="*/ 171593 h 2654023"/>
                    <a:gd name="connsiteX9" fmla="*/ 1981184 w 6357092"/>
                    <a:gd name="connsiteY9" fmla="*/ 0 h 2654023"/>
                    <a:gd name="connsiteX10" fmla="*/ 2567310 w 6357092"/>
                    <a:gd name="connsiteY10" fmla="*/ 606864 h 2654023"/>
                    <a:gd name="connsiteX11" fmla="*/ 1182284 w 6357092"/>
                    <a:gd name="connsiteY11" fmla="*/ 933458 h 2654023"/>
                    <a:gd name="connsiteX0" fmla="*/ 1182284 w 6357092"/>
                    <a:gd name="connsiteY0" fmla="*/ 933458 h 2654023"/>
                    <a:gd name="connsiteX1" fmla="*/ 0 w 6357092"/>
                    <a:gd name="connsiteY1" fmla="*/ 2593531 h 2654023"/>
                    <a:gd name="connsiteX2" fmla="*/ 4067021 w 6357092"/>
                    <a:gd name="connsiteY2" fmla="*/ 2654023 h 2654023"/>
                    <a:gd name="connsiteX3" fmla="*/ 5038908 w 6357092"/>
                    <a:gd name="connsiteY3" fmla="*/ 2205438 h 2654023"/>
                    <a:gd name="connsiteX4" fmla="*/ 5738314 w 6357092"/>
                    <a:gd name="connsiteY4" fmla="*/ 1852652 h 2654023"/>
                    <a:gd name="connsiteX5" fmla="*/ 6357092 w 6357092"/>
                    <a:gd name="connsiteY5" fmla="*/ 1519071 h 2654023"/>
                    <a:gd name="connsiteX6" fmla="*/ 5892560 w 6357092"/>
                    <a:gd name="connsiteY6" fmla="*/ 769522 h 2654023"/>
                    <a:gd name="connsiteX7" fmla="*/ 5402093 w 6357092"/>
                    <a:gd name="connsiteY7" fmla="*/ 69131 h 2654023"/>
                    <a:gd name="connsiteX8" fmla="*/ 3699550 w 6357092"/>
                    <a:gd name="connsiteY8" fmla="*/ 154949 h 2654023"/>
                    <a:gd name="connsiteX9" fmla="*/ 1981184 w 6357092"/>
                    <a:gd name="connsiteY9" fmla="*/ 0 h 2654023"/>
                    <a:gd name="connsiteX10" fmla="*/ 2567310 w 6357092"/>
                    <a:gd name="connsiteY10" fmla="*/ 606864 h 2654023"/>
                    <a:gd name="connsiteX11" fmla="*/ 1182284 w 6357092"/>
                    <a:gd name="connsiteY11" fmla="*/ 933458 h 2654023"/>
                    <a:gd name="connsiteX0" fmla="*/ 1182284 w 6357092"/>
                    <a:gd name="connsiteY0" fmla="*/ 1086248 h 2806813"/>
                    <a:gd name="connsiteX1" fmla="*/ 0 w 6357092"/>
                    <a:gd name="connsiteY1" fmla="*/ 2746321 h 2806813"/>
                    <a:gd name="connsiteX2" fmla="*/ 4067021 w 6357092"/>
                    <a:gd name="connsiteY2" fmla="*/ 2806813 h 2806813"/>
                    <a:gd name="connsiteX3" fmla="*/ 5038908 w 6357092"/>
                    <a:gd name="connsiteY3" fmla="*/ 2358228 h 2806813"/>
                    <a:gd name="connsiteX4" fmla="*/ 5738314 w 6357092"/>
                    <a:gd name="connsiteY4" fmla="*/ 2005442 h 2806813"/>
                    <a:gd name="connsiteX5" fmla="*/ 6357092 w 6357092"/>
                    <a:gd name="connsiteY5" fmla="*/ 1671861 h 2806813"/>
                    <a:gd name="connsiteX6" fmla="*/ 5892560 w 6357092"/>
                    <a:gd name="connsiteY6" fmla="*/ 922312 h 2806813"/>
                    <a:gd name="connsiteX7" fmla="*/ 5402093 w 6357092"/>
                    <a:gd name="connsiteY7" fmla="*/ 0 h 2806813"/>
                    <a:gd name="connsiteX8" fmla="*/ 3699550 w 6357092"/>
                    <a:gd name="connsiteY8" fmla="*/ 307739 h 2806813"/>
                    <a:gd name="connsiteX9" fmla="*/ 1981184 w 6357092"/>
                    <a:gd name="connsiteY9" fmla="*/ 152790 h 2806813"/>
                    <a:gd name="connsiteX10" fmla="*/ 2567310 w 6357092"/>
                    <a:gd name="connsiteY10" fmla="*/ 759654 h 2806813"/>
                    <a:gd name="connsiteX11" fmla="*/ 1182284 w 6357092"/>
                    <a:gd name="connsiteY11" fmla="*/ 1086248 h 2806813"/>
                    <a:gd name="connsiteX0" fmla="*/ 1182284 w 6357092"/>
                    <a:gd name="connsiteY0" fmla="*/ 1086248 h 2806813"/>
                    <a:gd name="connsiteX1" fmla="*/ 0 w 6357092"/>
                    <a:gd name="connsiteY1" fmla="*/ 2746321 h 2806813"/>
                    <a:gd name="connsiteX2" fmla="*/ 4067021 w 6357092"/>
                    <a:gd name="connsiteY2" fmla="*/ 2806813 h 2806813"/>
                    <a:gd name="connsiteX3" fmla="*/ 5038908 w 6357092"/>
                    <a:gd name="connsiteY3" fmla="*/ 2358228 h 2806813"/>
                    <a:gd name="connsiteX4" fmla="*/ 5738314 w 6357092"/>
                    <a:gd name="connsiteY4" fmla="*/ 2005442 h 2806813"/>
                    <a:gd name="connsiteX5" fmla="*/ 6357092 w 6357092"/>
                    <a:gd name="connsiteY5" fmla="*/ 1671861 h 2806813"/>
                    <a:gd name="connsiteX6" fmla="*/ 5892560 w 6357092"/>
                    <a:gd name="connsiteY6" fmla="*/ 922312 h 2806813"/>
                    <a:gd name="connsiteX7" fmla="*/ 5402093 w 6357092"/>
                    <a:gd name="connsiteY7" fmla="*/ 0 h 2806813"/>
                    <a:gd name="connsiteX8" fmla="*/ 3642060 w 6357092"/>
                    <a:gd name="connsiteY8" fmla="*/ 69175 h 2806813"/>
                    <a:gd name="connsiteX9" fmla="*/ 1981184 w 6357092"/>
                    <a:gd name="connsiteY9" fmla="*/ 152790 h 2806813"/>
                    <a:gd name="connsiteX10" fmla="*/ 2567310 w 6357092"/>
                    <a:gd name="connsiteY10" fmla="*/ 759654 h 2806813"/>
                    <a:gd name="connsiteX11" fmla="*/ 1182284 w 6357092"/>
                    <a:gd name="connsiteY11" fmla="*/ 1086248 h 2806813"/>
                    <a:gd name="connsiteX0" fmla="*/ 1182284 w 6357092"/>
                    <a:gd name="connsiteY0" fmla="*/ 1086248 h 2806813"/>
                    <a:gd name="connsiteX1" fmla="*/ 0 w 6357092"/>
                    <a:gd name="connsiteY1" fmla="*/ 2746321 h 2806813"/>
                    <a:gd name="connsiteX2" fmla="*/ 4067021 w 6357092"/>
                    <a:gd name="connsiteY2" fmla="*/ 2806813 h 2806813"/>
                    <a:gd name="connsiteX3" fmla="*/ 5038908 w 6357092"/>
                    <a:gd name="connsiteY3" fmla="*/ 2358228 h 2806813"/>
                    <a:gd name="connsiteX4" fmla="*/ 5738314 w 6357092"/>
                    <a:gd name="connsiteY4" fmla="*/ 2005442 h 2806813"/>
                    <a:gd name="connsiteX5" fmla="*/ 6357092 w 6357092"/>
                    <a:gd name="connsiteY5" fmla="*/ 1671861 h 2806813"/>
                    <a:gd name="connsiteX6" fmla="*/ 5892560 w 6357092"/>
                    <a:gd name="connsiteY6" fmla="*/ 922312 h 2806813"/>
                    <a:gd name="connsiteX7" fmla="*/ 5402093 w 6357092"/>
                    <a:gd name="connsiteY7" fmla="*/ 0 h 2806813"/>
                    <a:gd name="connsiteX8" fmla="*/ 3475978 w 6357092"/>
                    <a:gd name="connsiteY8" fmla="*/ 224519 h 2806813"/>
                    <a:gd name="connsiteX9" fmla="*/ 1981184 w 6357092"/>
                    <a:gd name="connsiteY9" fmla="*/ 152790 h 2806813"/>
                    <a:gd name="connsiteX10" fmla="*/ 2567310 w 6357092"/>
                    <a:gd name="connsiteY10" fmla="*/ 759654 h 2806813"/>
                    <a:gd name="connsiteX11" fmla="*/ 1182284 w 6357092"/>
                    <a:gd name="connsiteY11" fmla="*/ 1086248 h 2806813"/>
                    <a:gd name="connsiteX0" fmla="*/ 1182284 w 6357092"/>
                    <a:gd name="connsiteY0" fmla="*/ 1086248 h 2806813"/>
                    <a:gd name="connsiteX1" fmla="*/ 0 w 6357092"/>
                    <a:gd name="connsiteY1" fmla="*/ 2746321 h 2806813"/>
                    <a:gd name="connsiteX2" fmla="*/ 4067021 w 6357092"/>
                    <a:gd name="connsiteY2" fmla="*/ 2806813 h 2806813"/>
                    <a:gd name="connsiteX3" fmla="*/ 5038908 w 6357092"/>
                    <a:gd name="connsiteY3" fmla="*/ 2358228 h 2806813"/>
                    <a:gd name="connsiteX4" fmla="*/ 5738314 w 6357092"/>
                    <a:gd name="connsiteY4" fmla="*/ 2005442 h 2806813"/>
                    <a:gd name="connsiteX5" fmla="*/ 6357092 w 6357092"/>
                    <a:gd name="connsiteY5" fmla="*/ 1671861 h 2806813"/>
                    <a:gd name="connsiteX6" fmla="*/ 5892560 w 6357092"/>
                    <a:gd name="connsiteY6" fmla="*/ 922312 h 2806813"/>
                    <a:gd name="connsiteX7" fmla="*/ 5402093 w 6357092"/>
                    <a:gd name="connsiteY7" fmla="*/ 0 h 2806813"/>
                    <a:gd name="connsiteX8" fmla="*/ 3475978 w 6357092"/>
                    <a:gd name="connsiteY8" fmla="*/ 224519 h 2806813"/>
                    <a:gd name="connsiteX9" fmla="*/ 1859816 w 6357092"/>
                    <a:gd name="connsiteY9" fmla="*/ 14090 h 2806813"/>
                    <a:gd name="connsiteX10" fmla="*/ 2567310 w 6357092"/>
                    <a:gd name="connsiteY10" fmla="*/ 759654 h 2806813"/>
                    <a:gd name="connsiteX11" fmla="*/ 1182284 w 6357092"/>
                    <a:gd name="connsiteY11" fmla="*/ 1086248 h 2806813"/>
                    <a:gd name="connsiteX0" fmla="*/ 1182284 w 6357092"/>
                    <a:gd name="connsiteY0" fmla="*/ 1160926 h 2881491"/>
                    <a:gd name="connsiteX1" fmla="*/ 0 w 6357092"/>
                    <a:gd name="connsiteY1" fmla="*/ 2820999 h 2881491"/>
                    <a:gd name="connsiteX2" fmla="*/ 4067021 w 6357092"/>
                    <a:gd name="connsiteY2" fmla="*/ 2881491 h 2881491"/>
                    <a:gd name="connsiteX3" fmla="*/ 5038908 w 6357092"/>
                    <a:gd name="connsiteY3" fmla="*/ 2432906 h 2881491"/>
                    <a:gd name="connsiteX4" fmla="*/ 5738314 w 6357092"/>
                    <a:gd name="connsiteY4" fmla="*/ 2080120 h 2881491"/>
                    <a:gd name="connsiteX5" fmla="*/ 6357092 w 6357092"/>
                    <a:gd name="connsiteY5" fmla="*/ 1746539 h 2881491"/>
                    <a:gd name="connsiteX6" fmla="*/ 5892560 w 6357092"/>
                    <a:gd name="connsiteY6" fmla="*/ 996990 h 2881491"/>
                    <a:gd name="connsiteX7" fmla="*/ 5402093 w 6357092"/>
                    <a:gd name="connsiteY7" fmla="*/ 74678 h 2881491"/>
                    <a:gd name="connsiteX8" fmla="*/ 3475978 w 6357092"/>
                    <a:gd name="connsiteY8" fmla="*/ 299197 h 2881491"/>
                    <a:gd name="connsiteX9" fmla="*/ 1808714 w 6357092"/>
                    <a:gd name="connsiteY9" fmla="*/ 0 h 2881491"/>
                    <a:gd name="connsiteX10" fmla="*/ 2567310 w 6357092"/>
                    <a:gd name="connsiteY10" fmla="*/ 834332 h 2881491"/>
                    <a:gd name="connsiteX11" fmla="*/ 1182284 w 6357092"/>
                    <a:gd name="connsiteY11" fmla="*/ 1160926 h 2881491"/>
                    <a:gd name="connsiteX0" fmla="*/ 1182284 w 6357092"/>
                    <a:gd name="connsiteY0" fmla="*/ 1160926 h 2881491"/>
                    <a:gd name="connsiteX1" fmla="*/ 0 w 6357092"/>
                    <a:gd name="connsiteY1" fmla="*/ 2820999 h 2881491"/>
                    <a:gd name="connsiteX2" fmla="*/ 4067021 w 6357092"/>
                    <a:gd name="connsiteY2" fmla="*/ 2881491 h 2881491"/>
                    <a:gd name="connsiteX3" fmla="*/ 5038908 w 6357092"/>
                    <a:gd name="connsiteY3" fmla="*/ 2432906 h 2881491"/>
                    <a:gd name="connsiteX4" fmla="*/ 5738314 w 6357092"/>
                    <a:gd name="connsiteY4" fmla="*/ 2080120 h 2881491"/>
                    <a:gd name="connsiteX5" fmla="*/ 6357092 w 6357092"/>
                    <a:gd name="connsiteY5" fmla="*/ 1746539 h 2881491"/>
                    <a:gd name="connsiteX6" fmla="*/ 5892560 w 6357092"/>
                    <a:gd name="connsiteY6" fmla="*/ 996990 h 2881491"/>
                    <a:gd name="connsiteX7" fmla="*/ 5402093 w 6357092"/>
                    <a:gd name="connsiteY7" fmla="*/ 74678 h 2881491"/>
                    <a:gd name="connsiteX8" fmla="*/ 3475978 w 6357092"/>
                    <a:gd name="connsiteY8" fmla="*/ 299197 h 2881491"/>
                    <a:gd name="connsiteX9" fmla="*/ 1808714 w 6357092"/>
                    <a:gd name="connsiteY9" fmla="*/ 0 h 2881491"/>
                    <a:gd name="connsiteX10" fmla="*/ 2420391 w 6357092"/>
                    <a:gd name="connsiteY10" fmla="*/ 801044 h 2881491"/>
                    <a:gd name="connsiteX11" fmla="*/ 1182284 w 6357092"/>
                    <a:gd name="connsiteY11" fmla="*/ 1160926 h 2881491"/>
                    <a:gd name="connsiteX0" fmla="*/ 1182284 w 6357092"/>
                    <a:gd name="connsiteY0" fmla="*/ 1160926 h 2881491"/>
                    <a:gd name="connsiteX1" fmla="*/ 0 w 6357092"/>
                    <a:gd name="connsiteY1" fmla="*/ 2820999 h 2881491"/>
                    <a:gd name="connsiteX2" fmla="*/ 4067021 w 6357092"/>
                    <a:gd name="connsiteY2" fmla="*/ 2881491 h 2881491"/>
                    <a:gd name="connsiteX3" fmla="*/ 5038908 w 6357092"/>
                    <a:gd name="connsiteY3" fmla="*/ 2432906 h 2881491"/>
                    <a:gd name="connsiteX4" fmla="*/ 5738314 w 6357092"/>
                    <a:gd name="connsiteY4" fmla="*/ 2080120 h 2881491"/>
                    <a:gd name="connsiteX5" fmla="*/ 6357092 w 6357092"/>
                    <a:gd name="connsiteY5" fmla="*/ 1746539 h 2881491"/>
                    <a:gd name="connsiteX6" fmla="*/ 5892560 w 6357092"/>
                    <a:gd name="connsiteY6" fmla="*/ 996990 h 2881491"/>
                    <a:gd name="connsiteX7" fmla="*/ 5402093 w 6357092"/>
                    <a:gd name="connsiteY7" fmla="*/ 74678 h 2881491"/>
                    <a:gd name="connsiteX8" fmla="*/ 3475978 w 6357092"/>
                    <a:gd name="connsiteY8" fmla="*/ 299197 h 2881491"/>
                    <a:gd name="connsiteX9" fmla="*/ 1808714 w 6357092"/>
                    <a:gd name="connsiteY9" fmla="*/ 0 h 2881491"/>
                    <a:gd name="connsiteX10" fmla="*/ 2778107 w 6357092"/>
                    <a:gd name="connsiteY10" fmla="*/ 873168 h 2881491"/>
                    <a:gd name="connsiteX11" fmla="*/ 1182284 w 6357092"/>
                    <a:gd name="connsiteY11" fmla="*/ 1160926 h 2881491"/>
                    <a:gd name="connsiteX0" fmla="*/ 1182284 w 6357092"/>
                    <a:gd name="connsiteY0" fmla="*/ 1160926 h 2881491"/>
                    <a:gd name="connsiteX1" fmla="*/ 0 w 6357092"/>
                    <a:gd name="connsiteY1" fmla="*/ 2820999 h 2881491"/>
                    <a:gd name="connsiteX2" fmla="*/ 4067021 w 6357092"/>
                    <a:gd name="connsiteY2" fmla="*/ 2881491 h 2881491"/>
                    <a:gd name="connsiteX3" fmla="*/ 5038908 w 6357092"/>
                    <a:gd name="connsiteY3" fmla="*/ 2432906 h 2881491"/>
                    <a:gd name="connsiteX4" fmla="*/ 5926754 w 6357092"/>
                    <a:gd name="connsiteY4" fmla="*/ 2551701 h 2881491"/>
                    <a:gd name="connsiteX5" fmla="*/ 6357092 w 6357092"/>
                    <a:gd name="connsiteY5" fmla="*/ 1746539 h 2881491"/>
                    <a:gd name="connsiteX6" fmla="*/ 5892560 w 6357092"/>
                    <a:gd name="connsiteY6" fmla="*/ 996990 h 2881491"/>
                    <a:gd name="connsiteX7" fmla="*/ 5402093 w 6357092"/>
                    <a:gd name="connsiteY7" fmla="*/ 74678 h 2881491"/>
                    <a:gd name="connsiteX8" fmla="*/ 3475978 w 6357092"/>
                    <a:gd name="connsiteY8" fmla="*/ 299197 h 2881491"/>
                    <a:gd name="connsiteX9" fmla="*/ 1808714 w 6357092"/>
                    <a:gd name="connsiteY9" fmla="*/ 0 h 2881491"/>
                    <a:gd name="connsiteX10" fmla="*/ 2778107 w 6357092"/>
                    <a:gd name="connsiteY10" fmla="*/ 873168 h 2881491"/>
                    <a:gd name="connsiteX11" fmla="*/ 1182284 w 6357092"/>
                    <a:gd name="connsiteY11" fmla="*/ 1160926 h 2881491"/>
                    <a:gd name="connsiteX0" fmla="*/ 1182284 w 6357092"/>
                    <a:gd name="connsiteY0" fmla="*/ 1160926 h 2881491"/>
                    <a:gd name="connsiteX1" fmla="*/ 0 w 6357092"/>
                    <a:gd name="connsiteY1" fmla="*/ 2820999 h 2881491"/>
                    <a:gd name="connsiteX2" fmla="*/ 4067021 w 6357092"/>
                    <a:gd name="connsiteY2" fmla="*/ 2881491 h 2881491"/>
                    <a:gd name="connsiteX3" fmla="*/ 5201797 w 6357092"/>
                    <a:gd name="connsiteY3" fmla="*/ 2599346 h 2881491"/>
                    <a:gd name="connsiteX4" fmla="*/ 5926754 w 6357092"/>
                    <a:gd name="connsiteY4" fmla="*/ 2551701 h 2881491"/>
                    <a:gd name="connsiteX5" fmla="*/ 6357092 w 6357092"/>
                    <a:gd name="connsiteY5" fmla="*/ 1746539 h 2881491"/>
                    <a:gd name="connsiteX6" fmla="*/ 5892560 w 6357092"/>
                    <a:gd name="connsiteY6" fmla="*/ 996990 h 2881491"/>
                    <a:gd name="connsiteX7" fmla="*/ 5402093 w 6357092"/>
                    <a:gd name="connsiteY7" fmla="*/ 74678 h 2881491"/>
                    <a:gd name="connsiteX8" fmla="*/ 3475978 w 6357092"/>
                    <a:gd name="connsiteY8" fmla="*/ 299197 h 2881491"/>
                    <a:gd name="connsiteX9" fmla="*/ 1808714 w 6357092"/>
                    <a:gd name="connsiteY9" fmla="*/ 0 h 2881491"/>
                    <a:gd name="connsiteX10" fmla="*/ 2778107 w 6357092"/>
                    <a:gd name="connsiteY10" fmla="*/ 873168 h 2881491"/>
                    <a:gd name="connsiteX11" fmla="*/ 1182284 w 6357092"/>
                    <a:gd name="connsiteY11" fmla="*/ 1160926 h 2881491"/>
                    <a:gd name="connsiteX0" fmla="*/ 1182284 w 6357092"/>
                    <a:gd name="connsiteY0" fmla="*/ 1160926 h 2881491"/>
                    <a:gd name="connsiteX1" fmla="*/ 0 w 6357092"/>
                    <a:gd name="connsiteY1" fmla="*/ 2820999 h 2881491"/>
                    <a:gd name="connsiteX2" fmla="*/ 4067021 w 6357092"/>
                    <a:gd name="connsiteY2" fmla="*/ 2881491 h 2881491"/>
                    <a:gd name="connsiteX3" fmla="*/ 4345834 w 6357092"/>
                    <a:gd name="connsiteY3" fmla="*/ 2702908 h 2881491"/>
                    <a:gd name="connsiteX4" fmla="*/ 5926754 w 6357092"/>
                    <a:gd name="connsiteY4" fmla="*/ 2551701 h 2881491"/>
                    <a:gd name="connsiteX5" fmla="*/ 6357092 w 6357092"/>
                    <a:gd name="connsiteY5" fmla="*/ 1746539 h 2881491"/>
                    <a:gd name="connsiteX6" fmla="*/ 5892560 w 6357092"/>
                    <a:gd name="connsiteY6" fmla="*/ 996990 h 2881491"/>
                    <a:gd name="connsiteX7" fmla="*/ 5402093 w 6357092"/>
                    <a:gd name="connsiteY7" fmla="*/ 74678 h 2881491"/>
                    <a:gd name="connsiteX8" fmla="*/ 3475978 w 6357092"/>
                    <a:gd name="connsiteY8" fmla="*/ 299197 h 2881491"/>
                    <a:gd name="connsiteX9" fmla="*/ 1808714 w 6357092"/>
                    <a:gd name="connsiteY9" fmla="*/ 0 h 2881491"/>
                    <a:gd name="connsiteX10" fmla="*/ 2778107 w 6357092"/>
                    <a:gd name="connsiteY10" fmla="*/ 873168 h 2881491"/>
                    <a:gd name="connsiteX11" fmla="*/ 1182284 w 6357092"/>
                    <a:gd name="connsiteY11" fmla="*/ 1160926 h 2881491"/>
                    <a:gd name="connsiteX0" fmla="*/ 1182284 w 6357092"/>
                    <a:gd name="connsiteY0" fmla="*/ 1160926 h 2820999"/>
                    <a:gd name="connsiteX1" fmla="*/ 0 w 6357092"/>
                    <a:gd name="connsiteY1" fmla="*/ 2820999 h 2820999"/>
                    <a:gd name="connsiteX2" fmla="*/ 3679495 w 6357092"/>
                    <a:gd name="connsiteY2" fmla="*/ 2023399 h 2820999"/>
                    <a:gd name="connsiteX3" fmla="*/ 4345834 w 6357092"/>
                    <a:gd name="connsiteY3" fmla="*/ 2702908 h 2820999"/>
                    <a:gd name="connsiteX4" fmla="*/ 5926754 w 6357092"/>
                    <a:gd name="connsiteY4" fmla="*/ 2551701 h 2820999"/>
                    <a:gd name="connsiteX5" fmla="*/ 6357092 w 6357092"/>
                    <a:gd name="connsiteY5" fmla="*/ 1746539 h 2820999"/>
                    <a:gd name="connsiteX6" fmla="*/ 5892560 w 6357092"/>
                    <a:gd name="connsiteY6" fmla="*/ 996990 h 2820999"/>
                    <a:gd name="connsiteX7" fmla="*/ 5402093 w 6357092"/>
                    <a:gd name="connsiteY7" fmla="*/ 74678 h 2820999"/>
                    <a:gd name="connsiteX8" fmla="*/ 3475978 w 6357092"/>
                    <a:gd name="connsiteY8" fmla="*/ 299197 h 2820999"/>
                    <a:gd name="connsiteX9" fmla="*/ 1808714 w 6357092"/>
                    <a:gd name="connsiteY9" fmla="*/ 0 h 2820999"/>
                    <a:gd name="connsiteX10" fmla="*/ 2778107 w 6357092"/>
                    <a:gd name="connsiteY10" fmla="*/ 873168 h 2820999"/>
                    <a:gd name="connsiteX11" fmla="*/ 1182284 w 6357092"/>
                    <a:gd name="connsiteY11" fmla="*/ 1160926 h 2820999"/>
                    <a:gd name="connsiteX0" fmla="*/ 441301 w 5616109"/>
                    <a:gd name="connsiteY0" fmla="*/ 1160926 h 2702908"/>
                    <a:gd name="connsiteX1" fmla="*/ 0 w 5616109"/>
                    <a:gd name="connsiteY1" fmla="*/ 2114553 h 2702908"/>
                    <a:gd name="connsiteX2" fmla="*/ 2938512 w 5616109"/>
                    <a:gd name="connsiteY2" fmla="*/ 2023399 h 2702908"/>
                    <a:gd name="connsiteX3" fmla="*/ 3604851 w 5616109"/>
                    <a:gd name="connsiteY3" fmla="*/ 2702908 h 2702908"/>
                    <a:gd name="connsiteX4" fmla="*/ 5185771 w 5616109"/>
                    <a:gd name="connsiteY4" fmla="*/ 2551701 h 2702908"/>
                    <a:gd name="connsiteX5" fmla="*/ 5616109 w 5616109"/>
                    <a:gd name="connsiteY5" fmla="*/ 1746539 h 2702908"/>
                    <a:gd name="connsiteX6" fmla="*/ 5151577 w 5616109"/>
                    <a:gd name="connsiteY6" fmla="*/ 996990 h 2702908"/>
                    <a:gd name="connsiteX7" fmla="*/ 4661110 w 5616109"/>
                    <a:gd name="connsiteY7" fmla="*/ 74678 h 2702908"/>
                    <a:gd name="connsiteX8" fmla="*/ 2734995 w 5616109"/>
                    <a:gd name="connsiteY8" fmla="*/ 299197 h 2702908"/>
                    <a:gd name="connsiteX9" fmla="*/ 1067731 w 5616109"/>
                    <a:gd name="connsiteY9" fmla="*/ 0 h 2702908"/>
                    <a:gd name="connsiteX10" fmla="*/ 2037124 w 5616109"/>
                    <a:gd name="connsiteY10" fmla="*/ 873168 h 2702908"/>
                    <a:gd name="connsiteX11" fmla="*/ 441301 w 5616109"/>
                    <a:gd name="connsiteY11" fmla="*/ 1160926 h 2702908"/>
                    <a:gd name="connsiteX0" fmla="*/ 45258 w 5616109"/>
                    <a:gd name="connsiteY0" fmla="*/ 850238 h 2702908"/>
                    <a:gd name="connsiteX1" fmla="*/ 0 w 5616109"/>
                    <a:gd name="connsiteY1" fmla="*/ 2114553 h 2702908"/>
                    <a:gd name="connsiteX2" fmla="*/ 2938512 w 5616109"/>
                    <a:gd name="connsiteY2" fmla="*/ 2023399 h 2702908"/>
                    <a:gd name="connsiteX3" fmla="*/ 3604851 w 5616109"/>
                    <a:gd name="connsiteY3" fmla="*/ 2702908 h 2702908"/>
                    <a:gd name="connsiteX4" fmla="*/ 5185771 w 5616109"/>
                    <a:gd name="connsiteY4" fmla="*/ 2551701 h 2702908"/>
                    <a:gd name="connsiteX5" fmla="*/ 5616109 w 5616109"/>
                    <a:gd name="connsiteY5" fmla="*/ 1746539 h 2702908"/>
                    <a:gd name="connsiteX6" fmla="*/ 5151577 w 5616109"/>
                    <a:gd name="connsiteY6" fmla="*/ 996990 h 2702908"/>
                    <a:gd name="connsiteX7" fmla="*/ 4661110 w 5616109"/>
                    <a:gd name="connsiteY7" fmla="*/ 74678 h 2702908"/>
                    <a:gd name="connsiteX8" fmla="*/ 2734995 w 5616109"/>
                    <a:gd name="connsiteY8" fmla="*/ 299197 h 2702908"/>
                    <a:gd name="connsiteX9" fmla="*/ 1067731 w 5616109"/>
                    <a:gd name="connsiteY9" fmla="*/ 0 h 2702908"/>
                    <a:gd name="connsiteX10" fmla="*/ 2037124 w 5616109"/>
                    <a:gd name="connsiteY10" fmla="*/ 873168 h 2702908"/>
                    <a:gd name="connsiteX11" fmla="*/ 45258 w 5616109"/>
                    <a:gd name="connsiteY11" fmla="*/ 850238 h 2702908"/>
                    <a:gd name="connsiteX0" fmla="*/ 45258 w 5616109"/>
                    <a:gd name="connsiteY0" fmla="*/ 850238 h 2702908"/>
                    <a:gd name="connsiteX1" fmla="*/ 0 w 5616109"/>
                    <a:gd name="connsiteY1" fmla="*/ 2114553 h 2702908"/>
                    <a:gd name="connsiteX2" fmla="*/ 2938512 w 5616109"/>
                    <a:gd name="connsiteY2" fmla="*/ 2023399 h 2702908"/>
                    <a:gd name="connsiteX3" fmla="*/ 3604851 w 5616109"/>
                    <a:gd name="connsiteY3" fmla="*/ 2702908 h 2702908"/>
                    <a:gd name="connsiteX4" fmla="*/ 5185771 w 5616109"/>
                    <a:gd name="connsiteY4" fmla="*/ 2551701 h 2702908"/>
                    <a:gd name="connsiteX5" fmla="*/ 5616109 w 5616109"/>
                    <a:gd name="connsiteY5" fmla="*/ 1746539 h 2702908"/>
                    <a:gd name="connsiteX6" fmla="*/ 5151577 w 5616109"/>
                    <a:gd name="connsiteY6" fmla="*/ 996990 h 2702908"/>
                    <a:gd name="connsiteX7" fmla="*/ 4661110 w 5616109"/>
                    <a:gd name="connsiteY7" fmla="*/ 74678 h 2702908"/>
                    <a:gd name="connsiteX8" fmla="*/ 2734995 w 5616109"/>
                    <a:gd name="connsiteY8" fmla="*/ 299197 h 2702908"/>
                    <a:gd name="connsiteX9" fmla="*/ 1067731 w 5616109"/>
                    <a:gd name="connsiteY9" fmla="*/ 0 h 2702908"/>
                    <a:gd name="connsiteX10" fmla="*/ 1172644 w 5616109"/>
                    <a:gd name="connsiteY10" fmla="*/ 595768 h 2702908"/>
                    <a:gd name="connsiteX11" fmla="*/ 45258 w 5616109"/>
                    <a:gd name="connsiteY11" fmla="*/ 850238 h 2702908"/>
                    <a:gd name="connsiteX0" fmla="*/ 45258 w 5616109"/>
                    <a:gd name="connsiteY0" fmla="*/ 850238 h 2702908"/>
                    <a:gd name="connsiteX1" fmla="*/ 0 w 5616109"/>
                    <a:gd name="connsiteY1" fmla="*/ 2114553 h 2702908"/>
                    <a:gd name="connsiteX2" fmla="*/ 2938512 w 5616109"/>
                    <a:gd name="connsiteY2" fmla="*/ 2023399 h 2702908"/>
                    <a:gd name="connsiteX3" fmla="*/ 3604851 w 5616109"/>
                    <a:gd name="connsiteY3" fmla="*/ 2702908 h 2702908"/>
                    <a:gd name="connsiteX4" fmla="*/ 5185771 w 5616109"/>
                    <a:gd name="connsiteY4" fmla="*/ 2551701 h 2702908"/>
                    <a:gd name="connsiteX5" fmla="*/ 5616109 w 5616109"/>
                    <a:gd name="connsiteY5" fmla="*/ 1746539 h 2702908"/>
                    <a:gd name="connsiteX6" fmla="*/ 5151577 w 5616109"/>
                    <a:gd name="connsiteY6" fmla="*/ 996990 h 2702908"/>
                    <a:gd name="connsiteX7" fmla="*/ 4661110 w 5616109"/>
                    <a:gd name="connsiteY7" fmla="*/ 74678 h 2702908"/>
                    <a:gd name="connsiteX8" fmla="*/ 2734995 w 5616109"/>
                    <a:gd name="connsiteY8" fmla="*/ 299197 h 2702908"/>
                    <a:gd name="connsiteX9" fmla="*/ 1067731 w 5616109"/>
                    <a:gd name="connsiteY9" fmla="*/ 0 h 2702908"/>
                    <a:gd name="connsiteX10" fmla="*/ 2041383 w 5616109"/>
                    <a:gd name="connsiteY10" fmla="*/ 862072 h 2702908"/>
                    <a:gd name="connsiteX11" fmla="*/ 45258 w 5616109"/>
                    <a:gd name="connsiteY11" fmla="*/ 850238 h 2702908"/>
                    <a:gd name="connsiteX0" fmla="*/ 45258 w 5616109"/>
                    <a:gd name="connsiteY0" fmla="*/ 850238 h 2702908"/>
                    <a:gd name="connsiteX1" fmla="*/ 0 w 5616109"/>
                    <a:gd name="connsiteY1" fmla="*/ 2114553 h 2702908"/>
                    <a:gd name="connsiteX2" fmla="*/ 2938512 w 5616109"/>
                    <a:gd name="connsiteY2" fmla="*/ 2023399 h 2702908"/>
                    <a:gd name="connsiteX3" fmla="*/ 3604851 w 5616109"/>
                    <a:gd name="connsiteY3" fmla="*/ 2702908 h 2702908"/>
                    <a:gd name="connsiteX4" fmla="*/ 5185771 w 5616109"/>
                    <a:gd name="connsiteY4" fmla="*/ 2551701 h 2702908"/>
                    <a:gd name="connsiteX5" fmla="*/ 5616109 w 5616109"/>
                    <a:gd name="connsiteY5" fmla="*/ 1746539 h 2702908"/>
                    <a:gd name="connsiteX6" fmla="*/ 5151577 w 5616109"/>
                    <a:gd name="connsiteY6" fmla="*/ 996990 h 2702908"/>
                    <a:gd name="connsiteX7" fmla="*/ 4661110 w 5616109"/>
                    <a:gd name="connsiteY7" fmla="*/ 74678 h 2702908"/>
                    <a:gd name="connsiteX8" fmla="*/ 2671117 w 5616109"/>
                    <a:gd name="connsiteY8" fmla="*/ 517419 h 2702908"/>
                    <a:gd name="connsiteX9" fmla="*/ 1067731 w 5616109"/>
                    <a:gd name="connsiteY9" fmla="*/ 0 h 2702908"/>
                    <a:gd name="connsiteX10" fmla="*/ 2041383 w 5616109"/>
                    <a:gd name="connsiteY10" fmla="*/ 862072 h 2702908"/>
                    <a:gd name="connsiteX11" fmla="*/ 45258 w 5616109"/>
                    <a:gd name="connsiteY11" fmla="*/ 850238 h 2702908"/>
                    <a:gd name="connsiteX0" fmla="*/ 45258 w 5616109"/>
                    <a:gd name="connsiteY0" fmla="*/ 850238 h 2702908"/>
                    <a:gd name="connsiteX1" fmla="*/ 0 w 5616109"/>
                    <a:gd name="connsiteY1" fmla="*/ 2114553 h 2702908"/>
                    <a:gd name="connsiteX2" fmla="*/ 2938512 w 5616109"/>
                    <a:gd name="connsiteY2" fmla="*/ 2023399 h 2702908"/>
                    <a:gd name="connsiteX3" fmla="*/ 3604851 w 5616109"/>
                    <a:gd name="connsiteY3" fmla="*/ 2702908 h 2702908"/>
                    <a:gd name="connsiteX4" fmla="*/ 5185771 w 5616109"/>
                    <a:gd name="connsiteY4" fmla="*/ 2551701 h 2702908"/>
                    <a:gd name="connsiteX5" fmla="*/ 5616109 w 5616109"/>
                    <a:gd name="connsiteY5" fmla="*/ 1746539 h 2702908"/>
                    <a:gd name="connsiteX6" fmla="*/ 5151577 w 5616109"/>
                    <a:gd name="connsiteY6" fmla="*/ 996990 h 2702908"/>
                    <a:gd name="connsiteX7" fmla="*/ 4495027 w 5616109"/>
                    <a:gd name="connsiteY7" fmla="*/ 485231 h 2702908"/>
                    <a:gd name="connsiteX8" fmla="*/ 2671117 w 5616109"/>
                    <a:gd name="connsiteY8" fmla="*/ 517419 h 2702908"/>
                    <a:gd name="connsiteX9" fmla="*/ 1067731 w 5616109"/>
                    <a:gd name="connsiteY9" fmla="*/ 0 h 2702908"/>
                    <a:gd name="connsiteX10" fmla="*/ 2041383 w 5616109"/>
                    <a:gd name="connsiteY10" fmla="*/ 862072 h 2702908"/>
                    <a:gd name="connsiteX11" fmla="*/ 45258 w 5616109"/>
                    <a:gd name="connsiteY11" fmla="*/ 850238 h 2702908"/>
                    <a:gd name="connsiteX0" fmla="*/ 45258 w 5616109"/>
                    <a:gd name="connsiteY0" fmla="*/ 850238 h 2702908"/>
                    <a:gd name="connsiteX1" fmla="*/ 0 w 5616109"/>
                    <a:gd name="connsiteY1" fmla="*/ 2114553 h 2702908"/>
                    <a:gd name="connsiteX2" fmla="*/ 2938512 w 5616109"/>
                    <a:gd name="connsiteY2" fmla="*/ 2023399 h 2702908"/>
                    <a:gd name="connsiteX3" fmla="*/ 3604851 w 5616109"/>
                    <a:gd name="connsiteY3" fmla="*/ 2702908 h 2702908"/>
                    <a:gd name="connsiteX4" fmla="*/ 5185771 w 5616109"/>
                    <a:gd name="connsiteY4" fmla="*/ 2551701 h 2702908"/>
                    <a:gd name="connsiteX5" fmla="*/ 5616109 w 5616109"/>
                    <a:gd name="connsiteY5" fmla="*/ 1746539 h 2702908"/>
                    <a:gd name="connsiteX6" fmla="*/ 5151577 w 5616109"/>
                    <a:gd name="connsiteY6" fmla="*/ 996990 h 2702908"/>
                    <a:gd name="connsiteX7" fmla="*/ 5180650 w 5616109"/>
                    <a:gd name="connsiteY7" fmla="*/ 684959 h 2702908"/>
                    <a:gd name="connsiteX8" fmla="*/ 2671117 w 5616109"/>
                    <a:gd name="connsiteY8" fmla="*/ 517419 h 2702908"/>
                    <a:gd name="connsiteX9" fmla="*/ 1067731 w 5616109"/>
                    <a:gd name="connsiteY9" fmla="*/ 0 h 2702908"/>
                    <a:gd name="connsiteX10" fmla="*/ 2041383 w 5616109"/>
                    <a:gd name="connsiteY10" fmla="*/ 862072 h 2702908"/>
                    <a:gd name="connsiteX11" fmla="*/ 45258 w 5616109"/>
                    <a:gd name="connsiteY11" fmla="*/ 850238 h 2702908"/>
                    <a:gd name="connsiteX0" fmla="*/ 45258 w 5616109"/>
                    <a:gd name="connsiteY0" fmla="*/ 850238 h 2702908"/>
                    <a:gd name="connsiteX1" fmla="*/ 0 w 5616109"/>
                    <a:gd name="connsiteY1" fmla="*/ 2114553 h 2702908"/>
                    <a:gd name="connsiteX2" fmla="*/ 2938512 w 5616109"/>
                    <a:gd name="connsiteY2" fmla="*/ 2023399 h 2702908"/>
                    <a:gd name="connsiteX3" fmla="*/ 3604851 w 5616109"/>
                    <a:gd name="connsiteY3" fmla="*/ 2702908 h 2702908"/>
                    <a:gd name="connsiteX4" fmla="*/ 5185771 w 5616109"/>
                    <a:gd name="connsiteY4" fmla="*/ 2551701 h 2702908"/>
                    <a:gd name="connsiteX5" fmla="*/ 5616109 w 5616109"/>
                    <a:gd name="connsiteY5" fmla="*/ 1746539 h 2702908"/>
                    <a:gd name="connsiteX6" fmla="*/ 5428381 w 5616109"/>
                    <a:gd name="connsiteY6" fmla="*/ 1163430 h 2702908"/>
                    <a:gd name="connsiteX7" fmla="*/ 5180650 w 5616109"/>
                    <a:gd name="connsiteY7" fmla="*/ 684959 h 2702908"/>
                    <a:gd name="connsiteX8" fmla="*/ 2671117 w 5616109"/>
                    <a:gd name="connsiteY8" fmla="*/ 517419 h 2702908"/>
                    <a:gd name="connsiteX9" fmla="*/ 1067731 w 5616109"/>
                    <a:gd name="connsiteY9" fmla="*/ 0 h 2702908"/>
                    <a:gd name="connsiteX10" fmla="*/ 2041383 w 5616109"/>
                    <a:gd name="connsiteY10" fmla="*/ 862072 h 2702908"/>
                    <a:gd name="connsiteX11" fmla="*/ 45258 w 5616109"/>
                    <a:gd name="connsiteY11" fmla="*/ 850238 h 2702908"/>
                    <a:gd name="connsiteX0" fmla="*/ 45258 w 5675375"/>
                    <a:gd name="connsiteY0" fmla="*/ 850238 h 2702908"/>
                    <a:gd name="connsiteX1" fmla="*/ 0 w 5675375"/>
                    <a:gd name="connsiteY1" fmla="*/ 2114553 h 2702908"/>
                    <a:gd name="connsiteX2" fmla="*/ 2938512 w 5675375"/>
                    <a:gd name="connsiteY2" fmla="*/ 2023399 h 2702908"/>
                    <a:gd name="connsiteX3" fmla="*/ 3604851 w 5675375"/>
                    <a:gd name="connsiteY3" fmla="*/ 2702908 h 2702908"/>
                    <a:gd name="connsiteX4" fmla="*/ 5185771 w 5675375"/>
                    <a:gd name="connsiteY4" fmla="*/ 2551701 h 2702908"/>
                    <a:gd name="connsiteX5" fmla="*/ 5616109 w 5675375"/>
                    <a:gd name="connsiteY5" fmla="*/ 1746539 h 2702908"/>
                    <a:gd name="connsiteX6" fmla="*/ 5675375 w 5675375"/>
                    <a:gd name="connsiteY6" fmla="*/ 1174526 h 2702908"/>
                    <a:gd name="connsiteX7" fmla="*/ 5180650 w 5675375"/>
                    <a:gd name="connsiteY7" fmla="*/ 684959 h 2702908"/>
                    <a:gd name="connsiteX8" fmla="*/ 2671117 w 5675375"/>
                    <a:gd name="connsiteY8" fmla="*/ 517419 h 2702908"/>
                    <a:gd name="connsiteX9" fmla="*/ 1067731 w 5675375"/>
                    <a:gd name="connsiteY9" fmla="*/ 0 h 2702908"/>
                    <a:gd name="connsiteX10" fmla="*/ 2041383 w 5675375"/>
                    <a:gd name="connsiteY10" fmla="*/ 862072 h 2702908"/>
                    <a:gd name="connsiteX11" fmla="*/ 45258 w 5675375"/>
                    <a:gd name="connsiteY11" fmla="*/ 850238 h 2702908"/>
                    <a:gd name="connsiteX0" fmla="*/ 45258 w 5675375"/>
                    <a:gd name="connsiteY0" fmla="*/ 850238 h 2702908"/>
                    <a:gd name="connsiteX1" fmla="*/ 0 w 5675375"/>
                    <a:gd name="connsiteY1" fmla="*/ 2114553 h 2702908"/>
                    <a:gd name="connsiteX2" fmla="*/ 2938512 w 5675375"/>
                    <a:gd name="connsiteY2" fmla="*/ 2023399 h 2702908"/>
                    <a:gd name="connsiteX3" fmla="*/ 3604851 w 5675375"/>
                    <a:gd name="connsiteY3" fmla="*/ 2702908 h 2702908"/>
                    <a:gd name="connsiteX4" fmla="*/ 5547746 w 5675375"/>
                    <a:gd name="connsiteY4" fmla="*/ 2662661 h 2702908"/>
                    <a:gd name="connsiteX5" fmla="*/ 5616109 w 5675375"/>
                    <a:gd name="connsiteY5" fmla="*/ 1746539 h 2702908"/>
                    <a:gd name="connsiteX6" fmla="*/ 5675375 w 5675375"/>
                    <a:gd name="connsiteY6" fmla="*/ 1174526 h 2702908"/>
                    <a:gd name="connsiteX7" fmla="*/ 5180650 w 5675375"/>
                    <a:gd name="connsiteY7" fmla="*/ 684959 h 2702908"/>
                    <a:gd name="connsiteX8" fmla="*/ 2671117 w 5675375"/>
                    <a:gd name="connsiteY8" fmla="*/ 517419 h 2702908"/>
                    <a:gd name="connsiteX9" fmla="*/ 1067731 w 5675375"/>
                    <a:gd name="connsiteY9" fmla="*/ 0 h 2702908"/>
                    <a:gd name="connsiteX10" fmla="*/ 2041383 w 5675375"/>
                    <a:gd name="connsiteY10" fmla="*/ 862072 h 2702908"/>
                    <a:gd name="connsiteX11" fmla="*/ 45258 w 5675375"/>
                    <a:gd name="connsiteY11" fmla="*/ 850238 h 2702908"/>
                    <a:gd name="connsiteX0" fmla="*/ 45258 w 5675375"/>
                    <a:gd name="connsiteY0" fmla="*/ 850238 h 2702908"/>
                    <a:gd name="connsiteX1" fmla="*/ 0 w 5675375"/>
                    <a:gd name="connsiteY1" fmla="*/ 2114553 h 2702908"/>
                    <a:gd name="connsiteX2" fmla="*/ 2780946 w 5675375"/>
                    <a:gd name="connsiteY2" fmla="*/ 2041892 h 2702908"/>
                    <a:gd name="connsiteX3" fmla="*/ 3604851 w 5675375"/>
                    <a:gd name="connsiteY3" fmla="*/ 2702908 h 2702908"/>
                    <a:gd name="connsiteX4" fmla="*/ 5547746 w 5675375"/>
                    <a:gd name="connsiteY4" fmla="*/ 2662661 h 2702908"/>
                    <a:gd name="connsiteX5" fmla="*/ 5616109 w 5675375"/>
                    <a:gd name="connsiteY5" fmla="*/ 1746539 h 2702908"/>
                    <a:gd name="connsiteX6" fmla="*/ 5675375 w 5675375"/>
                    <a:gd name="connsiteY6" fmla="*/ 1174526 h 2702908"/>
                    <a:gd name="connsiteX7" fmla="*/ 5180650 w 5675375"/>
                    <a:gd name="connsiteY7" fmla="*/ 684959 h 2702908"/>
                    <a:gd name="connsiteX8" fmla="*/ 2671117 w 5675375"/>
                    <a:gd name="connsiteY8" fmla="*/ 517419 h 2702908"/>
                    <a:gd name="connsiteX9" fmla="*/ 1067731 w 5675375"/>
                    <a:gd name="connsiteY9" fmla="*/ 0 h 2702908"/>
                    <a:gd name="connsiteX10" fmla="*/ 2041383 w 5675375"/>
                    <a:gd name="connsiteY10" fmla="*/ 862072 h 2702908"/>
                    <a:gd name="connsiteX11" fmla="*/ 45258 w 5675375"/>
                    <a:gd name="connsiteY11" fmla="*/ 850238 h 2702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75375" h="2702908">
                      <a:moveTo>
                        <a:pt x="45258" y="850238"/>
                      </a:moveTo>
                      <a:lnTo>
                        <a:pt x="0" y="2114553"/>
                      </a:lnTo>
                      <a:lnTo>
                        <a:pt x="2780946" y="2041892"/>
                      </a:lnTo>
                      <a:lnTo>
                        <a:pt x="3604851" y="2702908"/>
                      </a:lnTo>
                      <a:lnTo>
                        <a:pt x="5547746" y="2662661"/>
                      </a:lnTo>
                      <a:lnTo>
                        <a:pt x="5616109" y="1746539"/>
                      </a:lnTo>
                      <a:lnTo>
                        <a:pt x="5675375" y="1174526"/>
                      </a:lnTo>
                      <a:lnTo>
                        <a:pt x="5180650" y="684959"/>
                      </a:lnTo>
                      <a:lnTo>
                        <a:pt x="2671117" y="517419"/>
                      </a:lnTo>
                      <a:lnTo>
                        <a:pt x="1067731" y="0"/>
                      </a:lnTo>
                      <a:lnTo>
                        <a:pt x="2041383" y="862072"/>
                      </a:lnTo>
                      <a:lnTo>
                        <a:pt x="45258" y="850238"/>
                      </a:lnTo>
                      <a:close/>
                    </a:path>
                  </a:pathLst>
                </a:custGeom>
                <a:gradFill flip="none" rotWithShape="1">
                  <a:gsLst>
                    <a:gs pos="0">
                      <a:schemeClr val="accent4">
                        <a:alpha val="0"/>
                      </a:schemeClr>
                    </a:gs>
                    <a:gs pos="77000">
                      <a:schemeClr val="accent4">
                        <a:alpha val="70000"/>
                      </a:schemeClr>
                    </a:gs>
                  </a:gsLst>
                  <a:lin ang="0" scaled="1"/>
                  <a:tileRect/>
                </a:gradFill>
                <a:ln>
                  <a:noFill/>
                </a:ln>
                <a:effectLst>
                  <a:softEdge rad="6350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Freeform: Shape 5">
                  <a:extLst>
                    <a:ext uri="{FF2B5EF4-FFF2-40B4-BE49-F238E27FC236}">
                      <a16:creationId xmlns:a16="http://schemas.microsoft.com/office/drawing/2014/main" id="{20A1C065-8D34-C269-5920-569752E13672}"/>
                    </a:ext>
                  </a:extLst>
                </p:cNvPr>
                <p:cNvSpPr/>
                <p:nvPr userDrawn="1"/>
              </p:nvSpPr>
              <p:spPr>
                <a:xfrm flipH="1">
                  <a:off x="13077671" y="2474648"/>
                  <a:ext cx="9734800" cy="5042410"/>
                </a:xfrm>
                <a:custGeom>
                  <a:avLst/>
                  <a:gdLst>
                    <a:gd name="connsiteX0" fmla="*/ 874643 w 6383130"/>
                    <a:gd name="connsiteY0" fmla="*/ 1122017 h 3330713"/>
                    <a:gd name="connsiteX1" fmla="*/ 2341217 w 6383130"/>
                    <a:gd name="connsiteY1" fmla="*/ 2199861 h 3330713"/>
                    <a:gd name="connsiteX2" fmla="*/ 2893391 w 6383130"/>
                    <a:gd name="connsiteY2" fmla="*/ 3012661 h 3330713"/>
                    <a:gd name="connsiteX3" fmla="*/ 3953565 w 6383130"/>
                    <a:gd name="connsiteY3" fmla="*/ 3330713 h 3330713"/>
                    <a:gd name="connsiteX4" fmla="*/ 5106504 w 6383130"/>
                    <a:gd name="connsiteY4" fmla="*/ 3083339 h 3330713"/>
                    <a:gd name="connsiteX5" fmla="*/ 5464313 w 6383130"/>
                    <a:gd name="connsiteY5" fmla="*/ 2425148 h 3330713"/>
                    <a:gd name="connsiteX6" fmla="*/ 4753113 w 6383130"/>
                    <a:gd name="connsiteY6" fmla="*/ 1696278 h 3330713"/>
                    <a:gd name="connsiteX7" fmla="*/ 6007652 w 6383130"/>
                    <a:gd name="connsiteY7" fmla="*/ 1532835 h 3330713"/>
                    <a:gd name="connsiteX8" fmla="*/ 6383130 w 6383130"/>
                    <a:gd name="connsiteY8" fmla="*/ 1334052 h 3330713"/>
                    <a:gd name="connsiteX9" fmla="*/ 6383130 w 6383130"/>
                    <a:gd name="connsiteY9" fmla="*/ 216452 h 3330713"/>
                    <a:gd name="connsiteX10" fmla="*/ 4117008 w 6383130"/>
                    <a:gd name="connsiteY10" fmla="*/ 0 h 3330713"/>
                    <a:gd name="connsiteX11" fmla="*/ 2531165 w 6383130"/>
                    <a:gd name="connsiteY11" fmla="*/ 287130 h 3330713"/>
                    <a:gd name="connsiteX12" fmla="*/ 812800 w 6383130"/>
                    <a:gd name="connsiteY12" fmla="*/ 437322 h 3330713"/>
                    <a:gd name="connsiteX13" fmla="*/ 0 w 6383130"/>
                    <a:gd name="connsiteY13" fmla="*/ 689113 h 3330713"/>
                    <a:gd name="connsiteX14" fmla="*/ 874643 w 6383130"/>
                    <a:gd name="connsiteY14" fmla="*/ 1122017 h 3330713"/>
                    <a:gd name="connsiteX0" fmla="*/ 874643 w 6383130"/>
                    <a:gd name="connsiteY0" fmla="*/ 1122017 h 3330713"/>
                    <a:gd name="connsiteX1" fmla="*/ 2341217 w 6383130"/>
                    <a:gd name="connsiteY1" fmla="*/ 2199861 h 3330713"/>
                    <a:gd name="connsiteX2" fmla="*/ 2893391 w 6383130"/>
                    <a:gd name="connsiteY2" fmla="*/ 3012661 h 3330713"/>
                    <a:gd name="connsiteX3" fmla="*/ 3953565 w 6383130"/>
                    <a:gd name="connsiteY3" fmla="*/ 3330713 h 3330713"/>
                    <a:gd name="connsiteX4" fmla="*/ 5106504 w 6383130"/>
                    <a:gd name="connsiteY4" fmla="*/ 3083339 h 3330713"/>
                    <a:gd name="connsiteX5" fmla="*/ 5464313 w 6383130"/>
                    <a:gd name="connsiteY5" fmla="*/ 2425148 h 3330713"/>
                    <a:gd name="connsiteX6" fmla="*/ 4753113 w 6383130"/>
                    <a:gd name="connsiteY6" fmla="*/ 1696278 h 3330713"/>
                    <a:gd name="connsiteX7" fmla="*/ 6007652 w 6383130"/>
                    <a:gd name="connsiteY7" fmla="*/ 1532835 h 3330713"/>
                    <a:gd name="connsiteX8" fmla="*/ 6383130 w 6383130"/>
                    <a:gd name="connsiteY8" fmla="*/ 216452 h 3330713"/>
                    <a:gd name="connsiteX9" fmla="*/ 4117008 w 6383130"/>
                    <a:gd name="connsiteY9" fmla="*/ 0 h 3330713"/>
                    <a:gd name="connsiteX10" fmla="*/ 2531165 w 6383130"/>
                    <a:gd name="connsiteY10" fmla="*/ 287130 h 3330713"/>
                    <a:gd name="connsiteX11" fmla="*/ 812800 w 6383130"/>
                    <a:gd name="connsiteY11" fmla="*/ 437322 h 3330713"/>
                    <a:gd name="connsiteX12" fmla="*/ 0 w 6383130"/>
                    <a:gd name="connsiteY12" fmla="*/ 689113 h 3330713"/>
                    <a:gd name="connsiteX13" fmla="*/ 874643 w 6383130"/>
                    <a:gd name="connsiteY13" fmla="*/ 1122017 h 3330713"/>
                    <a:gd name="connsiteX0" fmla="*/ 874643 w 6007652"/>
                    <a:gd name="connsiteY0" fmla="*/ 1122017 h 3330713"/>
                    <a:gd name="connsiteX1" fmla="*/ 2341217 w 6007652"/>
                    <a:gd name="connsiteY1" fmla="*/ 2199861 h 3330713"/>
                    <a:gd name="connsiteX2" fmla="*/ 2893391 w 6007652"/>
                    <a:gd name="connsiteY2" fmla="*/ 3012661 h 3330713"/>
                    <a:gd name="connsiteX3" fmla="*/ 3953565 w 6007652"/>
                    <a:gd name="connsiteY3" fmla="*/ 3330713 h 3330713"/>
                    <a:gd name="connsiteX4" fmla="*/ 5106504 w 6007652"/>
                    <a:gd name="connsiteY4" fmla="*/ 3083339 h 3330713"/>
                    <a:gd name="connsiteX5" fmla="*/ 5464313 w 6007652"/>
                    <a:gd name="connsiteY5" fmla="*/ 2425148 h 3330713"/>
                    <a:gd name="connsiteX6" fmla="*/ 4753113 w 6007652"/>
                    <a:gd name="connsiteY6" fmla="*/ 1696278 h 3330713"/>
                    <a:gd name="connsiteX7" fmla="*/ 6007652 w 6007652"/>
                    <a:gd name="connsiteY7" fmla="*/ 1532835 h 3330713"/>
                    <a:gd name="connsiteX8" fmla="*/ 5942502 w 6007652"/>
                    <a:gd name="connsiteY8" fmla="*/ 158750 h 3330713"/>
                    <a:gd name="connsiteX9" fmla="*/ 4117008 w 6007652"/>
                    <a:gd name="connsiteY9" fmla="*/ 0 h 3330713"/>
                    <a:gd name="connsiteX10" fmla="*/ 2531165 w 6007652"/>
                    <a:gd name="connsiteY10" fmla="*/ 287130 h 3330713"/>
                    <a:gd name="connsiteX11" fmla="*/ 812800 w 6007652"/>
                    <a:gd name="connsiteY11" fmla="*/ 437322 h 3330713"/>
                    <a:gd name="connsiteX12" fmla="*/ 0 w 6007652"/>
                    <a:gd name="connsiteY12" fmla="*/ 689113 h 3330713"/>
                    <a:gd name="connsiteX13" fmla="*/ 874643 w 6007652"/>
                    <a:gd name="connsiteY13" fmla="*/ 1122017 h 3330713"/>
                    <a:gd name="connsiteX0" fmla="*/ 874643 w 5942502"/>
                    <a:gd name="connsiteY0" fmla="*/ 1122017 h 3330713"/>
                    <a:gd name="connsiteX1" fmla="*/ 2341217 w 5942502"/>
                    <a:gd name="connsiteY1" fmla="*/ 2199861 h 3330713"/>
                    <a:gd name="connsiteX2" fmla="*/ 2893391 w 5942502"/>
                    <a:gd name="connsiteY2" fmla="*/ 3012661 h 3330713"/>
                    <a:gd name="connsiteX3" fmla="*/ 3953565 w 5942502"/>
                    <a:gd name="connsiteY3" fmla="*/ 3330713 h 3330713"/>
                    <a:gd name="connsiteX4" fmla="*/ 5106504 w 5942502"/>
                    <a:gd name="connsiteY4" fmla="*/ 3083339 h 3330713"/>
                    <a:gd name="connsiteX5" fmla="*/ 5464313 w 5942502"/>
                    <a:gd name="connsiteY5" fmla="*/ 2425148 h 3330713"/>
                    <a:gd name="connsiteX6" fmla="*/ 4753113 w 5942502"/>
                    <a:gd name="connsiteY6" fmla="*/ 1696278 h 3330713"/>
                    <a:gd name="connsiteX7" fmla="*/ 5881758 w 5942502"/>
                    <a:gd name="connsiteY7" fmla="*/ 1532835 h 3330713"/>
                    <a:gd name="connsiteX8" fmla="*/ 5942502 w 5942502"/>
                    <a:gd name="connsiteY8" fmla="*/ 158750 h 3330713"/>
                    <a:gd name="connsiteX9" fmla="*/ 4117008 w 5942502"/>
                    <a:gd name="connsiteY9" fmla="*/ 0 h 3330713"/>
                    <a:gd name="connsiteX10" fmla="*/ 2531165 w 5942502"/>
                    <a:gd name="connsiteY10" fmla="*/ 287130 h 3330713"/>
                    <a:gd name="connsiteX11" fmla="*/ 812800 w 5942502"/>
                    <a:gd name="connsiteY11" fmla="*/ 437322 h 3330713"/>
                    <a:gd name="connsiteX12" fmla="*/ 0 w 5942502"/>
                    <a:gd name="connsiteY12" fmla="*/ 689113 h 3330713"/>
                    <a:gd name="connsiteX13" fmla="*/ 874643 w 5942502"/>
                    <a:gd name="connsiteY13" fmla="*/ 1122017 h 3330713"/>
                    <a:gd name="connsiteX0" fmla="*/ 874643 w 5942502"/>
                    <a:gd name="connsiteY0" fmla="*/ 1122017 h 3330713"/>
                    <a:gd name="connsiteX1" fmla="*/ 2341217 w 5942502"/>
                    <a:gd name="connsiteY1" fmla="*/ 2199861 h 3330713"/>
                    <a:gd name="connsiteX2" fmla="*/ 2893391 w 5942502"/>
                    <a:gd name="connsiteY2" fmla="*/ 3012661 h 3330713"/>
                    <a:gd name="connsiteX3" fmla="*/ 3953565 w 5942502"/>
                    <a:gd name="connsiteY3" fmla="*/ 3330713 h 3330713"/>
                    <a:gd name="connsiteX4" fmla="*/ 5106504 w 5942502"/>
                    <a:gd name="connsiteY4" fmla="*/ 3083339 h 3330713"/>
                    <a:gd name="connsiteX5" fmla="*/ 5464313 w 5942502"/>
                    <a:gd name="connsiteY5" fmla="*/ 2425148 h 3330713"/>
                    <a:gd name="connsiteX6" fmla="*/ 5109813 w 5942502"/>
                    <a:gd name="connsiteY6" fmla="*/ 1712015 h 3330713"/>
                    <a:gd name="connsiteX7" fmla="*/ 5881758 w 5942502"/>
                    <a:gd name="connsiteY7" fmla="*/ 1532835 h 3330713"/>
                    <a:gd name="connsiteX8" fmla="*/ 5942502 w 5942502"/>
                    <a:gd name="connsiteY8" fmla="*/ 158750 h 3330713"/>
                    <a:gd name="connsiteX9" fmla="*/ 4117008 w 5942502"/>
                    <a:gd name="connsiteY9" fmla="*/ 0 h 3330713"/>
                    <a:gd name="connsiteX10" fmla="*/ 2531165 w 5942502"/>
                    <a:gd name="connsiteY10" fmla="*/ 287130 h 3330713"/>
                    <a:gd name="connsiteX11" fmla="*/ 812800 w 5942502"/>
                    <a:gd name="connsiteY11" fmla="*/ 437322 h 3330713"/>
                    <a:gd name="connsiteX12" fmla="*/ 0 w 5942502"/>
                    <a:gd name="connsiteY12" fmla="*/ 689113 h 3330713"/>
                    <a:gd name="connsiteX13" fmla="*/ 874643 w 5942502"/>
                    <a:gd name="connsiteY13" fmla="*/ 1122017 h 3330713"/>
                    <a:gd name="connsiteX0" fmla="*/ 874643 w 5942502"/>
                    <a:gd name="connsiteY0" fmla="*/ 1122017 h 3330713"/>
                    <a:gd name="connsiteX1" fmla="*/ 2341217 w 5942502"/>
                    <a:gd name="connsiteY1" fmla="*/ 2199861 h 3330713"/>
                    <a:gd name="connsiteX2" fmla="*/ 2893391 w 5942502"/>
                    <a:gd name="connsiteY2" fmla="*/ 3012661 h 3330713"/>
                    <a:gd name="connsiteX3" fmla="*/ 3953565 w 5942502"/>
                    <a:gd name="connsiteY3" fmla="*/ 3330713 h 3330713"/>
                    <a:gd name="connsiteX4" fmla="*/ 5106504 w 5942502"/>
                    <a:gd name="connsiteY4" fmla="*/ 3083339 h 3330713"/>
                    <a:gd name="connsiteX5" fmla="*/ 5464313 w 5942502"/>
                    <a:gd name="connsiteY5" fmla="*/ 2425148 h 3330713"/>
                    <a:gd name="connsiteX6" fmla="*/ 5235707 w 5942502"/>
                    <a:gd name="connsiteY6" fmla="*/ 1727752 h 3330713"/>
                    <a:gd name="connsiteX7" fmla="*/ 5881758 w 5942502"/>
                    <a:gd name="connsiteY7" fmla="*/ 1532835 h 3330713"/>
                    <a:gd name="connsiteX8" fmla="*/ 5942502 w 5942502"/>
                    <a:gd name="connsiteY8" fmla="*/ 158750 h 3330713"/>
                    <a:gd name="connsiteX9" fmla="*/ 4117008 w 5942502"/>
                    <a:gd name="connsiteY9" fmla="*/ 0 h 3330713"/>
                    <a:gd name="connsiteX10" fmla="*/ 2531165 w 5942502"/>
                    <a:gd name="connsiteY10" fmla="*/ 287130 h 3330713"/>
                    <a:gd name="connsiteX11" fmla="*/ 812800 w 5942502"/>
                    <a:gd name="connsiteY11" fmla="*/ 437322 h 3330713"/>
                    <a:gd name="connsiteX12" fmla="*/ 0 w 5942502"/>
                    <a:gd name="connsiteY12" fmla="*/ 689113 h 3330713"/>
                    <a:gd name="connsiteX13" fmla="*/ 874643 w 5942502"/>
                    <a:gd name="connsiteY13" fmla="*/ 1122017 h 3330713"/>
                    <a:gd name="connsiteX0" fmla="*/ 874643 w 5942502"/>
                    <a:gd name="connsiteY0" fmla="*/ 1122017 h 3330713"/>
                    <a:gd name="connsiteX1" fmla="*/ 2341217 w 5942502"/>
                    <a:gd name="connsiteY1" fmla="*/ 2199861 h 3330713"/>
                    <a:gd name="connsiteX2" fmla="*/ 2893391 w 5942502"/>
                    <a:gd name="connsiteY2" fmla="*/ 3012661 h 3330713"/>
                    <a:gd name="connsiteX3" fmla="*/ 3953565 w 5942502"/>
                    <a:gd name="connsiteY3" fmla="*/ 3330713 h 3330713"/>
                    <a:gd name="connsiteX4" fmla="*/ 5106504 w 5942502"/>
                    <a:gd name="connsiteY4" fmla="*/ 3083339 h 3330713"/>
                    <a:gd name="connsiteX5" fmla="*/ 5605944 w 5942502"/>
                    <a:gd name="connsiteY5" fmla="*/ 2472358 h 3330713"/>
                    <a:gd name="connsiteX6" fmla="*/ 5235707 w 5942502"/>
                    <a:gd name="connsiteY6" fmla="*/ 1727752 h 3330713"/>
                    <a:gd name="connsiteX7" fmla="*/ 5881758 w 5942502"/>
                    <a:gd name="connsiteY7" fmla="*/ 1532835 h 3330713"/>
                    <a:gd name="connsiteX8" fmla="*/ 5942502 w 5942502"/>
                    <a:gd name="connsiteY8" fmla="*/ 158750 h 3330713"/>
                    <a:gd name="connsiteX9" fmla="*/ 4117008 w 5942502"/>
                    <a:gd name="connsiteY9" fmla="*/ 0 h 3330713"/>
                    <a:gd name="connsiteX10" fmla="*/ 2531165 w 5942502"/>
                    <a:gd name="connsiteY10" fmla="*/ 287130 h 3330713"/>
                    <a:gd name="connsiteX11" fmla="*/ 812800 w 5942502"/>
                    <a:gd name="connsiteY11" fmla="*/ 437322 h 3330713"/>
                    <a:gd name="connsiteX12" fmla="*/ 0 w 5942502"/>
                    <a:gd name="connsiteY12" fmla="*/ 689113 h 3330713"/>
                    <a:gd name="connsiteX13" fmla="*/ 874643 w 5942502"/>
                    <a:gd name="connsiteY13" fmla="*/ 1122017 h 3330713"/>
                    <a:gd name="connsiteX0" fmla="*/ 874643 w 5942502"/>
                    <a:gd name="connsiteY0" fmla="*/ 1122017 h 3330713"/>
                    <a:gd name="connsiteX1" fmla="*/ 2341217 w 5942502"/>
                    <a:gd name="connsiteY1" fmla="*/ 2199861 h 3330713"/>
                    <a:gd name="connsiteX2" fmla="*/ 2893391 w 5942502"/>
                    <a:gd name="connsiteY2" fmla="*/ 3012661 h 3330713"/>
                    <a:gd name="connsiteX3" fmla="*/ 3953565 w 5942502"/>
                    <a:gd name="connsiteY3" fmla="*/ 3330713 h 3330713"/>
                    <a:gd name="connsiteX4" fmla="*/ 5106504 w 5942502"/>
                    <a:gd name="connsiteY4" fmla="*/ 3083339 h 3330713"/>
                    <a:gd name="connsiteX5" fmla="*/ 5605944 w 5942502"/>
                    <a:gd name="connsiteY5" fmla="*/ 2472358 h 3330713"/>
                    <a:gd name="connsiteX6" fmla="*/ 5382584 w 5942502"/>
                    <a:gd name="connsiteY6" fmla="*/ 1727752 h 3330713"/>
                    <a:gd name="connsiteX7" fmla="*/ 5881758 w 5942502"/>
                    <a:gd name="connsiteY7" fmla="*/ 1532835 h 3330713"/>
                    <a:gd name="connsiteX8" fmla="*/ 5942502 w 5942502"/>
                    <a:gd name="connsiteY8" fmla="*/ 158750 h 3330713"/>
                    <a:gd name="connsiteX9" fmla="*/ 4117008 w 5942502"/>
                    <a:gd name="connsiteY9" fmla="*/ 0 h 3330713"/>
                    <a:gd name="connsiteX10" fmla="*/ 2531165 w 5942502"/>
                    <a:gd name="connsiteY10" fmla="*/ 287130 h 3330713"/>
                    <a:gd name="connsiteX11" fmla="*/ 812800 w 5942502"/>
                    <a:gd name="connsiteY11" fmla="*/ 437322 h 3330713"/>
                    <a:gd name="connsiteX12" fmla="*/ 0 w 5942502"/>
                    <a:gd name="connsiteY12" fmla="*/ 689113 h 3330713"/>
                    <a:gd name="connsiteX13" fmla="*/ 874643 w 5942502"/>
                    <a:gd name="connsiteY13" fmla="*/ 1122017 h 3330713"/>
                    <a:gd name="connsiteX0" fmla="*/ 874643 w 5942502"/>
                    <a:gd name="connsiteY0" fmla="*/ 1122017 h 3330713"/>
                    <a:gd name="connsiteX1" fmla="*/ 2341217 w 5942502"/>
                    <a:gd name="connsiteY1" fmla="*/ 2199861 h 3330713"/>
                    <a:gd name="connsiteX2" fmla="*/ 2898637 w 5942502"/>
                    <a:gd name="connsiteY2" fmla="*/ 3091345 h 3330713"/>
                    <a:gd name="connsiteX3" fmla="*/ 3953565 w 5942502"/>
                    <a:gd name="connsiteY3" fmla="*/ 3330713 h 3330713"/>
                    <a:gd name="connsiteX4" fmla="*/ 5106504 w 5942502"/>
                    <a:gd name="connsiteY4" fmla="*/ 3083339 h 3330713"/>
                    <a:gd name="connsiteX5" fmla="*/ 5605944 w 5942502"/>
                    <a:gd name="connsiteY5" fmla="*/ 2472358 h 3330713"/>
                    <a:gd name="connsiteX6" fmla="*/ 5382584 w 5942502"/>
                    <a:gd name="connsiteY6" fmla="*/ 1727752 h 3330713"/>
                    <a:gd name="connsiteX7" fmla="*/ 5881758 w 5942502"/>
                    <a:gd name="connsiteY7" fmla="*/ 1532835 h 3330713"/>
                    <a:gd name="connsiteX8" fmla="*/ 5942502 w 5942502"/>
                    <a:gd name="connsiteY8" fmla="*/ 158750 h 3330713"/>
                    <a:gd name="connsiteX9" fmla="*/ 4117008 w 5942502"/>
                    <a:gd name="connsiteY9" fmla="*/ 0 h 3330713"/>
                    <a:gd name="connsiteX10" fmla="*/ 2531165 w 5942502"/>
                    <a:gd name="connsiteY10" fmla="*/ 287130 h 3330713"/>
                    <a:gd name="connsiteX11" fmla="*/ 812800 w 5942502"/>
                    <a:gd name="connsiteY11" fmla="*/ 437322 h 3330713"/>
                    <a:gd name="connsiteX12" fmla="*/ 0 w 5942502"/>
                    <a:gd name="connsiteY12" fmla="*/ 689113 h 3330713"/>
                    <a:gd name="connsiteX13" fmla="*/ 874643 w 5942502"/>
                    <a:gd name="connsiteY13" fmla="*/ 1122017 h 3330713"/>
                    <a:gd name="connsiteX0" fmla="*/ 874643 w 5942502"/>
                    <a:gd name="connsiteY0" fmla="*/ 996123 h 3204819"/>
                    <a:gd name="connsiteX1" fmla="*/ 2341217 w 5942502"/>
                    <a:gd name="connsiteY1" fmla="*/ 2073967 h 3204819"/>
                    <a:gd name="connsiteX2" fmla="*/ 2898637 w 5942502"/>
                    <a:gd name="connsiteY2" fmla="*/ 2965451 h 3204819"/>
                    <a:gd name="connsiteX3" fmla="*/ 3953565 w 5942502"/>
                    <a:gd name="connsiteY3" fmla="*/ 3204819 h 3204819"/>
                    <a:gd name="connsiteX4" fmla="*/ 5106504 w 5942502"/>
                    <a:gd name="connsiteY4" fmla="*/ 2957445 h 3204819"/>
                    <a:gd name="connsiteX5" fmla="*/ 5605944 w 5942502"/>
                    <a:gd name="connsiteY5" fmla="*/ 2346464 h 3204819"/>
                    <a:gd name="connsiteX6" fmla="*/ 5382584 w 5942502"/>
                    <a:gd name="connsiteY6" fmla="*/ 1601858 h 3204819"/>
                    <a:gd name="connsiteX7" fmla="*/ 5881758 w 5942502"/>
                    <a:gd name="connsiteY7" fmla="*/ 1406941 h 3204819"/>
                    <a:gd name="connsiteX8" fmla="*/ 5942502 w 5942502"/>
                    <a:gd name="connsiteY8" fmla="*/ 32856 h 3204819"/>
                    <a:gd name="connsiteX9" fmla="*/ 4169464 w 5942502"/>
                    <a:gd name="connsiteY9" fmla="*/ 0 h 3204819"/>
                    <a:gd name="connsiteX10" fmla="*/ 2531165 w 5942502"/>
                    <a:gd name="connsiteY10" fmla="*/ 161236 h 3204819"/>
                    <a:gd name="connsiteX11" fmla="*/ 812800 w 5942502"/>
                    <a:gd name="connsiteY11" fmla="*/ 311428 h 3204819"/>
                    <a:gd name="connsiteX12" fmla="*/ 0 w 5942502"/>
                    <a:gd name="connsiteY12" fmla="*/ 563219 h 3204819"/>
                    <a:gd name="connsiteX13" fmla="*/ 874643 w 5942502"/>
                    <a:gd name="connsiteY13" fmla="*/ 996123 h 3204819"/>
                    <a:gd name="connsiteX0" fmla="*/ 874643 w 5932010"/>
                    <a:gd name="connsiteY0" fmla="*/ 996123 h 3204819"/>
                    <a:gd name="connsiteX1" fmla="*/ 2341217 w 5932010"/>
                    <a:gd name="connsiteY1" fmla="*/ 2073967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605944 w 5932010"/>
                    <a:gd name="connsiteY5" fmla="*/ 2346464 h 3204819"/>
                    <a:gd name="connsiteX6" fmla="*/ 5382584 w 5932010"/>
                    <a:gd name="connsiteY6" fmla="*/ 1601858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74643 w 5932010"/>
                    <a:gd name="connsiteY13" fmla="*/ 996123 h 3204819"/>
                    <a:gd name="connsiteX0" fmla="*/ 874643 w 5932010"/>
                    <a:gd name="connsiteY0" fmla="*/ 996123 h 3204819"/>
                    <a:gd name="connsiteX1" fmla="*/ 2341217 w 5932010"/>
                    <a:gd name="connsiteY1" fmla="*/ 2073967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605944 w 5932010"/>
                    <a:gd name="connsiteY5" fmla="*/ 2346464 h 3204819"/>
                    <a:gd name="connsiteX6" fmla="*/ 5503232 w 5932010"/>
                    <a:gd name="connsiteY6" fmla="*/ 1575630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74643 w 5932010"/>
                    <a:gd name="connsiteY13" fmla="*/ 996123 h 3204819"/>
                    <a:gd name="connsiteX0" fmla="*/ 874643 w 5932010"/>
                    <a:gd name="connsiteY0" fmla="*/ 996123 h 3204819"/>
                    <a:gd name="connsiteX1" fmla="*/ 2341217 w 5932010"/>
                    <a:gd name="connsiteY1" fmla="*/ 2073967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443331 w 5932010"/>
                    <a:gd name="connsiteY5" fmla="*/ 2346464 h 3204819"/>
                    <a:gd name="connsiteX6" fmla="*/ 5503232 w 5932010"/>
                    <a:gd name="connsiteY6" fmla="*/ 1575630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74643 w 5932010"/>
                    <a:gd name="connsiteY13" fmla="*/ 996123 h 3204819"/>
                    <a:gd name="connsiteX0" fmla="*/ 874643 w 5932010"/>
                    <a:gd name="connsiteY0" fmla="*/ 996123 h 3204819"/>
                    <a:gd name="connsiteX1" fmla="*/ 2341217 w 5932010"/>
                    <a:gd name="connsiteY1" fmla="*/ 2073967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527261 w 5932010"/>
                    <a:gd name="connsiteY5" fmla="*/ 2346464 h 3204819"/>
                    <a:gd name="connsiteX6" fmla="*/ 5503232 w 5932010"/>
                    <a:gd name="connsiteY6" fmla="*/ 1575630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74643 w 5932010"/>
                    <a:gd name="connsiteY13" fmla="*/ 996123 h 3204819"/>
                    <a:gd name="connsiteX0" fmla="*/ 874643 w 5932010"/>
                    <a:gd name="connsiteY0" fmla="*/ 996123 h 3204819"/>
                    <a:gd name="connsiteX1" fmla="*/ 2341217 w 5932010"/>
                    <a:gd name="connsiteY1" fmla="*/ 2073967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527261 w 5932010"/>
                    <a:gd name="connsiteY5" fmla="*/ 2346464 h 3204819"/>
                    <a:gd name="connsiteX6" fmla="*/ 5414057 w 5932010"/>
                    <a:gd name="connsiteY6" fmla="*/ 1591367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74643 w 5932010"/>
                    <a:gd name="connsiteY13" fmla="*/ 996123 h 3204819"/>
                    <a:gd name="connsiteX0" fmla="*/ 837924 w 5932010"/>
                    <a:gd name="connsiteY0" fmla="*/ 1300366 h 3204819"/>
                    <a:gd name="connsiteX1" fmla="*/ 2341217 w 5932010"/>
                    <a:gd name="connsiteY1" fmla="*/ 2073967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527261 w 5932010"/>
                    <a:gd name="connsiteY5" fmla="*/ 2346464 h 3204819"/>
                    <a:gd name="connsiteX6" fmla="*/ 5414057 w 5932010"/>
                    <a:gd name="connsiteY6" fmla="*/ 1591367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37924 w 5932010"/>
                    <a:gd name="connsiteY13" fmla="*/ 1300366 h 3204819"/>
                    <a:gd name="connsiteX0" fmla="*/ 837924 w 5932010"/>
                    <a:gd name="connsiteY0" fmla="*/ 1300366 h 3204819"/>
                    <a:gd name="connsiteX1" fmla="*/ 2236306 w 5932010"/>
                    <a:gd name="connsiteY1" fmla="*/ 2094949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527261 w 5932010"/>
                    <a:gd name="connsiteY5" fmla="*/ 2346464 h 3204819"/>
                    <a:gd name="connsiteX6" fmla="*/ 5414057 w 5932010"/>
                    <a:gd name="connsiteY6" fmla="*/ 1591367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37924 w 5932010"/>
                    <a:gd name="connsiteY13" fmla="*/ 1300366 h 3204819"/>
                    <a:gd name="connsiteX0" fmla="*/ 837924 w 5932010"/>
                    <a:gd name="connsiteY0" fmla="*/ 1300366 h 3204819"/>
                    <a:gd name="connsiteX1" fmla="*/ 1661915 w 5932010"/>
                    <a:gd name="connsiteY1" fmla="*/ 2449025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527261 w 5932010"/>
                    <a:gd name="connsiteY5" fmla="*/ 2346464 h 3204819"/>
                    <a:gd name="connsiteX6" fmla="*/ 5414057 w 5932010"/>
                    <a:gd name="connsiteY6" fmla="*/ 1591367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37924 w 5932010"/>
                    <a:gd name="connsiteY13" fmla="*/ 1300366 h 3204819"/>
                    <a:gd name="connsiteX0" fmla="*/ 837924 w 5932010"/>
                    <a:gd name="connsiteY0" fmla="*/ 1300366 h 3204819"/>
                    <a:gd name="connsiteX1" fmla="*/ 1543890 w 5932010"/>
                    <a:gd name="connsiteY1" fmla="*/ 2449025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527261 w 5932010"/>
                    <a:gd name="connsiteY5" fmla="*/ 2346464 h 3204819"/>
                    <a:gd name="connsiteX6" fmla="*/ 5414057 w 5932010"/>
                    <a:gd name="connsiteY6" fmla="*/ 1591367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37924 w 5932010"/>
                    <a:gd name="connsiteY13" fmla="*/ 1300366 h 3204819"/>
                    <a:gd name="connsiteX0" fmla="*/ 837924 w 5932010"/>
                    <a:gd name="connsiteY0" fmla="*/ 1300366 h 3204819"/>
                    <a:gd name="connsiteX1" fmla="*/ 1543890 w 5932010"/>
                    <a:gd name="connsiteY1" fmla="*/ 2449025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527261 w 5932010"/>
                    <a:gd name="connsiteY5" fmla="*/ 2346464 h 3204819"/>
                    <a:gd name="connsiteX6" fmla="*/ 5547819 w 5932010"/>
                    <a:gd name="connsiteY6" fmla="*/ 1591367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37924 w 5932010"/>
                    <a:gd name="connsiteY13" fmla="*/ 1300366 h 3204819"/>
                    <a:gd name="connsiteX0" fmla="*/ 837924 w 6031257"/>
                    <a:gd name="connsiteY0" fmla="*/ 1300366 h 3204819"/>
                    <a:gd name="connsiteX1" fmla="*/ 1543890 w 6031257"/>
                    <a:gd name="connsiteY1" fmla="*/ 2449025 h 3204819"/>
                    <a:gd name="connsiteX2" fmla="*/ 2898637 w 6031257"/>
                    <a:gd name="connsiteY2" fmla="*/ 2965451 h 3204819"/>
                    <a:gd name="connsiteX3" fmla="*/ 3953565 w 6031257"/>
                    <a:gd name="connsiteY3" fmla="*/ 3204819 h 3204819"/>
                    <a:gd name="connsiteX4" fmla="*/ 5106504 w 6031257"/>
                    <a:gd name="connsiteY4" fmla="*/ 2957445 h 3204819"/>
                    <a:gd name="connsiteX5" fmla="*/ 5527261 w 6031257"/>
                    <a:gd name="connsiteY5" fmla="*/ 2346464 h 3204819"/>
                    <a:gd name="connsiteX6" fmla="*/ 5547819 w 6031257"/>
                    <a:gd name="connsiteY6" fmla="*/ 1591367 h 3204819"/>
                    <a:gd name="connsiteX7" fmla="*/ 6031257 w 6031257"/>
                    <a:gd name="connsiteY7" fmla="*/ 1367599 h 3204819"/>
                    <a:gd name="connsiteX8" fmla="*/ 5932010 w 6031257"/>
                    <a:gd name="connsiteY8" fmla="*/ 410537 h 3204819"/>
                    <a:gd name="connsiteX9" fmla="*/ 4169464 w 6031257"/>
                    <a:gd name="connsiteY9" fmla="*/ 0 h 3204819"/>
                    <a:gd name="connsiteX10" fmla="*/ 2531165 w 6031257"/>
                    <a:gd name="connsiteY10" fmla="*/ 161236 h 3204819"/>
                    <a:gd name="connsiteX11" fmla="*/ 812800 w 6031257"/>
                    <a:gd name="connsiteY11" fmla="*/ 311428 h 3204819"/>
                    <a:gd name="connsiteX12" fmla="*/ 0 w 6031257"/>
                    <a:gd name="connsiteY12" fmla="*/ 563219 h 3204819"/>
                    <a:gd name="connsiteX13" fmla="*/ 837924 w 6031257"/>
                    <a:gd name="connsiteY13" fmla="*/ 1300366 h 3204819"/>
                    <a:gd name="connsiteX0" fmla="*/ 837924 w 6031257"/>
                    <a:gd name="connsiteY0" fmla="*/ 1300366 h 3204819"/>
                    <a:gd name="connsiteX1" fmla="*/ 1543890 w 6031257"/>
                    <a:gd name="connsiteY1" fmla="*/ 2449025 h 3204819"/>
                    <a:gd name="connsiteX2" fmla="*/ 2898637 w 6031257"/>
                    <a:gd name="connsiteY2" fmla="*/ 2965451 h 3204819"/>
                    <a:gd name="connsiteX3" fmla="*/ 3953565 w 6031257"/>
                    <a:gd name="connsiteY3" fmla="*/ 3204819 h 3204819"/>
                    <a:gd name="connsiteX4" fmla="*/ 5106504 w 6031257"/>
                    <a:gd name="connsiteY4" fmla="*/ 2957445 h 3204819"/>
                    <a:gd name="connsiteX5" fmla="*/ 5527261 w 6031257"/>
                    <a:gd name="connsiteY5" fmla="*/ 2346464 h 3204819"/>
                    <a:gd name="connsiteX6" fmla="*/ 5547819 w 6031257"/>
                    <a:gd name="connsiteY6" fmla="*/ 1591367 h 3204819"/>
                    <a:gd name="connsiteX7" fmla="*/ 6031257 w 6031257"/>
                    <a:gd name="connsiteY7" fmla="*/ 1367599 h 3204819"/>
                    <a:gd name="connsiteX8" fmla="*/ 5994957 w 6031257"/>
                    <a:gd name="connsiteY8" fmla="*/ 166618 h 3204819"/>
                    <a:gd name="connsiteX9" fmla="*/ 4169464 w 6031257"/>
                    <a:gd name="connsiteY9" fmla="*/ 0 h 3204819"/>
                    <a:gd name="connsiteX10" fmla="*/ 2531165 w 6031257"/>
                    <a:gd name="connsiteY10" fmla="*/ 161236 h 3204819"/>
                    <a:gd name="connsiteX11" fmla="*/ 812800 w 6031257"/>
                    <a:gd name="connsiteY11" fmla="*/ 311428 h 3204819"/>
                    <a:gd name="connsiteX12" fmla="*/ 0 w 6031257"/>
                    <a:gd name="connsiteY12" fmla="*/ 563219 h 3204819"/>
                    <a:gd name="connsiteX13" fmla="*/ 837924 w 6031257"/>
                    <a:gd name="connsiteY13" fmla="*/ 1300366 h 3204819"/>
                    <a:gd name="connsiteX0" fmla="*/ 837924 w 6031257"/>
                    <a:gd name="connsiteY0" fmla="*/ 1379050 h 3283503"/>
                    <a:gd name="connsiteX1" fmla="*/ 1543890 w 6031257"/>
                    <a:gd name="connsiteY1" fmla="*/ 2527709 h 3283503"/>
                    <a:gd name="connsiteX2" fmla="*/ 2898637 w 6031257"/>
                    <a:gd name="connsiteY2" fmla="*/ 3044135 h 3283503"/>
                    <a:gd name="connsiteX3" fmla="*/ 3953565 w 6031257"/>
                    <a:gd name="connsiteY3" fmla="*/ 3283503 h 3283503"/>
                    <a:gd name="connsiteX4" fmla="*/ 5106504 w 6031257"/>
                    <a:gd name="connsiteY4" fmla="*/ 3036129 h 3283503"/>
                    <a:gd name="connsiteX5" fmla="*/ 5527261 w 6031257"/>
                    <a:gd name="connsiteY5" fmla="*/ 2425148 h 3283503"/>
                    <a:gd name="connsiteX6" fmla="*/ 5547819 w 6031257"/>
                    <a:gd name="connsiteY6" fmla="*/ 1670051 h 3283503"/>
                    <a:gd name="connsiteX7" fmla="*/ 6031257 w 6031257"/>
                    <a:gd name="connsiteY7" fmla="*/ 1446283 h 3283503"/>
                    <a:gd name="connsiteX8" fmla="*/ 5994957 w 6031257"/>
                    <a:gd name="connsiteY8" fmla="*/ 245302 h 3283503"/>
                    <a:gd name="connsiteX9" fmla="*/ 4169464 w 6031257"/>
                    <a:gd name="connsiteY9" fmla="*/ 0 h 3283503"/>
                    <a:gd name="connsiteX10" fmla="*/ 2531165 w 6031257"/>
                    <a:gd name="connsiteY10" fmla="*/ 239920 h 3283503"/>
                    <a:gd name="connsiteX11" fmla="*/ 812800 w 6031257"/>
                    <a:gd name="connsiteY11" fmla="*/ 390112 h 3283503"/>
                    <a:gd name="connsiteX12" fmla="*/ 0 w 6031257"/>
                    <a:gd name="connsiteY12" fmla="*/ 641903 h 3283503"/>
                    <a:gd name="connsiteX13" fmla="*/ 837924 w 6031257"/>
                    <a:gd name="connsiteY13" fmla="*/ 1379050 h 3283503"/>
                    <a:gd name="connsiteX0" fmla="*/ 837924 w 6031257"/>
                    <a:gd name="connsiteY0" fmla="*/ 1379050 h 3283503"/>
                    <a:gd name="connsiteX1" fmla="*/ 1543890 w 6031257"/>
                    <a:gd name="connsiteY1" fmla="*/ 2527709 h 3283503"/>
                    <a:gd name="connsiteX2" fmla="*/ 2898637 w 6031257"/>
                    <a:gd name="connsiteY2" fmla="*/ 3044135 h 3283503"/>
                    <a:gd name="connsiteX3" fmla="*/ 3953565 w 6031257"/>
                    <a:gd name="connsiteY3" fmla="*/ 3283503 h 3283503"/>
                    <a:gd name="connsiteX4" fmla="*/ 5106504 w 6031257"/>
                    <a:gd name="connsiteY4" fmla="*/ 3036129 h 3283503"/>
                    <a:gd name="connsiteX5" fmla="*/ 5527261 w 6031257"/>
                    <a:gd name="connsiteY5" fmla="*/ 2425148 h 3283503"/>
                    <a:gd name="connsiteX6" fmla="*/ 5547819 w 6031257"/>
                    <a:gd name="connsiteY6" fmla="*/ 1670051 h 3283503"/>
                    <a:gd name="connsiteX7" fmla="*/ 6031257 w 6031257"/>
                    <a:gd name="connsiteY7" fmla="*/ 1446283 h 3283503"/>
                    <a:gd name="connsiteX8" fmla="*/ 5994957 w 6031257"/>
                    <a:gd name="connsiteY8" fmla="*/ 245302 h 3283503"/>
                    <a:gd name="connsiteX9" fmla="*/ 4169464 w 6031257"/>
                    <a:gd name="connsiteY9" fmla="*/ 0 h 3283503"/>
                    <a:gd name="connsiteX10" fmla="*/ 2578375 w 6031257"/>
                    <a:gd name="connsiteY10" fmla="*/ 184842 h 3283503"/>
                    <a:gd name="connsiteX11" fmla="*/ 812800 w 6031257"/>
                    <a:gd name="connsiteY11" fmla="*/ 390112 h 3283503"/>
                    <a:gd name="connsiteX12" fmla="*/ 0 w 6031257"/>
                    <a:gd name="connsiteY12" fmla="*/ 641903 h 3283503"/>
                    <a:gd name="connsiteX13" fmla="*/ 837924 w 6031257"/>
                    <a:gd name="connsiteY13" fmla="*/ 1379050 h 3283503"/>
                    <a:gd name="connsiteX0" fmla="*/ 837924 w 6031257"/>
                    <a:gd name="connsiteY0" fmla="*/ 1194208 h 3098661"/>
                    <a:gd name="connsiteX1" fmla="*/ 1543890 w 6031257"/>
                    <a:gd name="connsiteY1" fmla="*/ 2342867 h 3098661"/>
                    <a:gd name="connsiteX2" fmla="*/ 2898637 w 6031257"/>
                    <a:gd name="connsiteY2" fmla="*/ 2859293 h 3098661"/>
                    <a:gd name="connsiteX3" fmla="*/ 3953565 w 6031257"/>
                    <a:gd name="connsiteY3" fmla="*/ 3098661 h 3098661"/>
                    <a:gd name="connsiteX4" fmla="*/ 5106504 w 6031257"/>
                    <a:gd name="connsiteY4" fmla="*/ 2851287 h 3098661"/>
                    <a:gd name="connsiteX5" fmla="*/ 5527261 w 6031257"/>
                    <a:gd name="connsiteY5" fmla="*/ 2240306 h 3098661"/>
                    <a:gd name="connsiteX6" fmla="*/ 5547819 w 6031257"/>
                    <a:gd name="connsiteY6" fmla="*/ 1485209 h 3098661"/>
                    <a:gd name="connsiteX7" fmla="*/ 6031257 w 6031257"/>
                    <a:gd name="connsiteY7" fmla="*/ 1261441 h 3098661"/>
                    <a:gd name="connsiteX8" fmla="*/ 5994957 w 6031257"/>
                    <a:gd name="connsiteY8" fmla="*/ 60460 h 3098661"/>
                    <a:gd name="connsiteX9" fmla="*/ 4158973 w 6031257"/>
                    <a:gd name="connsiteY9" fmla="*/ 339716 h 3098661"/>
                    <a:gd name="connsiteX10" fmla="*/ 2578375 w 6031257"/>
                    <a:gd name="connsiteY10" fmla="*/ 0 h 3098661"/>
                    <a:gd name="connsiteX11" fmla="*/ 812800 w 6031257"/>
                    <a:gd name="connsiteY11" fmla="*/ 205270 h 3098661"/>
                    <a:gd name="connsiteX12" fmla="*/ 0 w 6031257"/>
                    <a:gd name="connsiteY12" fmla="*/ 457061 h 3098661"/>
                    <a:gd name="connsiteX13" fmla="*/ 837924 w 6031257"/>
                    <a:gd name="connsiteY13" fmla="*/ 1194208 h 3098661"/>
                    <a:gd name="connsiteX0" fmla="*/ 837924 w 6031257"/>
                    <a:gd name="connsiteY0" fmla="*/ 1194208 h 3124057"/>
                    <a:gd name="connsiteX1" fmla="*/ 1543890 w 6031257"/>
                    <a:gd name="connsiteY1" fmla="*/ 2342867 h 3124057"/>
                    <a:gd name="connsiteX2" fmla="*/ 2898637 w 6031257"/>
                    <a:gd name="connsiteY2" fmla="*/ 2859293 h 3124057"/>
                    <a:gd name="connsiteX3" fmla="*/ 3953565 w 6031257"/>
                    <a:gd name="connsiteY3" fmla="*/ 3098661 h 3124057"/>
                    <a:gd name="connsiteX4" fmla="*/ 5421239 w 6031257"/>
                    <a:gd name="connsiteY4" fmla="*/ 3124057 h 3124057"/>
                    <a:gd name="connsiteX5" fmla="*/ 5527261 w 6031257"/>
                    <a:gd name="connsiteY5" fmla="*/ 2240306 h 3124057"/>
                    <a:gd name="connsiteX6" fmla="*/ 5547819 w 6031257"/>
                    <a:gd name="connsiteY6" fmla="*/ 1485209 h 3124057"/>
                    <a:gd name="connsiteX7" fmla="*/ 6031257 w 6031257"/>
                    <a:gd name="connsiteY7" fmla="*/ 1261441 h 3124057"/>
                    <a:gd name="connsiteX8" fmla="*/ 5994957 w 6031257"/>
                    <a:gd name="connsiteY8" fmla="*/ 60460 h 3124057"/>
                    <a:gd name="connsiteX9" fmla="*/ 4158973 w 6031257"/>
                    <a:gd name="connsiteY9" fmla="*/ 339716 h 3124057"/>
                    <a:gd name="connsiteX10" fmla="*/ 2578375 w 6031257"/>
                    <a:gd name="connsiteY10" fmla="*/ 0 h 3124057"/>
                    <a:gd name="connsiteX11" fmla="*/ 812800 w 6031257"/>
                    <a:gd name="connsiteY11" fmla="*/ 205270 h 3124057"/>
                    <a:gd name="connsiteX12" fmla="*/ 0 w 6031257"/>
                    <a:gd name="connsiteY12" fmla="*/ 457061 h 3124057"/>
                    <a:gd name="connsiteX13" fmla="*/ 837924 w 6031257"/>
                    <a:gd name="connsiteY13" fmla="*/ 1194208 h 3124057"/>
                    <a:gd name="connsiteX0" fmla="*/ 837924 w 6031257"/>
                    <a:gd name="connsiteY0" fmla="*/ 1194208 h 3124057"/>
                    <a:gd name="connsiteX1" fmla="*/ 1795677 w 6031257"/>
                    <a:gd name="connsiteY1" fmla="*/ 2295657 h 3124057"/>
                    <a:gd name="connsiteX2" fmla="*/ 2898637 w 6031257"/>
                    <a:gd name="connsiteY2" fmla="*/ 2859293 h 3124057"/>
                    <a:gd name="connsiteX3" fmla="*/ 3953565 w 6031257"/>
                    <a:gd name="connsiteY3" fmla="*/ 3098661 h 3124057"/>
                    <a:gd name="connsiteX4" fmla="*/ 5421239 w 6031257"/>
                    <a:gd name="connsiteY4" fmla="*/ 3124057 h 3124057"/>
                    <a:gd name="connsiteX5" fmla="*/ 5527261 w 6031257"/>
                    <a:gd name="connsiteY5" fmla="*/ 2240306 h 3124057"/>
                    <a:gd name="connsiteX6" fmla="*/ 5547819 w 6031257"/>
                    <a:gd name="connsiteY6" fmla="*/ 1485209 h 3124057"/>
                    <a:gd name="connsiteX7" fmla="*/ 6031257 w 6031257"/>
                    <a:gd name="connsiteY7" fmla="*/ 1261441 h 3124057"/>
                    <a:gd name="connsiteX8" fmla="*/ 5994957 w 6031257"/>
                    <a:gd name="connsiteY8" fmla="*/ 60460 h 3124057"/>
                    <a:gd name="connsiteX9" fmla="*/ 4158973 w 6031257"/>
                    <a:gd name="connsiteY9" fmla="*/ 339716 h 3124057"/>
                    <a:gd name="connsiteX10" fmla="*/ 2578375 w 6031257"/>
                    <a:gd name="connsiteY10" fmla="*/ 0 h 3124057"/>
                    <a:gd name="connsiteX11" fmla="*/ 812800 w 6031257"/>
                    <a:gd name="connsiteY11" fmla="*/ 205270 h 3124057"/>
                    <a:gd name="connsiteX12" fmla="*/ 0 w 6031257"/>
                    <a:gd name="connsiteY12" fmla="*/ 457061 h 3124057"/>
                    <a:gd name="connsiteX13" fmla="*/ 837924 w 6031257"/>
                    <a:gd name="connsiteY13" fmla="*/ 1194208 h 3124057"/>
                    <a:gd name="connsiteX0" fmla="*/ 837924 w 6031257"/>
                    <a:gd name="connsiteY0" fmla="*/ 1194208 h 3124057"/>
                    <a:gd name="connsiteX1" fmla="*/ 1795677 w 6031257"/>
                    <a:gd name="connsiteY1" fmla="*/ 2295657 h 3124057"/>
                    <a:gd name="connsiteX2" fmla="*/ 2898637 w 6031257"/>
                    <a:gd name="connsiteY2" fmla="*/ 2859293 h 3124057"/>
                    <a:gd name="connsiteX3" fmla="*/ 3953565 w 6031257"/>
                    <a:gd name="connsiteY3" fmla="*/ 3098661 h 3124057"/>
                    <a:gd name="connsiteX4" fmla="*/ 5421239 w 6031257"/>
                    <a:gd name="connsiteY4" fmla="*/ 3124057 h 3124057"/>
                    <a:gd name="connsiteX5" fmla="*/ 5527261 w 6031257"/>
                    <a:gd name="connsiteY5" fmla="*/ 2240306 h 3124057"/>
                    <a:gd name="connsiteX6" fmla="*/ 5547819 w 6031257"/>
                    <a:gd name="connsiteY6" fmla="*/ 1485209 h 3124057"/>
                    <a:gd name="connsiteX7" fmla="*/ 6031257 w 6031257"/>
                    <a:gd name="connsiteY7" fmla="*/ 1261441 h 3124057"/>
                    <a:gd name="connsiteX8" fmla="*/ 5827099 w 6031257"/>
                    <a:gd name="connsiteY8" fmla="*/ 647965 h 3124057"/>
                    <a:gd name="connsiteX9" fmla="*/ 4158973 w 6031257"/>
                    <a:gd name="connsiteY9" fmla="*/ 339716 h 3124057"/>
                    <a:gd name="connsiteX10" fmla="*/ 2578375 w 6031257"/>
                    <a:gd name="connsiteY10" fmla="*/ 0 h 3124057"/>
                    <a:gd name="connsiteX11" fmla="*/ 812800 w 6031257"/>
                    <a:gd name="connsiteY11" fmla="*/ 205270 h 3124057"/>
                    <a:gd name="connsiteX12" fmla="*/ 0 w 6031257"/>
                    <a:gd name="connsiteY12" fmla="*/ 457061 h 3124057"/>
                    <a:gd name="connsiteX13" fmla="*/ 837924 w 6031257"/>
                    <a:gd name="connsiteY13" fmla="*/ 1194208 h 3124057"/>
                    <a:gd name="connsiteX0" fmla="*/ 837924 w 6031257"/>
                    <a:gd name="connsiteY0" fmla="*/ 1194208 h 3124057"/>
                    <a:gd name="connsiteX1" fmla="*/ 2273025 w 6031257"/>
                    <a:gd name="connsiteY1" fmla="*/ 2028132 h 3124057"/>
                    <a:gd name="connsiteX2" fmla="*/ 2898637 w 6031257"/>
                    <a:gd name="connsiteY2" fmla="*/ 2859293 h 3124057"/>
                    <a:gd name="connsiteX3" fmla="*/ 3953565 w 6031257"/>
                    <a:gd name="connsiteY3" fmla="*/ 3098661 h 3124057"/>
                    <a:gd name="connsiteX4" fmla="*/ 5421239 w 6031257"/>
                    <a:gd name="connsiteY4" fmla="*/ 3124057 h 3124057"/>
                    <a:gd name="connsiteX5" fmla="*/ 5527261 w 6031257"/>
                    <a:gd name="connsiteY5" fmla="*/ 2240306 h 3124057"/>
                    <a:gd name="connsiteX6" fmla="*/ 5547819 w 6031257"/>
                    <a:gd name="connsiteY6" fmla="*/ 1485209 h 3124057"/>
                    <a:gd name="connsiteX7" fmla="*/ 6031257 w 6031257"/>
                    <a:gd name="connsiteY7" fmla="*/ 1261441 h 3124057"/>
                    <a:gd name="connsiteX8" fmla="*/ 5827099 w 6031257"/>
                    <a:gd name="connsiteY8" fmla="*/ 647965 h 3124057"/>
                    <a:gd name="connsiteX9" fmla="*/ 4158973 w 6031257"/>
                    <a:gd name="connsiteY9" fmla="*/ 339716 h 3124057"/>
                    <a:gd name="connsiteX10" fmla="*/ 2578375 w 6031257"/>
                    <a:gd name="connsiteY10" fmla="*/ 0 h 3124057"/>
                    <a:gd name="connsiteX11" fmla="*/ 812800 w 6031257"/>
                    <a:gd name="connsiteY11" fmla="*/ 205270 h 3124057"/>
                    <a:gd name="connsiteX12" fmla="*/ 0 w 6031257"/>
                    <a:gd name="connsiteY12" fmla="*/ 457061 h 3124057"/>
                    <a:gd name="connsiteX13" fmla="*/ 837924 w 6031257"/>
                    <a:gd name="connsiteY13" fmla="*/ 1194208 h 3124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31257" h="3124057">
                      <a:moveTo>
                        <a:pt x="837924" y="1194208"/>
                      </a:moveTo>
                      <a:lnTo>
                        <a:pt x="2273025" y="2028132"/>
                      </a:lnTo>
                      <a:lnTo>
                        <a:pt x="2898637" y="2859293"/>
                      </a:lnTo>
                      <a:lnTo>
                        <a:pt x="3953565" y="3098661"/>
                      </a:lnTo>
                      <a:lnTo>
                        <a:pt x="5421239" y="3124057"/>
                      </a:lnTo>
                      <a:lnTo>
                        <a:pt x="5527261" y="2240306"/>
                      </a:lnTo>
                      <a:lnTo>
                        <a:pt x="5547819" y="1485209"/>
                      </a:lnTo>
                      <a:lnTo>
                        <a:pt x="6031257" y="1261441"/>
                      </a:lnTo>
                      <a:lnTo>
                        <a:pt x="5827099" y="647965"/>
                      </a:lnTo>
                      <a:lnTo>
                        <a:pt x="4158973" y="339716"/>
                      </a:lnTo>
                      <a:lnTo>
                        <a:pt x="2578375" y="0"/>
                      </a:lnTo>
                      <a:lnTo>
                        <a:pt x="812800" y="205270"/>
                      </a:lnTo>
                      <a:lnTo>
                        <a:pt x="0" y="457061"/>
                      </a:lnTo>
                      <a:lnTo>
                        <a:pt x="837924" y="1194208"/>
                      </a:lnTo>
                      <a:close/>
                    </a:path>
                  </a:pathLst>
                </a:custGeom>
                <a:gradFill flip="none" rotWithShape="1">
                  <a:gsLst>
                    <a:gs pos="0">
                      <a:schemeClr val="accent6"/>
                    </a:gs>
                    <a:gs pos="33000">
                      <a:schemeClr val="accent6">
                        <a:lumMod val="95000"/>
                        <a:lumOff val="5000"/>
                      </a:schemeClr>
                    </a:gs>
                    <a:gs pos="77000">
                      <a:schemeClr val="accent6">
                        <a:alpha val="0"/>
                      </a:schemeClr>
                    </a:gs>
                  </a:gsLst>
                  <a:path path="circle">
                    <a:fillToRect l="50000" t="130000" r="50000" b="-30000"/>
                  </a:path>
                  <a:tileRect/>
                </a:gradFill>
                <a:ln>
                  <a:noFill/>
                </a:ln>
                <a:effectLst>
                  <a:softEdge rad="6350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GB"/>
                </a:p>
              </p:txBody>
            </p:sp>
          </p:grpSp>
          <p:sp>
            <p:nvSpPr>
              <p:cNvPr id="9" name="Rectangle 8">
                <a:extLst>
                  <a:ext uri="{FF2B5EF4-FFF2-40B4-BE49-F238E27FC236}">
                    <a16:creationId xmlns:a16="http://schemas.microsoft.com/office/drawing/2014/main" id="{AFE1DD47-8956-BE73-3D63-1FF9444D11B3}"/>
                  </a:ext>
                </a:extLst>
              </p:cNvPr>
              <p:cNvSpPr/>
              <p:nvPr userDrawn="1"/>
            </p:nvSpPr>
            <p:spPr>
              <a:xfrm>
                <a:off x="-1429311" y="-803988"/>
                <a:ext cx="13621312" cy="7661988"/>
              </a:xfrm>
              <a:prstGeom prst="rect">
                <a:avLst/>
              </a:prstGeom>
              <a:gradFill flip="none" rotWithShape="1">
                <a:gsLst>
                  <a:gs pos="23000">
                    <a:srgbClr val="FFFFFF">
                      <a:alpha val="0"/>
                    </a:srgbClr>
                  </a:gs>
                  <a:gs pos="0">
                    <a:schemeClr val="bg1">
                      <a:alpha val="65000"/>
                    </a:schemeClr>
                  </a:gs>
                  <a:gs pos="72000">
                    <a:schemeClr val="bg1">
                      <a:alpha val="0"/>
                    </a:schemeClr>
                  </a:gs>
                  <a:gs pos="90000">
                    <a:schemeClr val="bg1">
                      <a:alpha val="51000"/>
                    </a:schemeClr>
                  </a:gs>
                </a:gsLst>
                <a:lin ang="18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Freeform: Shape 14">
              <a:extLst>
                <a:ext uri="{FF2B5EF4-FFF2-40B4-BE49-F238E27FC236}">
                  <a16:creationId xmlns:a16="http://schemas.microsoft.com/office/drawing/2014/main" id="{B8B3F615-09BA-2552-C3FD-8ECE40BAEAAC}"/>
                </a:ext>
              </a:extLst>
            </p:cNvPr>
            <p:cNvSpPr/>
            <p:nvPr userDrawn="1"/>
          </p:nvSpPr>
          <p:spPr>
            <a:xfrm flipH="1" flipV="1">
              <a:off x="-1429311" y="-803988"/>
              <a:ext cx="15050623" cy="8465976"/>
            </a:xfrm>
            <a:custGeom>
              <a:avLst/>
              <a:gdLst>
                <a:gd name="connsiteX0" fmla="*/ 13621312 w 15050623"/>
                <a:gd name="connsiteY0" fmla="*/ 7661988 h 8465976"/>
                <a:gd name="connsiteX1" fmla="*/ 13621312 w 15050623"/>
                <a:gd name="connsiteY1" fmla="*/ 803988 h 8465976"/>
                <a:gd name="connsiteX2" fmla="*/ 1428112 w 15050623"/>
                <a:gd name="connsiteY2" fmla="*/ 803988 h 8465976"/>
                <a:gd name="connsiteX3" fmla="*/ 1428112 w 15050623"/>
                <a:gd name="connsiteY3" fmla="*/ 7661988 h 8465976"/>
                <a:gd name="connsiteX4" fmla="*/ 15050623 w 15050623"/>
                <a:gd name="connsiteY4" fmla="*/ 8465976 h 8465976"/>
                <a:gd name="connsiteX5" fmla="*/ 0 w 15050623"/>
                <a:gd name="connsiteY5" fmla="*/ 8465976 h 8465976"/>
                <a:gd name="connsiteX6" fmla="*/ 0 w 15050623"/>
                <a:gd name="connsiteY6" fmla="*/ 0 h 8465976"/>
                <a:gd name="connsiteX7" fmla="*/ 15050623 w 15050623"/>
                <a:gd name="connsiteY7" fmla="*/ 0 h 8465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050623" h="8465976">
                  <a:moveTo>
                    <a:pt x="13621312" y="7661988"/>
                  </a:moveTo>
                  <a:lnTo>
                    <a:pt x="13621312" y="803988"/>
                  </a:lnTo>
                  <a:lnTo>
                    <a:pt x="1428112" y="803988"/>
                  </a:lnTo>
                  <a:lnTo>
                    <a:pt x="1428112" y="7661988"/>
                  </a:lnTo>
                  <a:close/>
                  <a:moveTo>
                    <a:pt x="15050623" y="8465976"/>
                  </a:moveTo>
                  <a:lnTo>
                    <a:pt x="0" y="8465976"/>
                  </a:lnTo>
                  <a:lnTo>
                    <a:pt x="0" y="0"/>
                  </a:lnTo>
                  <a:lnTo>
                    <a:pt x="15050623" y="0"/>
                  </a:lnTo>
                  <a:close/>
                </a:path>
              </a:pathLst>
            </a:custGeom>
            <a:solidFill>
              <a:srgbClr val="53555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grpSp>
      <p:sp>
        <p:nvSpPr>
          <p:cNvPr id="17" name="Text Placeholder 15">
            <a:extLst>
              <a:ext uri="{FF2B5EF4-FFF2-40B4-BE49-F238E27FC236}">
                <a16:creationId xmlns:a16="http://schemas.microsoft.com/office/drawing/2014/main" id="{A9806271-3315-AA4D-BD73-EA573E6D776F}"/>
              </a:ext>
            </a:extLst>
          </p:cNvPr>
          <p:cNvSpPr>
            <a:spLocks noGrp="1"/>
          </p:cNvSpPr>
          <p:nvPr>
            <p:ph type="body" sz="quarter" idx="10" hasCustomPrompt="1"/>
          </p:nvPr>
        </p:nvSpPr>
        <p:spPr>
          <a:xfrm>
            <a:off x="1400400" y="2358000"/>
            <a:ext cx="7416000" cy="1435100"/>
          </a:xfrm>
          <a:prstGeom prst="rect">
            <a:avLst/>
          </a:prstGeom>
        </p:spPr>
        <p:txBody>
          <a:bodyPr anchor="ctr" anchorCtr="0">
            <a:noAutofit/>
          </a:bodyPr>
          <a:lstStyle>
            <a:lvl1pPr marL="0" indent="0">
              <a:buNone/>
              <a:defRPr sz="3600" b="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GB"/>
              <a:t>Enter section intro text here</a:t>
            </a:r>
          </a:p>
        </p:txBody>
      </p:sp>
      <p:pic>
        <p:nvPicPr>
          <p:cNvPr id="7" name="Graphic 6">
            <a:extLst>
              <a:ext uri="{FF2B5EF4-FFF2-40B4-BE49-F238E27FC236}">
                <a16:creationId xmlns:a16="http://schemas.microsoft.com/office/drawing/2014/main" id="{55434A5F-5FBF-83E9-B0B7-60C49F2DF3D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064625" y="6249062"/>
            <a:ext cx="2205245" cy="164288"/>
          </a:xfrm>
          <a:prstGeom prst="rect">
            <a:avLst/>
          </a:prstGeom>
        </p:spPr>
      </p:pic>
      <p:pic>
        <p:nvPicPr>
          <p:cNvPr id="8" name="Graphic 7">
            <a:extLst>
              <a:ext uri="{FF2B5EF4-FFF2-40B4-BE49-F238E27FC236}">
                <a16:creationId xmlns:a16="http://schemas.microsoft.com/office/drawing/2014/main" id="{F01B0A00-2905-2535-43FB-E9BA2F76F82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44501" y="6246468"/>
            <a:ext cx="367200" cy="367200"/>
          </a:xfrm>
          <a:prstGeom prst="rect">
            <a:avLst/>
          </a:prstGeom>
        </p:spPr>
      </p:pic>
      <p:sp>
        <p:nvSpPr>
          <p:cNvPr id="10" name="Date Placeholder 5">
            <a:extLst>
              <a:ext uri="{FF2B5EF4-FFF2-40B4-BE49-F238E27FC236}">
                <a16:creationId xmlns:a16="http://schemas.microsoft.com/office/drawing/2014/main" id="{D226725B-8110-B3FA-2D75-C160C017C1D2}"/>
              </a:ext>
            </a:extLst>
          </p:cNvPr>
          <p:cNvSpPr>
            <a:spLocks noGrp="1"/>
          </p:cNvSpPr>
          <p:nvPr>
            <p:ph type="dt" sz="half" idx="11"/>
          </p:nvPr>
        </p:nvSpPr>
        <p:spPr>
          <a:xfrm>
            <a:off x="9055100" y="6950967"/>
            <a:ext cx="1676400" cy="365125"/>
          </a:xfrm>
        </p:spPr>
        <p:txBody>
          <a:bodyPr/>
          <a:lstStyle/>
          <a:p>
            <a:fld id="{83C13C98-0472-4F62-B3A5-50606D24CF55}" type="datetime1">
              <a:rPr lang="en-GB" smtClean="0"/>
              <a:t>27/01/2026</a:t>
            </a:fld>
            <a:endParaRPr lang="en-GB"/>
          </a:p>
        </p:txBody>
      </p:sp>
      <p:sp>
        <p:nvSpPr>
          <p:cNvPr id="11" name="Footer Placeholder 6">
            <a:extLst>
              <a:ext uri="{FF2B5EF4-FFF2-40B4-BE49-F238E27FC236}">
                <a16:creationId xmlns:a16="http://schemas.microsoft.com/office/drawing/2014/main" id="{1E4C9A79-D6DB-0F9C-3AE8-EF61373FCEC3}"/>
              </a:ext>
            </a:extLst>
          </p:cNvPr>
          <p:cNvSpPr>
            <a:spLocks noGrp="1"/>
          </p:cNvSpPr>
          <p:nvPr>
            <p:ph type="ftr" sz="quarter" idx="12"/>
          </p:nvPr>
        </p:nvSpPr>
        <p:spPr>
          <a:xfrm>
            <a:off x="4038600" y="6950967"/>
            <a:ext cx="4114800" cy="365125"/>
          </a:xfrm>
        </p:spPr>
        <p:txBody>
          <a:bodyPr/>
          <a:lstStyle/>
          <a:p>
            <a:endParaRPr lang="en-GB"/>
          </a:p>
        </p:txBody>
      </p:sp>
      <p:sp>
        <p:nvSpPr>
          <p:cNvPr id="12" name="Slide Number Placeholder 7">
            <a:extLst>
              <a:ext uri="{FF2B5EF4-FFF2-40B4-BE49-F238E27FC236}">
                <a16:creationId xmlns:a16="http://schemas.microsoft.com/office/drawing/2014/main" id="{9238A11B-3039-33B6-CF06-7FF09245DA28}"/>
              </a:ext>
            </a:extLst>
          </p:cNvPr>
          <p:cNvSpPr>
            <a:spLocks noGrp="1"/>
          </p:cNvSpPr>
          <p:nvPr>
            <p:ph type="sldNum" sz="quarter" idx="13"/>
          </p:nvPr>
        </p:nvSpPr>
        <p:spPr>
          <a:xfrm>
            <a:off x="11017249" y="6950967"/>
            <a:ext cx="715341" cy="365125"/>
          </a:xfrm>
        </p:spPr>
        <p:txBody>
          <a:bodyPr/>
          <a:lstStyle/>
          <a:p>
            <a:fld id="{D030B88A-A586-41E9-87F5-B66E06292F0C}" type="slidenum">
              <a:rPr lang="en-GB" smtClean="0"/>
              <a:pPr/>
              <a:t>‹#›</a:t>
            </a:fld>
            <a:endParaRPr lang="en-GB"/>
          </a:p>
        </p:txBody>
      </p:sp>
    </p:spTree>
    <p:extLst>
      <p:ext uri="{BB962C8B-B14F-4D97-AF65-F5344CB8AC3E}">
        <p14:creationId xmlns:p14="http://schemas.microsoft.com/office/powerpoint/2010/main" val="364973864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2_Section into slide 2">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3D063857-729D-3AC8-EB3C-3BA2DA02595B}"/>
              </a:ext>
            </a:extLst>
          </p:cNvPr>
          <p:cNvGrpSpPr/>
          <p:nvPr userDrawn="1"/>
        </p:nvGrpSpPr>
        <p:grpSpPr>
          <a:xfrm>
            <a:off x="-1429311" y="-803988"/>
            <a:ext cx="15050623" cy="8465976"/>
            <a:chOff x="-1429311" y="-803988"/>
            <a:chExt cx="15050623" cy="8465976"/>
          </a:xfrm>
        </p:grpSpPr>
        <p:grpSp>
          <p:nvGrpSpPr>
            <p:cNvPr id="2" name="Group 1">
              <a:extLst>
                <a:ext uri="{FF2B5EF4-FFF2-40B4-BE49-F238E27FC236}">
                  <a16:creationId xmlns:a16="http://schemas.microsoft.com/office/drawing/2014/main" id="{E648067F-EF5D-890E-B75A-AA81AAEDFD4E}"/>
                </a:ext>
              </a:extLst>
            </p:cNvPr>
            <p:cNvGrpSpPr/>
            <p:nvPr userDrawn="1"/>
          </p:nvGrpSpPr>
          <p:grpSpPr>
            <a:xfrm flipH="1">
              <a:off x="-1061049" y="-803988"/>
              <a:ext cx="14682361" cy="8432455"/>
              <a:chOff x="-1429311" y="-803988"/>
              <a:chExt cx="14682361" cy="8432455"/>
            </a:xfrm>
          </p:grpSpPr>
          <p:grpSp>
            <p:nvGrpSpPr>
              <p:cNvPr id="4" name="Group 3">
                <a:extLst>
                  <a:ext uri="{FF2B5EF4-FFF2-40B4-BE49-F238E27FC236}">
                    <a16:creationId xmlns:a16="http://schemas.microsoft.com/office/drawing/2014/main" id="{4B614F85-5123-0F83-7134-CBBD8C333C2E}"/>
                  </a:ext>
                </a:extLst>
              </p:cNvPr>
              <p:cNvGrpSpPr/>
              <p:nvPr userDrawn="1"/>
            </p:nvGrpSpPr>
            <p:grpSpPr>
              <a:xfrm flipH="1">
                <a:off x="0" y="-795306"/>
                <a:ext cx="13253050" cy="8423773"/>
                <a:chOff x="13077670" y="-795306"/>
                <a:chExt cx="13253050" cy="8423773"/>
              </a:xfrm>
            </p:grpSpPr>
            <p:sp>
              <p:nvSpPr>
                <p:cNvPr id="6" name="Rectangle 5">
                  <a:extLst>
                    <a:ext uri="{FF2B5EF4-FFF2-40B4-BE49-F238E27FC236}">
                      <a16:creationId xmlns:a16="http://schemas.microsoft.com/office/drawing/2014/main" id="{7084B96F-BC63-C632-2658-3D22726225AF}"/>
                    </a:ext>
                  </a:extLst>
                </p:cNvPr>
                <p:cNvSpPr/>
                <p:nvPr userDrawn="1"/>
              </p:nvSpPr>
              <p:spPr>
                <a:xfrm>
                  <a:off x="14138720" y="0"/>
                  <a:ext cx="12192000" cy="6858000"/>
                </a:xfrm>
                <a:prstGeom prst="rect">
                  <a:avLst/>
                </a:prstGeom>
                <a:solidFill>
                  <a:srgbClr val="F6EF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Freeform: Shape 8">
                  <a:extLst>
                    <a:ext uri="{FF2B5EF4-FFF2-40B4-BE49-F238E27FC236}">
                      <a16:creationId xmlns:a16="http://schemas.microsoft.com/office/drawing/2014/main" id="{5E6B3005-5B37-915E-AEF2-01DBBE6A58E4}"/>
                    </a:ext>
                  </a:extLst>
                </p:cNvPr>
                <p:cNvSpPr/>
                <p:nvPr userDrawn="1"/>
              </p:nvSpPr>
              <p:spPr>
                <a:xfrm flipV="1">
                  <a:off x="16704511" y="-795306"/>
                  <a:ext cx="7672739" cy="4643034"/>
                </a:xfrm>
                <a:custGeom>
                  <a:avLst/>
                  <a:gdLst>
                    <a:gd name="connsiteX0" fmla="*/ 874643 w 6383130"/>
                    <a:gd name="connsiteY0" fmla="*/ 1122017 h 3330713"/>
                    <a:gd name="connsiteX1" fmla="*/ 2341217 w 6383130"/>
                    <a:gd name="connsiteY1" fmla="*/ 2199861 h 3330713"/>
                    <a:gd name="connsiteX2" fmla="*/ 2893391 w 6383130"/>
                    <a:gd name="connsiteY2" fmla="*/ 3012661 h 3330713"/>
                    <a:gd name="connsiteX3" fmla="*/ 3953565 w 6383130"/>
                    <a:gd name="connsiteY3" fmla="*/ 3330713 h 3330713"/>
                    <a:gd name="connsiteX4" fmla="*/ 5106504 w 6383130"/>
                    <a:gd name="connsiteY4" fmla="*/ 3083339 h 3330713"/>
                    <a:gd name="connsiteX5" fmla="*/ 5464313 w 6383130"/>
                    <a:gd name="connsiteY5" fmla="*/ 2425148 h 3330713"/>
                    <a:gd name="connsiteX6" fmla="*/ 4753113 w 6383130"/>
                    <a:gd name="connsiteY6" fmla="*/ 1696278 h 3330713"/>
                    <a:gd name="connsiteX7" fmla="*/ 6007652 w 6383130"/>
                    <a:gd name="connsiteY7" fmla="*/ 1532835 h 3330713"/>
                    <a:gd name="connsiteX8" fmla="*/ 6383130 w 6383130"/>
                    <a:gd name="connsiteY8" fmla="*/ 1334052 h 3330713"/>
                    <a:gd name="connsiteX9" fmla="*/ 6383130 w 6383130"/>
                    <a:gd name="connsiteY9" fmla="*/ 216452 h 3330713"/>
                    <a:gd name="connsiteX10" fmla="*/ 4117008 w 6383130"/>
                    <a:gd name="connsiteY10" fmla="*/ 0 h 3330713"/>
                    <a:gd name="connsiteX11" fmla="*/ 2531165 w 6383130"/>
                    <a:gd name="connsiteY11" fmla="*/ 287130 h 3330713"/>
                    <a:gd name="connsiteX12" fmla="*/ 812800 w 6383130"/>
                    <a:gd name="connsiteY12" fmla="*/ 437322 h 3330713"/>
                    <a:gd name="connsiteX13" fmla="*/ 0 w 6383130"/>
                    <a:gd name="connsiteY13" fmla="*/ 689113 h 3330713"/>
                    <a:gd name="connsiteX14" fmla="*/ 874643 w 6383130"/>
                    <a:gd name="connsiteY14" fmla="*/ 1122017 h 3330713"/>
                    <a:gd name="connsiteX0" fmla="*/ 874643 w 6383130"/>
                    <a:gd name="connsiteY0" fmla="*/ 1122017 h 3330713"/>
                    <a:gd name="connsiteX1" fmla="*/ 2341217 w 6383130"/>
                    <a:gd name="connsiteY1" fmla="*/ 2199861 h 3330713"/>
                    <a:gd name="connsiteX2" fmla="*/ 2893391 w 6383130"/>
                    <a:gd name="connsiteY2" fmla="*/ 3012661 h 3330713"/>
                    <a:gd name="connsiteX3" fmla="*/ 3953565 w 6383130"/>
                    <a:gd name="connsiteY3" fmla="*/ 3330713 h 3330713"/>
                    <a:gd name="connsiteX4" fmla="*/ 5106504 w 6383130"/>
                    <a:gd name="connsiteY4" fmla="*/ 3083339 h 3330713"/>
                    <a:gd name="connsiteX5" fmla="*/ 5464313 w 6383130"/>
                    <a:gd name="connsiteY5" fmla="*/ 2425148 h 3330713"/>
                    <a:gd name="connsiteX6" fmla="*/ 4753113 w 6383130"/>
                    <a:gd name="connsiteY6" fmla="*/ 1696278 h 3330713"/>
                    <a:gd name="connsiteX7" fmla="*/ 6007652 w 6383130"/>
                    <a:gd name="connsiteY7" fmla="*/ 1532835 h 3330713"/>
                    <a:gd name="connsiteX8" fmla="*/ 6383130 w 6383130"/>
                    <a:gd name="connsiteY8" fmla="*/ 216452 h 3330713"/>
                    <a:gd name="connsiteX9" fmla="*/ 4117008 w 6383130"/>
                    <a:gd name="connsiteY9" fmla="*/ 0 h 3330713"/>
                    <a:gd name="connsiteX10" fmla="*/ 2531165 w 6383130"/>
                    <a:gd name="connsiteY10" fmla="*/ 287130 h 3330713"/>
                    <a:gd name="connsiteX11" fmla="*/ 812800 w 6383130"/>
                    <a:gd name="connsiteY11" fmla="*/ 437322 h 3330713"/>
                    <a:gd name="connsiteX12" fmla="*/ 0 w 6383130"/>
                    <a:gd name="connsiteY12" fmla="*/ 689113 h 3330713"/>
                    <a:gd name="connsiteX13" fmla="*/ 874643 w 6383130"/>
                    <a:gd name="connsiteY13" fmla="*/ 1122017 h 3330713"/>
                    <a:gd name="connsiteX0" fmla="*/ 874643 w 6007652"/>
                    <a:gd name="connsiteY0" fmla="*/ 1122017 h 3330713"/>
                    <a:gd name="connsiteX1" fmla="*/ 2341217 w 6007652"/>
                    <a:gd name="connsiteY1" fmla="*/ 2199861 h 3330713"/>
                    <a:gd name="connsiteX2" fmla="*/ 2893391 w 6007652"/>
                    <a:gd name="connsiteY2" fmla="*/ 3012661 h 3330713"/>
                    <a:gd name="connsiteX3" fmla="*/ 3953565 w 6007652"/>
                    <a:gd name="connsiteY3" fmla="*/ 3330713 h 3330713"/>
                    <a:gd name="connsiteX4" fmla="*/ 5106504 w 6007652"/>
                    <a:gd name="connsiteY4" fmla="*/ 3083339 h 3330713"/>
                    <a:gd name="connsiteX5" fmla="*/ 5464313 w 6007652"/>
                    <a:gd name="connsiteY5" fmla="*/ 2425148 h 3330713"/>
                    <a:gd name="connsiteX6" fmla="*/ 4753113 w 6007652"/>
                    <a:gd name="connsiteY6" fmla="*/ 1696278 h 3330713"/>
                    <a:gd name="connsiteX7" fmla="*/ 6007652 w 6007652"/>
                    <a:gd name="connsiteY7" fmla="*/ 1532835 h 3330713"/>
                    <a:gd name="connsiteX8" fmla="*/ 5942502 w 6007652"/>
                    <a:gd name="connsiteY8" fmla="*/ 158750 h 3330713"/>
                    <a:gd name="connsiteX9" fmla="*/ 4117008 w 6007652"/>
                    <a:gd name="connsiteY9" fmla="*/ 0 h 3330713"/>
                    <a:gd name="connsiteX10" fmla="*/ 2531165 w 6007652"/>
                    <a:gd name="connsiteY10" fmla="*/ 287130 h 3330713"/>
                    <a:gd name="connsiteX11" fmla="*/ 812800 w 6007652"/>
                    <a:gd name="connsiteY11" fmla="*/ 437322 h 3330713"/>
                    <a:gd name="connsiteX12" fmla="*/ 0 w 6007652"/>
                    <a:gd name="connsiteY12" fmla="*/ 689113 h 3330713"/>
                    <a:gd name="connsiteX13" fmla="*/ 874643 w 6007652"/>
                    <a:gd name="connsiteY13" fmla="*/ 1122017 h 3330713"/>
                    <a:gd name="connsiteX0" fmla="*/ 874643 w 5942502"/>
                    <a:gd name="connsiteY0" fmla="*/ 1122017 h 3330713"/>
                    <a:gd name="connsiteX1" fmla="*/ 2341217 w 5942502"/>
                    <a:gd name="connsiteY1" fmla="*/ 2199861 h 3330713"/>
                    <a:gd name="connsiteX2" fmla="*/ 2893391 w 5942502"/>
                    <a:gd name="connsiteY2" fmla="*/ 3012661 h 3330713"/>
                    <a:gd name="connsiteX3" fmla="*/ 3953565 w 5942502"/>
                    <a:gd name="connsiteY3" fmla="*/ 3330713 h 3330713"/>
                    <a:gd name="connsiteX4" fmla="*/ 5106504 w 5942502"/>
                    <a:gd name="connsiteY4" fmla="*/ 3083339 h 3330713"/>
                    <a:gd name="connsiteX5" fmla="*/ 5464313 w 5942502"/>
                    <a:gd name="connsiteY5" fmla="*/ 2425148 h 3330713"/>
                    <a:gd name="connsiteX6" fmla="*/ 4753113 w 5942502"/>
                    <a:gd name="connsiteY6" fmla="*/ 1696278 h 3330713"/>
                    <a:gd name="connsiteX7" fmla="*/ 5881758 w 5942502"/>
                    <a:gd name="connsiteY7" fmla="*/ 1532835 h 3330713"/>
                    <a:gd name="connsiteX8" fmla="*/ 5942502 w 5942502"/>
                    <a:gd name="connsiteY8" fmla="*/ 158750 h 3330713"/>
                    <a:gd name="connsiteX9" fmla="*/ 4117008 w 5942502"/>
                    <a:gd name="connsiteY9" fmla="*/ 0 h 3330713"/>
                    <a:gd name="connsiteX10" fmla="*/ 2531165 w 5942502"/>
                    <a:gd name="connsiteY10" fmla="*/ 287130 h 3330713"/>
                    <a:gd name="connsiteX11" fmla="*/ 812800 w 5942502"/>
                    <a:gd name="connsiteY11" fmla="*/ 437322 h 3330713"/>
                    <a:gd name="connsiteX12" fmla="*/ 0 w 5942502"/>
                    <a:gd name="connsiteY12" fmla="*/ 689113 h 3330713"/>
                    <a:gd name="connsiteX13" fmla="*/ 874643 w 5942502"/>
                    <a:gd name="connsiteY13" fmla="*/ 1122017 h 3330713"/>
                    <a:gd name="connsiteX0" fmla="*/ 874643 w 5942502"/>
                    <a:gd name="connsiteY0" fmla="*/ 1122017 h 3330713"/>
                    <a:gd name="connsiteX1" fmla="*/ 2341217 w 5942502"/>
                    <a:gd name="connsiteY1" fmla="*/ 2199861 h 3330713"/>
                    <a:gd name="connsiteX2" fmla="*/ 2893391 w 5942502"/>
                    <a:gd name="connsiteY2" fmla="*/ 3012661 h 3330713"/>
                    <a:gd name="connsiteX3" fmla="*/ 3953565 w 5942502"/>
                    <a:gd name="connsiteY3" fmla="*/ 3330713 h 3330713"/>
                    <a:gd name="connsiteX4" fmla="*/ 5106504 w 5942502"/>
                    <a:gd name="connsiteY4" fmla="*/ 3083339 h 3330713"/>
                    <a:gd name="connsiteX5" fmla="*/ 5464313 w 5942502"/>
                    <a:gd name="connsiteY5" fmla="*/ 2425148 h 3330713"/>
                    <a:gd name="connsiteX6" fmla="*/ 5109813 w 5942502"/>
                    <a:gd name="connsiteY6" fmla="*/ 1712015 h 3330713"/>
                    <a:gd name="connsiteX7" fmla="*/ 5881758 w 5942502"/>
                    <a:gd name="connsiteY7" fmla="*/ 1532835 h 3330713"/>
                    <a:gd name="connsiteX8" fmla="*/ 5942502 w 5942502"/>
                    <a:gd name="connsiteY8" fmla="*/ 158750 h 3330713"/>
                    <a:gd name="connsiteX9" fmla="*/ 4117008 w 5942502"/>
                    <a:gd name="connsiteY9" fmla="*/ 0 h 3330713"/>
                    <a:gd name="connsiteX10" fmla="*/ 2531165 w 5942502"/>
                    <a:gd name="connsiteY10" fmla="*/ 287130 h 3330713"/>
                    <a:gd name="connsiteX11" fmla="*/ 812800 w 5942502"/>
                    <a:gd name="connsiteY11" fmla="*/ 437322 h 3330713"/>
                    <a:gd name="connsiteX12" fmla="*/ 0 w 5942502"/>
                    <a:gd name="connsiteY12" fmla="*/ 689113 h 3330713"/>
                    <a:gd name="connsiteX13" fmla="*/ 874643 w 5942502"/>
                    <a:gd name="connsiteY13" fmla="*/ 1122017 h 3330713"/>
                    <a:gd name="connsiteX0" fmla="*/ 874643 w 5942502"/>
                    <a:gd name="connsiteY0" fmla="*/ 1122017 h 3330713"/>
                    <a:gd name="connsiteX1" fmla="*/ 2341217 w 5942502"/>
                    <a:gd name="connsiteY1" fmla="*/ 2199861 h 3330713"/>
                    <a:gd name="connsiteX2" fmla="*/ 2893391 w 5942502"/>
                    <a:gd name="connsiteY2" fmla="*/ 3012661 h 3330713"/>
                    <a:gd name="connsiteX3" fmla="*/ 3953565 w 5942502"/>
                    <a:gd name="connsiteY3" fmla="*/ 3330713 h 3330713"/>
                    <a:gd name="connsiteX4" fmla="*/ 5106504 w 5942502"/>
                    <a:gd name="connsiteY4" fmla="*/ 3083339 h 3330713"/>
                    <a:gd name="connsiteX5" fmla="*/ 5464313 w 5942502"/>
                    <a:gd name="connsiteY5" fmla="*/ 2425148 h 3330713"/>
                    <a:gd name="connsiteX6" fmla="*/ 5235707 w 5942502"/>
                    <a:gd name="connsiteY6" fmla="*/ 1727752 h 3330713"/>
                    <a:gd name="connsiteX7" fmla="*/ 5881758 w 5942502"/>
                    <a:gd name="connsiteY7" fmla="*/ 1532835 h 3330713"/>
                    <a:gd name="connsiteX8" fmla="*/ 5942502 w 5942502"/>
                    <a:gd name="connsiteY8" fmla="*/ 158750 h 3330713"/>
                    <a:gd name="connsiteX9" fmla="*/ 4117008 w 5942502"/>
                    <a:gd name="connsiteY9" fmla="*/ 0 h 3330713"/>
                    <a:gd name="connsiteX10" fmla="*/ 2531165 w 5942502"/>
                    <a:gd name="connsiteY10" fmla="*/ 287130 h 3330713"/>
                    <a:gd name="connsiteX11" fmla="*/ 812800 w 5942502"/>
                    <a:gd name="connsiteY11" fmla="*/ 437322 h 3330713"/>
                    <a:gd name="connsiteX12" fmla="*/ 0 w 5942502"/>
                    <a:gd name="connsiteY12" fmla="*/ 689113 h 3330713"/>
                    <a:gd name="connsiteX13" fmla="*/ 874643 w 5942502"/>
                    <a:gd name="connsiteY13" fmla="*/ 1122017 h 3330713"/>
                    <a:gd name="connsiteX0" fmla="*/ 874643 w 5942502"/>
                    <a:gd name="connsiteY0" fmla="*/ 1122017 h 3330713"/>
                    <a:gd name="connsiteX1" fmla="*/ 2341217 w 5942502"/>
                    <a:gd name="connsiteY1" fmla="*/ 2199861 h 3330713"/>
                    <a:gd name="connsiteX2" fmla="*/ 2893391 w 5942502"/>
                    <a:gd name="connsiteY2" fmla="*/ 3012661 h 3330713"/>
                    <a:gd name="connsiteX3" fmla="*/ 3953565 w 5942502"/>
                    <a:gd name="connsiteY3" fmla="*/ 3330713 h 3330713"/>
                    <a:gd name="connsiteX4" fmla="*/ 5106504 w 5942502"/>
                    <a:gd name="connsiteY4" fmla="*/ 3083339 h 3330713"/>
                    <a:gd name="connsiteX5" fmla="*/ 5605944 w 5942502"/>
                    <a:gd name="connsiteY5" fmla="*/ 2472358 h 3330713"/>
                    <a:gd name="connsiteX6" fmla="*/ 5235707 w 5942502"/>
                    <a:gd name="connsiteY6" fmla="*/ 1727752 h 3330713"/>
                    <a:gd name="connsiteX7" fmla="*/ 5881758 w 5942502"/>
                    <a:gd name="connsiteY7" fmla="*/ 1532835 h 3330713"/>
                    <a:gd name="connsiteX8" fmla="*/ 5942502 w 5942502"/>
                    <a:gd name="connsiteY8" fmla="*/ 158750 h 3330713"/>
                    <a:gd name="connsiteX9" fmla="*/ 4117008 w 5942502"/>
                    <a:gd name="connsiteY9" fmla="*/ 0 h 3330713"/>
                    <a:gd name="connsiteX10" fmla="*/ 2531165 w 5942502"/>
                    <a:gd name="connsiteY10" fmla="*/ 287130 h 3330713"/>
                    <a:gd name="connsiteX11" fmla="*/ 812800 w 5942502"/>
                    <a:gd name="connsiteY11" fmla="*/ 437322 h 3330713"/>
                    <a:gd name="connsiteX12" fmla="*/ 0 w 5942502"/>
                    <a:gd name="connsiteY12" fmla="*/ 689113 h 3330713"/>
                    <a:gd name="connsiteX13" fmla="*/ 874643 w 5942502"/>
                    <a:gd name="connsiteY13" fmla="*/ 1122017 h 3330713"/>
                    <a:gd name="connsiteX0" fmla="*/ 874643 w 5942502"/>
                    <a:gd name="connsiteY0" fmla="*/ 1122017 h 3330713"/>
                    <a:gd name="connsiteX1" fmla="*/ 2341217 w 5942502"/>
                    <a:gd name="connsiteY1" fmla="*/ 2199861 h 3330713"/>
                    <a:gd name="connsiteX2" fmla="*/ 2893391 w 5942502"/>
                    <a:gd name="connsiteY2" fmla="*/ 3012661 h 3330713"/>
                    <a:gd name="connsiteX3" fmla="*/ 3953565 w 5942502"/>
                    <a:gd name="connsiteY3" fmla="*/ 3330713 h 3330713"/>
                    <a:gd name="connsiteX4" fmla="*/ 5106504 w 5942502"/>
                    <a:gd name="connsiteY4" fmla="*/ 3083339 h 3330713"/>
                    <a:gd name="connsiteX5" fmla="*/ 5605944 w 5942502"/>
                    <a:gd name="connsiteY5" fmla="*/ 2472358 h 3330713"/>
                    <a:gd name="connsiteX6" fmla="*/ 5382584 w 5942502"/>
                    <a:gd name="connsiteY6" fmla="*/ 1727752 h 3330713"/>
                    <a:gd name="connsiteX7" fmla="*/ 5881758 w 5942502"/>
                    <a:gd name="connsiteY7" fmla="*/ 1532835 h 3330713"/>
                    <a:gd name="connsiteX8" fmla="*/ 5942502 w 5942502"/>
                    <a:gd name="connsiteY8" fmla="*/ 158750 h 3330713"/>
                    <a:gd name="connsiteX9" fmla="*/ 4117008 w 5942502"/>
                    <a:gd name="connsiteY9" fmla="*/ 0 h 3330713"/>
                    <a:gd name="connsiteX10" fmla="*/ 2531165 w 5942502"/>
                    <a:gd name="connsiteY10" fmla="*/ 287130 h 3330713"/>
                    <a:gd name="connsiteX11" fmla="*/ 812800 w 5942502"/>
                    <a:gd name="connsiteY11" fmla="*/ 437322 h 3330713"/>
                    <a:gd name="connsiteX12" fmla="*/ 0 w 5942502"/>
                    <a:gd name="connsiteY12" fmla="*/ 689113 h 3330713"/>
                    <a:gd name="connsiteX13" fmla="*/ 874643 w 5942502"/>
                    <a:gd name="connsiteY13" fmla="*/ 1122017 h 3330713"/>
                    <a:gd name="connsiteX0" fmla="*/ 874643 w 5942502"/>
                    <a:gd name="connsiteY0" fmla="*/ 1122017 h 3330713"/>
                    <a:gd name="connsiteX1" fmla="*/ 2341217 w 5942502"/>
                    <a:gd name="connsiteY1" fmla="*/ 2199861 h 3330713"/>
                    <a:gd name="connsiteX2" fmla="*/ 2898637 w 5942502"/>
                    <a:gd name="connsiteY2" fmla="*/ 3091345 h 3330713"/>
                    <a:gd name="connsiteX3" fmla="*/ 3953565 w 5942502"/>
                    <a:gd name="connsiteY3" fmla="*/ 3330713 h 3330713"/>
                    <a:gd name="connsiteX4" fmla="*/ 5106504 w 5942502"/>
                    <a:gd name="connsiteY4" fmla="*/ 3083339 h 3330713"/>
                    <a:gd name="connsiteX5" fmla="*/ 5605944 w 5942502"/>
                    <a:gd name="connsiteY5" fmla="*/ 2472358 h 3330713"/>
                    <a:gd name="connsiteX6" fmla="*/ 5382584 w 5942502"/>
                    <a:gd name="connsiteY6" fmla="*/ 1727752 h 3330713"/>
                    <a:gd name="connsiteX7" fmla="*/ 5881758 w 5942502"/>
                    <a:gd name="connsiteY7" fmla="*/ 1532835 h 3330713"/>
                    <a:gd name="connsiteX8" fmla="*/ 5942502 w 5942502"/>
                    <a:gd name="connsiteY8" fmla="*/ 158750 h 3330713"/>
                    <a:gd name="connsiteX9" fmla="*/ 4117008 w 5942502"/>
                    <a:gd name="connsiteY9" fmla="*/ 0 h 3330713"/>
                    <a:gd name="connsiteX10" fmla="*/ 2531165 w 5942502"/>
                    <a:gd name="connsiteY10" fmla="*/ 287130 h 3330713"/>
                    <a:gd name="connsiteX11" fmla="*/ 812800 w 5942502"/>
                    <a:gd name="connsiteY11" fmla="*/ 437322 h 3330713"/>
                    <a:gd name="connsiteX12" fmla="*/ 0 w 5942502"/>
                    <a:gd name="connsiteY12" fmla="*/ 689113 h 3330713"/>
                    <a:gd name="connsiteX13" fmla="*/ 874643 w 5942502"/>
                    <a:gd name="connsiteY13" fmla="*/ 1122017 h 3330713"/>
                    <a:gd name="connsiteX0" fmla="*/ 874643 w 5942502"/>
                    <a:gd name="connsiteY0" fmla="*/ 996123 h 3204819"/>
                    <a:gd name="connsiteX1" fmla="*/ 2341217 w 5942502"/>
                    <a:gd name="connsiteY1" fmla="*/ 2073967 h 3204819"/>
                    <a:gd name="connsiteX2" fmla="*/ 2898637 w 5942502"/>
                    <a:gd name="connsiteY2" fmla="*/ 2965451 h 3204819"/>
                    <a:gd name="connsiteX3" fmla="*/ 3953565 w 5942502"/>
                    <a:gd name="connsiteY3" fmla="*/ 3204819 h 3204819"/>
                    <a:gd name="connsiteX4" fmla="*/ 5106504 w 5942502"/>
                    <a:gd name="connsiteY4" fmla="*/ 2957445 h 3204819"/>
                    <a:gd name="connsiteX5" fmla="*/ 5605944 w 5942502"/>
                    <a:gd name="connsiteY5" fmla="*/ 2346464 h 3204819"/>
                    <a:gd name="connsiteX6" fmla="*/ 5382584 w 5942502"/>
                    <a:gd name="connsiteY6" fmla="*/ 1601858 h 3204819"/>
                    <a:gd name="connsiteX7" fmla="*/ 5881758 w 5942502"/>
                    <a:gd name="connsiteY7" fmla="*/ 1406941 h 3204819"/>
                    <a:gd name="connsiteX8" fmla="*/ 5942502 w 5942502"/>
                    <a:gd name="connsiteY8" fmla="*/ 32856 h 3204819"/>
                    <a:gd name="connsiteX9" fmla="*/ 4169464 w 5942502"/>
                    <a:gd name="connsiteY9" fmla="*/ 0 h 3204819"/>
                    <a:gd name="connsiteX10" fmla="*/ 2531165 w 5942502"/>
                    <a:gd name="connsiteY10" fmla="*/ 161236 h 3204819"/>
                    <a:gd name="connsiteX11" fmla="*/ 812800 w 5942502"/>
                    <a:gd name="connsiteY11" fmla="*/ 311428 h 3204819"/>
                    <a:gd name="connsiteX12" fmla="*/ 0 w 5942502"/>
                    <a:gd name="connsiteY12" fmla="*/ 563219 h 3204819"/>
                    <a:gd name="connsiteX13" fmla="*/ 874643 w 5942502"/>
                    <a:gd name="connsiteY13" fmla="*/ 996123 h 3204819"/>
                    <a:gd name="connsiteX0" fmla="*/ 874643 w 5932010"/>
                    <a:gd name="connsiteY0" fmla="*/ 996123 h 3204819"/>
                    <a:gd name="connsiteX1" fmla="*/ 2341217 w 5932010"/>
                    <a:gd name="connsiteY1" fmla="*/ 2073967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605944 w 5932010"/>
                    <a:gd name="connsiteY5" fmla="*/ 2346464 h 3204819"/>
                    <a:gd name="connsiteX6" fmla="*/ 5382584 w 5932010"/>
                    <a:gd name="connsiteY6" fmla="*/ 1601858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74643 w 5932010"/>
                    <a:gd name="connsiteY13" fmla="*/ 996123 h 3204819"/>
                    <a:gd name="connsiteX0" fmla="*/ 874643 w 5932010"/>
                    <a:gd name="connsiteY0" fmla="*/ 996123 h 3204819"/>
                    <a:gd name="connsiteX1" fmla="*/ 2341217 w 5932010"/>
                    <a:gd name="connsiteY1" fmla="*/ 2073967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605944 w 5932010"/>
                    <a:gd name="connsiteY5" fmla="*/ 2346464 h 3204819"/>
                    <a:gd name="connsiteX6" fmla="*/ 5503232 w 5932010"/>
                    <a:gd name="connsiteY6" fmla="*/ 1575630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74643 w 5932010"/>
                    <a:gd name="connsiteY13" fmla="*/ 996123 h 3204819"/>
                    <a:gd name="connsiteX0" fmla="*/ 874643 w 5932010"/>
                    <a:gd name="connsiteY0" fmla="*/ 996123 h 3204819"/>
                    <a:gd name="connsiteX1" fmla="*/ 2341217 w 5932010"/>
                    <a:gd name="connsiteY1" fmla="*/ 2073967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443331 w 5932010"/>
                    <a:gd name="connsiteY5" fmla="*/ 2346464 h 3204819"/>
                    <a:gd name="connsiteX6" fmla="*/ 5503232 w 5932010"/>
                    <a:gd name="connsiteY6" fmla="*/ 1575630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74643 w 5932010"/>
                    <a:gd name="connsiteY13" fmla="*/ 996123 h 3204819"/>
                    <a:gd name="connsiteX0" fmla="*/ 874643 w 5932010"/>
                    <a:gd name="connsiteY0" fmla="*/ 996123 h 3204819"/>
                    <a:gd name="connsiteX1" fmla="*/ 2341217 w 5932010"/>
                    <a:gd name="connsiteY1" fmla="*/ 2073967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527261 w 5932010"/>
                    <a:gd name="connsiteY5" fmla="*/ 2346464 h 3204819"/>
                    <a:gd name="connsiteX6" fmla="*/ 5503232 w 5932010"/>
                    <a:gd name="connsiteY6" fmla="*/ 1575630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74643 w 5932010"/>
                    <a:gd name="connsiteY13" fmla="*/ 996123 h 3204819"/>
                    <a:gd name="connsiteX0" fmla="*/ 874643 w 5932010"/>
                    <a:gd name="connsiteY0" fmla="*/ 996123 h 3204819"/>
                    <a:gd name="connsiteX1" fmla="*/ 2341217 w 5932010"/>
                    <a:gd name="connsiteY1" fmla="*/ 2073967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527261 w 5932010"/>
                    <a:gd name="connsiteY5" fmla="*/ 2346464 h 3204819"/>
                    <a:gd name="connsiteX6" fmla="*/ 5414057 w 5932010"/>
                    <a:gd name="connsiteY6" fmla="*/ 1591367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74643 w 5932010"/>
                    <a:gd name="connsiteY13" fmla="*/ 996123 h 3204819"/>
                    <a:gd name="connsiteX0" fmla="*/ 837924 w 5932010"/>
                    <a:gd name="connsiteY0" fmla="*/ 1300366 h 3204819"/>
                    <a:gd name="connsiteX1" fmla="*/ 2341217 w 5932010"/>
                    <a:gd name="connsiteY1" fmla="*/ 2073967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527261 w 5932010"/>
                    <a:gd name="connsiteY5" fmla="*/ 2346464 h 3204819"/>
                    <a:gd name="connsiteX6" fmla="*/ 5414057 w 5932010"/>
                    <a:gd name="connsiteY6" fmla="*/ 1591367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37924 w 5932010"/>
                    <a:gd name="connsiteY13" fmla="*/ 1300366 h 3204819"/>
                    <a:gd name="connsiteX0" fmla="*/ 837924 w 5932010"/>
                    <a:gd name="connsiteY0" fmla="*/ 1300366 h 3204819"/>
                    <a:gd name="connsiteX1" fmla="*/ 2236306 w 5932010"/>
                    <a:gd name="connsiteY1" fmla="*/ 2094949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527261 w 5932010"/>
                    <a:gd name="connsiteY5" fmla="*/ 2346464 h 3204819"/>
                    <a:gd name="connsiteX6" fmla="*/ 5414057 w 5932010"/>
                    <a:gd name="connsiteY6" fmla="*/ 1591367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37924 w 5932010"/>
                    <a:gd name="connsiteY13" fmla="*/ 1300366 h 3204819"/>
                    <a:gd name="connsiteX0" fmla="*/ 25124 w 5119210"/>
                    <a:gd name="connsiteY0" fmla="*/ 1300366 h 3204819"/>
                    <a:gd name="connsiteX1" fmla="*/ 1423506 w 5119210"/>
                    <a:gd name="connsiteY1" fmla="*/ 2094949 h 3204819"/>
                    <a:gd name="connsiteX2" fmla="*/ 2085837 w 5119210"/>
                    <a:gd name="connsiteY2" fmla="*/ 2965451 h 3204819"/>
                    <a:gd name="connsiteX3" fmla="*/ 3140765 w 5119210"/>
                    <a:gd name="connsiteY3" fmla="*/ 3204819 h 3204819"/>
                    <a:gd name="connsiteX4" fmla="*/ 4293704 w 5119210"/>
                    <a:gd name="connsiteY4" fmla="*/ 2957445 h 3204819"/>
                    <a:gd name="connsiteX5" fmla="*/ 4714461 w 5119210"/>
                    <a:gd name="connsiteY5" fmla="*/ 2346464 h 3204819"/>
                    <a:gd name="connsiteX6" fmla="*/ 4601257 w 5119210"/>
                    <a:gd name="connsiteY6" fmla="*/ 1591367 h 3204819"/>
                    <a:gd name="connsiteX7" fmla="*/ 5068958 w 5119210"/>
                    <a:gd name="connsiteY7" fmla="*/ 1406941 h 3204819"/>
                    <a:gd name="connsiteX8" fmla="*/ 5119210 w 5119210"/>
                    <a:gd name="connsiteY8" fmla="*/ 410537 h 3204819"/>
                    <a:gd name="connsiteX9" fmla="*/ 3356664 w 5119210"/>
                    <a:gd name="connsiteY9" fmla="*/ 0 h 3204819"/>
                    <a:gd name="connsiteX10" fmla="*/ 1718365 w 5119210"/>
                    <a:gd name="connsiteY10" fmla="*/ 161236 h 3204819"/>
                    <a:gd name="connsiteX11" fmla="*/ 0 w 5119210"/>
                    <a:gd name="connsiteY11" fmla="*/ 311428 h 3204819"/>
                    <a:gd name="connsiteX12" fmla="*/ 68715 w 5119210"/>
                    <a:gd name="connsiteY12" fmla="*/ 579863 h 3204819"/>
                    <a:gd name="connsiteX13" fmla="*/ 25124 w 5119210"/>
                    <a:gd name="connsiteY13" fmla="*/ 1300366 h 3204819"/>
                    <a:gd name="connsiteX0" fmla="*/ 25124 w 5119210"/>
                    <a:gd name="connsiteY0" fmla="*/ 1300366 h 3204819"/>
                    <a:gd name="connsiteX1" fmla="*/ 1423506 w 5119210"/>
                    <a:gd name="connsiteY1" fmla="*/ 2094949 h 3204819"/>
                    <a:gd name="connsiteX2" fmla="*/ 2085837 w 5119210"/>
                    <a:gd name="connsiteY2" fmla="*/ 2965451 h 3204819"/>
                    <a:gd name="connsiteX3" fmla="*/ 3140765 w 5119210"/>
                    <a:gd name="connsiteY3" fmla="*/ 3204819 h 3204819"/>
                    <a:gd name="connsiteX4" fmla="*/ 4293704 w 5119210"/>
                    <a:gd name="connsiteY4" fmla="*/ 2957445 h 3204819"/>
                    <a:gd name="connsiteX5" fmla="*/ 4714461 w 5119210"/>
                    <a:gd name="connsiteY5" fmla="*/ 2346464 h 3204819"/>
                    <a:gd name="connsiteX6" fmla="*/ 4601257 w 5119210"/>
                    <a:gd name="connsiteY6" fmla="*/ 1591367 h 3204819"/>
                    <a:gd name="connsiteX7" fmla="*/ 5068958 w 5119210"/>
                    <a:gd name="connsiteY7" fmla="*/ 1406941 h 3204819"/>
                    <a:gd name="connsiteX8" fmla="*/ 5119210 w 5119210"/>
                    <a:gd name="connsiteY8" fmla="*/ 410537 h 3204819"/>
                    <a:gd name="connsiteX9" fmla="*/ 3356664 w 5119210"/>
                    <a:gd name="connsiteY9" fmla="*/ 0 h 3204819"/>
                    <a:gd name="connsiteX10" fmla="*/ 1718365 w 5119210"/>
                    <a:gd name="connsiteY10" fmla="*/ 161236 h 3204819"/>
                    <a:gd name="connsiteX11" fmla="*/ 0 w 5119210"/>
                    <a:gd name="connsiteY11" fmla="*/ 311428 h 3204819"/>
                    <a:gd name="connsiteX12" fmla="*/ 586126 w 5119210"/>
                    <a:gd name="connsiteY12" fmla="*/ 918292 h 3204819"/>
                    <a:gd name="connsiteX13" fmla="*/ 25124 w 5119210"/>
                    <a:gd name="connsiteY13" fmla="*/ 1300366 h 3204819"/>
                    <a:gd name="connsiteX0" fmla="*/ 0 w 6103356"/>
                    <a:gd name="connsiteY0" fmla="*/ 1411326 h 3204819"/>
                    <a:gd name="connsiteX1" fmla="*/ 2407652 w 6103356"/>
                    <a:gd name="connsiteY1" fmla="*/ 2094949 h 3204819"/>
                    <a:gd name="connsiteX2" fmla="*/ 3069983 w 6103356"/>
                    <a:gd name="connsiteY2" fmla="*/ 2965451 h 3204819"/>
                    <a:gd name="connsiteX3" fmla="*/ 4124911 w 6103356"/>
                    <a:gd name="connsiteY3" fmla="*/ 3204819 h 3204819"/>
                    <a:gd name="connsiteX4" fmla="*/ 5277850 w 6103356"/>
                    <a:gd name="connsiteY4" fmla="*/ 2957445 h 3204819"/>
                    <a:gd name="connsiteX5" fmla="*/ 5698607 w 6103356"/>
                    <a:gd name="connsiteY5" fmla="*/ 2346464 h 3204819"/>
                    <a:gd name="connsiteX6" fmla="*/ 5585403 w 6103356"/>
                    <a:gd name="connsiteY6" fmla="*/ 1591367 h 3204819"/>
                    <a:gd name="connsiteX7" fmla="*/ 6053104 w 6103356"/>
                    <a:gd name="connsiteY7" fmla="*/ 1406941 h 3204819"/>
                    <a:gd name="connsiteX8" fmla="*/ 6103356 w 6103356"/>
                    <a:gd name="connsiteY8" fmla="*/ 410537 h 3204819"/>
                    <a:gd name="connsiteX9" fmla="*/ 4340810 w 6103356"/>
                    <a:gd name="connsiteY9" fmla="*/ 0 h 3204819"/>
                    <a:gd name="connsiteX10" fmla="*/ 2702511 w 6103356"/>
                    <a:gd name="connsiteY10" fmla="*/ 161236 h 3204819"/>
                    <a:gd name="connsiteX11" fmla="*/ 984146 w 6103356"/>
                    <a:gd name="connsiteY11" fmla="*/ 311428 h 3204819"/>
                    <a:gd name="connsiteX12" fmla="*/ 1570272 w 6103356"/>
                    <a:gd name="connsiteY12" fmla="*/ 918292 h 3204819"/>
                    <a:gd name="connsiteX13" fmla="*/ 0 w 6103356"/>
                    <a:gd name="connsiteY13" fmla="*/ 1411326 h 3204819"/>
                    <a:gd name="connsiteX0" fmla="*/ 0 w 6103356"/>
                    <a:gd name="connsiteY0" fmla="*/ 1411326 h 3204819"/>
                    <a:gd name="connsiteX1" fmla="*/ 900135 w 6103356"/>
                    <a:gd name="connsiteY1" fmla="*/ 2122689 h 3204819"/>
                    <a:gd name="connsiteX2" fmla="*/ 3069983 w 6103356"/>
                    <a:gd name="connsiteY2" fmla="*/ 2965451 h 3204819"/>
                    <a:gd name="connsiteX3" fmla="*/ 4124911 w 6103356"/>
                    <a:gd name="connsiteY3" fmla="*/ 3204819 h 3204819"/>
                    <a:gd name="connsiteX4" fmla="*/ 5277850 w 6103356"/>
                    <a:gd name="connsiteY4" fmla="*/ 2957445 h 3204819"/>
                    <a:gd name="connsiteX5" fmla="*/ 5698607 w 6103356"/>
                    <a:gd name="connsiteY5" fmla="*/ 2346464 h 3204819"/>
                    <a:gd name="connsiteX6" fmla="*/ 5585403 w 6103356"/>
                    <a:gd name="connsiteY6" fmla="*/ 1591367 h 3204819"/>
                    <a:gd name="connsiteX7" fmla="*/ 6053104 w 6103356"/>
                    <a:gd name="connsiteY7" fmla="*/ 1406941 h 3204819"/>
                    <a:gd name="connsiteX8" fmla="*/ 6103356 w 6103356"/>
                    <a:gd name="connsiteY8" fmla="*/ 410537 h 3204819"/>
                    <a:gd name="connsiteX9" fmla="*/ 4340810 w 6103356"/>
                    <a:gd name="connsiteY9" fmla="*/ 0 h 3204819"/>
                    <a:gd name="connsiteX10" fmla="*/ 2702511 w 6103356"/>
                    <a:gd name="connsiteY10" fmla="*/ 161236 h 3204819"/>
                    <a:gd name="connsiteX11" fmla="*/ 984146 w 6103356"/>
                    <a:gd name="connsiteY11" fmla="*/ 311428 h 3204819"/>
                    <a:gd name="connsiteX12" fmla="*/ 1570272 w 6103356"/>
                    <a:gd name="connsiteY12" fmla="*/ 918292 h 3204819"/>
                    <a:gd name="connsiteX13" fmla="*/ 0 w 6103356"/>
                    <a:gd name="connsiteY13" fmla="*/ 1411326 h 3204819"/>
                    <a:gd name="connsiteX0" fmla="*/ 0 w 5918110"/>
                    <a:gd name="connsiteY0" fmla="*/ 1244886 h 3204819"/>
                    <a:gd name="connsiteX1" fmla="*/ 714889 w 5918110"/>
                    <a:gd name="connsiteY1" fmla="*/ 2122689 h 3204819"/>
                    <a:gd name="connsiteX2" fmla="*/ 2884737 w 5918110"/>
                    <a:gd name="connsiteY2" fmla="*/ 2965451 h 3204819"/>
                    <a:gd name="connsiteX3" fmla="*/ 3939665 w 5918110"/>
                    <a:gd name="connsiteY3" fmla="*/ 3204819 h 3204819"/>
                    <a:gd name="connsiteX4" fmla="*/ 5092604 w 5918110"/>
                    <a:gd name="connsiteY4" fmla="*/ 2957445 h 3204819"/>
                    <a:gd name="connsiteX5" fmla="*/ 5513361 w 5918110"/>
                    <a:gd name="connsiteY5" fmla="*/ 2346464 h 3204819"/>
                    <a:gd name="connsiteX6" fmla="*/ 5400157 w 5918110"/>
                    <a:gd name="connsiteY6" fmla="*/ 1591367 h 3204819"/>
                    <a:gd name="connsiteX7" fmla="*/ 5867858 w 5918110"/>
                    <a:gd name="connsiteY7" fmla="*/ 1406941 h 3204819"/>
                    <a:gd name="connsiteX8" fmla="*/ 5918110 w 5918110"/>
                    <a:gd name="connsiteY8" fmla="*/ 410537 h 3204819"/>
                    <a:gd name="connsiteX9" fmla="*/ 4155564 w 5918110"/>
                    <a:gd name="connsiteY9" fmla="*/ 0 h 3204819"/>
                    <a:gd name="connsiteX10" fmla="*/ 2517265 w 5918110"/>
                    <a:gd name="connsiteY10" fmla="*/ 161236 h 3204819"/>
                    <a:gd name="connsiteX11" fmla="*/ 798900 w 5918110"/>
                    <a:gd name="connsiteY11" fmla="*/ 311428 h 3204819"/>
                    <a:gd name="connsiteX12" fmla="*/ 1385026 w 5918110"/>
                    <a:gd name="connsiteY12" fmla="*/ 918292 h 3204819"/>
                    <a:gd name="connsiteX13" fmla="*/ 0 w 5918110"/>
                    <a:gd name="connsiteY13" fmla="*/ 1244886 h 3204819"/>
                    <a:gd name="connsiteX0" fmla="*/ 0 w 5918110"/>
                    <a:gd name="connsiteY0" fmla="*/ 1244886 h 3204819"/>
                    <a:gd name="connsiteX1" fmla="*/ 548806 w 5918110"/>
                    <a:gd name="connsiteY1" fmla="*/ 2461118 h 3204819"/>
                    <a:gd name="connsiteX2" fmla="*/ 2884737 w 5918110"/>
                    <a:gd name="connsiteY2" fmla="*/ 2965451 h 3204819"/>
                    <a:gd name="connsiteX3" fmla="*/ 3939665 w 5918110"/>
                    <a:gd name="connsiteY3" fmla="*/ 3204819 h 3204819"/>
                    <a:gd name="connsiteX4" fmla="*/ 5092604 w 5918110"/>
                    <a:gd name="connsiteY4" fmla="*/ 2957445 h 3204819"/>
                    <a:gd name="connsiteX5" fmla="*/ 5513361 w 5918110"/>
                    <a:gd name="connsiteY5" fmla="*/ 2346464 h 3204819"/>
                    <a:gd name="connsiteX6" fmla="*/ 5400157 w 5918110"/>
                    <a:gd name="connsiteY6" fmla="*/ 1591367 h 3204819"/>
                    <a:gd name="connsiteX7" fmla="*/ 5867858 w 5918110"/>
                    <a:gd name="connsiteY7" fmla="*/ 1406941 h 3204819"/>
                    <a:gd name="connsiteX8" fmla="*/ 5918110 w 5918110"/>
                    <a:gd name="connsiteY8" fmla="*/ 410537 h 3204819"/>
                    <a:gd name="connsiteX9" fmla="*/ 4155564 w 5918110"/>
                    <a:gd name="connsiteY9" fmla="*/ 0 h 3204819"/>
                    <a:gd name="connsiteX10" fmla="*/ 2517265 w 5918110"/>
                    <a:gd name="connsiteY10" fmla="*/ 161236 h 3204819"/>
                    <a:gd name="connsiteX11" fmla="*/ 798900 w 5918110"/>
                    <a:gd name="connsiteY11" fmla="*/ 311428 h 3204819"/>
                    <a:gd name="connsiteX12" fmla="*/ 1385026 w 5918110"/>
                    <a:gd name="connsiteY12" fmla="*/ 918292 h 3204819"/>
                    <a:gd name="connsiteX13" fmla="*/ 0 w 5918110"/>
                    <a:gd name="connsiteY13" fmla="*/ 1244886 h 3204819"/>
                    <a:gd name="connsiteX0" fmla="*/ 0 w 5918110"/>
                    <a:gd name="connsiteY0" fmla="*/ 1244886 h 3204819"/>
                    <a:gd name="connsiteX1" fmla="*/ 727664 w 5918110"/>
                    <a:gd name="connsiteY1" fmla="*/ 2810643 h 3204819"/>
                    <a:gd name="connsiteX2" fmla="*/ 2884737 w 5918110"/>
                    <a:gd name="connsiteY2" fmla="*/ 2965451 h 3204819"/>
                    <a:gd name="connsiteX3" fmla="*/ 3939665 w 5918110"/>
                    <a:gd name="connsiteY3" fmla="*/ 3204819 h 3204819"/>
                    <a:gd name="connsiteX4" fmla="*/ 5092604 w 5918110"/>
                    <a:gd name="connsiteY4" fmla="*/ 2957445 h 3204819"/>
                    <a:gd name="connsiteX5" fmla="*/ 5513361 w 5918110"/>
                    <a:gd name="connsiteY5" fmla="*/ 2346464 h 3204819"/>
                    <a:gd name="connsiteX6" fmla="*/ 5400157 w 5918110"/>
                    <a:gd name="connsiteY6" fmla="*/ 1591367 h 3204819"/>
                    <a:gd name="connsiteX7" fmla="*/ 5867858 w 5918110"/>
                    <a:gd name="connsiteY7" fmla="*/ 1406941 h 3204819"/>
                    <a:gd name="connsiteX8" fmla="*/ 5918110 w 5918110"/>
                    <a:gd name="connsiteY8" fmla="*/ 410537 h 3204819"/>
                    <a:gd name="connsiteX9" fmla="*/ 4155564 w 5918110"/>
                    <a:gd name="connsiteY9" fmla="*/ 0 h 3204819"/>
                    <a:gd name="connsiteX10" fmla="*/ 2517265 w 5918110"/>
                    <a:gd name="connsiteY10" fmla="*/ 161236 h 3204819"/>
                    <a:gd name="connsiteX11" fmla="*/ 798900 w 5918110"/>
                    <a:gd name="connsiteY11" fmla="*/ 311428 h 3204819"/>
                    <a:gd name="connsiteX12" fmla="*/ 1385026 w 5918110"/>
                    <a:gd name="connsiteY12" fmla="*/ 918292 h 3204819"/>
                    <a:gd name="connsiteX13" fmla="*/ 0 w 5918110"/>
                    <a:gd name="connsiteY13" fmla="*/ 1244886 h 3204819"/>
                    <a:gd name="connsiteX0" fmla="*/ 1067304 w 6985414"/>
                    <a:gd name="connsiteY0" fmla="*/ 1244886 h 3204819"/>
                    <a:gd name="connsiteX1" fmla="*/ 0 w 6985414"/>
                    <a:gd name="connsiteY1" fmla="*/ 2921603 h 3204819"/>
                    <a:gd name="connsiteX2" fmla="*/ 3952041 w 6985414"/>
                    <a:gd name="connsiteY2" fmla="*/ 2965451 h 3204819"/>
                    <a:gd name="connsiteX3" fmla="*/ 5006969 w 6985414"/>
                    <a:gd name="connsiteY3" fmla="*/ 3204819 h 3204819"/>
                    <a:gd name="connsiteX4" fmla="*/ 6159908 w 6985414"/>
                    <a:gd name="connsiteY4" fmla="*/ 2957445 h 3204819"/>
                    <a:gd name="connsiteX5" fmla="*/ 6580665 w 6985414"/>
                    <a:gd name="connsiteY5" fmla="*/ 2346464 h 3204819"/>
                    <a:gd name="connsiteX6" fmla="*/ 6467461 w 6985414"/>
                    <a:gd name="connsiteY6" fmla="*/ 1591367 h 3204819"/>
                    <a:gd name="connsiteX7" fmla="*/ 6935162 w 6985414"/>
                    <a:gd name="connsiteY7" fmla="*/ 1406941 h 3204819"/>
                    <a:gd name="connsiteX8" fmla="*/ 6985414 w 6985414"/>
                    <a:gd name="connsiteY8" fmla="*/ 410537 h 3204819"/>
                    <a:gd name="connsiteX9" fmla="*/ 5222868 w 6985414"/>
                    <a:gd name="connsiteY9" fmla="*/ 0 h 3204819"/>
                    <a:gd name="connsiteX10" fmla="*/ 3584569 w 6985414"/>
                    <a:gd name="connsiteY10" fmla="*/ 161236 h 3204819"/>
                    <a:gd name="connsiteX11" fmla="*/ 1866204 w 6985414"/>
                    <a:gd name="connsiteY11" fmla="*/ 311428 h 3204819"/>
                    <a:gd name="connsiteX12" fmla="*/ 2452330 w 6985414"/>
                    <a:gd name="connsiteY12" fmla="*/ 918292 h 3204819"/>
                    <a:gd name="connsiteX13" fmla="*/ 1067304 w 6985414"/>
                    <a:gd name="connsiteY13" fmla="*/ 1244886 h 3204819"/>
                    <a:gd name="connsiteX0" fmla="*/ 1182284 w 7100394"/>
                    <a:gd name="connsiteY0" fmla="*/ 1244886 h 3204819"/>
                    <a:gd name="connsiteX1" fmla="*/ 0 w 7100394"/>
                    <a:gd name="connsiteY1" fmla="*/ 2904959 h 3204819"/>
                    <a:gd name="connsiteX2" fmla="*/ 4067021 w 7100394"/>
                    <a:gd name="connsiteY2" fmla="*/ 2965451 h 3204819"/>
                    <a:gd name="connsiteX3" fmla="*/ 5121949 w 7100394"/>
                    <a:gd name="connsiteY3" fmla="*/ 3204819 h 3204819"/>
                    <a:gd name="connsiteX4" fmla="*/ 6274888 w 7100394"/>
                    <a:gd name="connsiteY4" fmla="*/ 2957445 h 3204819"/>
                    <a:gd name="connsiteX5" fmla="*/ 6695645 w 7100394"/>
                    <a:gd name="connsiteY5" fmla="*/ 2346464 h 3204819"/>
                    <a:gd name="connsiteX6" fmla="*/ 6582441 w 7100394"/>
                    <a:gd name="connsiteY6" fmla="*/ 1591367 h 3204819"/>
                    <a:gd name="connsiteX7" fmla="*/ 7050142 w 7100394"/>
                    <a:gd name="connsiteY7" fmla="*/ 1406941 h 3204819"/>
                    <a:gd name="connsiteX8" fmla="*/ 7100394 w 7100394"/>
                    <a:gd name="connsiteY8" fmla="*/ 410537 h 3204819"/>
                    <a:gd name="connsiteX9" fmla="*/ 5337848 w 7100394"/>
                    <a:gd name="connsiteY9" fmla="*/ 0 h 3204819"/>
                    <a:gd name="connsiteX10" fmla="*/ 3699549 w 7100394"/>
                    <a:gd name="connsiteY10" fmla="*/ 161236 h 3204819"/>
                    <a:gd name="connsiteX11" fmla="*/ 1981184 w 7100394"/>
                    <a:gd name="connsiteY11" fmla="*/ 311428 h 3204819"/>
                    <a:gd name="connsiteX12" fmla="*/ 2567310 w 7100394"/>
                    <a:gd name="connsiteY12" fmla="*/ 918292 h 3204819"/>
                    <a:gd name="connsiteX13" fmla="*/ 1182284 w 7100394"/>
                    <a:gd name="connsiteY13" fmla="*/ 1244886 h 3204819"/>
                    <a:gd name="connsiteX0" fmla="*/ 1182284 w 7100394"/>
                    <a:gd name="connsiteY0" fmla="*/ 1244886 h 2965451"/>
                    <a:gd name="connsiteX1" fmla="*/ 0 w 7100394"/>
                    <a:gd name="connsiteY1" fmla="*/ 2904959 h 2965451"/>
                    <a:gd name="connsiteX2" fmla="*/ 4067021 w 7100394"/>
                    <a:gd name="connsiteY2" fmla="*/ 2965451 h 2965451"/>
                    <a:gd name="connsiteX3" fmla="*/ 4553436 w 7100394"/>
                    <a:gd name="connsiteY3" fmla="*/ 2478030 h 2965451"/>
                    <a:gd name="connsiteX4" fmla="*/ 6274888 w 7100394"/>
                    <a:gd name="connsiteY4" fmla="*/ 2957445 h 2965451"/>
                    <a:gd name="connsiteX5" fmla="*/ 6695645 w 7100394"/>
                    <a:gd name="connsiteY5" fmla="*/ 2346464 h 2965451"/>
                    <a:gd name="connsiteX6" fmla="*/ 6582441 w 7100394"/>
                    <a:gd name="connsiteY6" fmla="*/ 1591367 h 2965451"/>
                    <a:gd name="connsiteX7" fmla="*/ 7050142 w 7100394"/>
                    <a:gd name="connsiteY7" fmla="*/ 1406941 h 2965451"/>
                    <a:gd name="connsiteX8" fmla="*/ 7100394 w 7100394"/>
                    <a:gd name="connsiteY8" fmla="*/ 410537 h 2965451"/>
                    <a:gd name="connsiteX9" fmla="*/ 5337848 w 7100394"/>
                    <a:gd name="connsiteY9" fmla="*/ 0 h 2965451"/>
                    <a:gd name="connsiteX10" fmla="*/ 3699549 w 7100394"/>
                    <a:gd name="connsiteY10" fmla="*/ 161236 h 2965451"/>
                    <a:gd name="connsiteX11" fmla="*/ 1981184 w 7100394"/>
                    <a:gd name="connsiteY11" fmla="*/ 311428 h 2965451"/>
                    <a:gd name="connsiteX12" fmla="*/ 2567310 w 7100394"/>
                    <a:gd name="connsiteY12" fmla="*/ 918292 h 2965451"/>
                    <a:gd name="connsiteX13" fmla="*/ 1182284 w 7100394"/>
                    <a:gd name="connsiteY13" fmla="*/ 1244886 h 2965451"/>
                    <a:gd name="connsiteX0" fmla="*/ 1182284 w 7100394"/>
                    <a:gd name="connsiteY0" fmla="*/ 1244886 h 2965451"/>
                    <a:gd name="connsiteX1" fmla="*/ 0 w 7100394"/>
                    <a:gd name="connsiteY1" fmla="*/ 2904959 h 2965451"/>
                    <a:gd name="connsiteX2" fmla="*/ 4067021 w 7100394"/>
                    <a:gd name="connsiteY2" fmla="*/ 2965451 h 2965451"/>
                    <a:gd name="connsiteX3" fmla="*/ 4553436 w 7100394"/>
                    <a:gd name="connsiteY3" fmla="*/ 2478030 h 2965451"/>
                    <a:gd name="connsiteX4" fmla="*/ 5738314 w 7100394"/>
                    <a:gd name="connsiteY4" fmla="*/ 2164080 h 2965451"/>
                    <a:gd name="connsiteX5" fmla="*/ 6695645 w 7100394"/>
                    <a:gd name="connsiteY5" fmla="*/ 2346464 h 2965451"/>
                    <a:gd name="connsiteX6" fmla="*/ 6582441 w 7100394"/>
                    <a:gd name="connsiteY6" fmla="*/ 1591367 h 2965451"/>
                    <a:gd name="connsiteX7" fmla="*/ 7050142 w 7100394"/>
                    <a:gd name="connsiteY7" fmla="*/ 1406941 h 2965451"/>
                    <a:gd name="connsiteX8" fmla="*/ 7100394 w 7100394"/>
                    <a:gd name="connsiteY8" fmla="*/ 410537 h 2965451"/>
                    <a:gd name="connsiteX9" fmla="*/ 5337848 w 7100394"/>
                    <a:gd name="connsiteY9" fmla="*/ 0 h 2965451"/>
                    <a:gd name="connsiteX10" fmla="*/ 3699549 w 7100394"/>
                    <a:gd name="connsiteY10" fmla="*/ 161236 h 2965451"/>
                    <a:gd name="connsiteX11" fmla="*/ 1981184 w 7100394"/>
                    <a:gd name="connsiteY11" fmla="*/ 311428 h 2965451"/>
                    <a:gd name="connsiteX12" fmla="*/ 2567310 w 7100394"/>
                    <a:gd name="connsiteY12" fmla="*/ 918292 h 2965451"/>
                    <a:gd name="connsiteX13" fmla="*/ 1182284 w 7100394"/>
                    <a:gd name="connsiteY13" fmla="*/ 1244886 h 2965451"/>
                    <a:gd name="connsiteX0" fmla="*/ 1182284 w 7100394"/>
                    <a:gd name="connsiteY0" fmla="*/ 1244886 h 2965451"/>
                    <a:gd name="connsiteX1" fmla="*/ 0 w 7100394"/>
                    <a:gd name="connsiteY1" fmla="*/ 2904959 h 2965451"/>
                    <a:gd name="connsiteX2" fmla="*/ 4067021 w 7100394"/>
                    <a:gd name="connsiteY2" fmla="*/ 2965451 h 2965451"/>
                    <a:gd name="connsiteX3" fmla="*/ 5038908 w 7100394"/>
                    <a:gd name="connsiteY3" fmla="*/ 2516866 h 2965451"/>
                    <a:gd name="connsiteX4" fmla="*/ 5738314 w 7100394"/>
                    <a:gd name="connsiteY4" fmla="*/ 2164080 h 2965451"/>
                    <a:gd name="connsiteX5" fmla="*/ 6695645 w 7100394"/>
                    <a:gd name="connsiteY5" fmla="*/ 2346464 h 2965451"/>
                    <a:gd name="connsiteX6" fmla="*/ 6582441 w 7100394"/>
                    <a:gd name="connsiteY6" fmla="*/ 1591367 h 2965451"/>
                    <a:gd name="connsiteX7" fmla="*/ 7050142 w 7100394"/>
                    <a:gd name="connsiteY7" fmla="*/ 1406941 h 2965451"/>
                    <a:gd name="connsiteX8" fmla="*/ 7100394 w 7100394"/>
                    <a:gd name="connsiteY8" fmla="*/ 410537 h 2965451"/>
                    <a:gd name="connsiteX9" fmla="*/ 5337848 w 7100394"/>
                    <a:gd name="connsiteY9" fmla="*/ 0 h 2965451"/>
                    <a:gd name="connsiteX10" fmla="*/ 3699549 w 7100394"/>
                    <a:gd name="connsiteY10" fmla="*/ 161236 h 2965451"/>
                    <a:gd name="connsiteX11" fmla="*/ 1981184 w 7100394"/>
                    <a:gd name="connsiteY11" fmla="*/ 311428 h 2965451"/>
                    <a:gd name="connsiteX12" fmla="*/ 2567310 w 7100394"/>
                    <a:gd name="connsiteY12" fmla="*/ 918292 h 2965451"/>
                    <a:gd name="connsiteX13" fmla="*/ 1182284 w 7100394"/>
                    <a:gd name="connsiteY13" fmla="*/ 1244886 h 2965451"/>
                    <a:gd name="connsiteX0" fmla="*/ 1182284 w 7100394"/>
                    <a:gd name="connsiteY0" fmla="*/ 1244886 h 2965451"/>
                    <a:gd name="connsiteX1" fmla="*/ 0 w 7100394"/>
                    <a:gd name="connsiteY1" fmla="*/ 2904959 h 2965451"/>
                    <a:gd name="connsiteX2" fmla="*/ 4067021 w 7100394"/>
                    <a:gd name="connsiteY2" fmla="*/ 2965451 h 2965451"/>
                    <a:gd name="connsiteX3" fmla="*/ 5038908 w 7100394"/>
                    <a:gd name="connsiteY3" fmla="*/ 2516866 h 2965451"/>
                    <a:gd name="connsiteX4" fmla="*/ 5738314 w 7100394"/>
                    <a:gd name="connsiteY4" fmla="*/ 2164080 h 2965451"/>
                    <a:gd name="connsiteX5" fmla="*/ 6357092 w 7100394"/>
                    <a:gd name="connsiteY5" fmla="*/ 1830499 h 2965451"/>
                    <a:gd name="connsiteX6" fmla="*/ 6582441 w 7100394"/>
                    <a:gd name="connsiteY6" fmla="*/ 1591367 h 2965451"/>
                    <a:gd name="connsiteX7" fmla="*/ 7050142 w 7100394"/>
                    <a:gd name="connsiteY7" fmla="*/ 1406941 h 2965451"/>
                    <a:gd name="connsiteX8" fmla="*/ 7100394 w 7100394"/>
                    <a:gd name="connsiteY8" fmla="*/ 410537 h 2965451"/>
                    <a:gd name="connsiteX9" fmla="*/ 5337848 w 7100394"/>
                    <a:gd name="connsiteY9" fmla="*/ 0 h 2965451"/>
                    <a:gd name="connsiteX10" fmla="*/ 3699549 w 7100394"/>
                    <a:gd name="connsiteY10" fmla="*/ 161236 h 2965451"/>
                    <a:gd name="connsiteX11" fmla="*/ 1981184 w 7100394"/>
                    <a:gd name="connsiteY11" fmla="*/ 311428 h 2965451"/>
                    <a:gd name="connsiteX12" fmla="*/ 2567310 w 7100394"/>
                    <a:gd name="connsiteY12" fmla="*/ 918292 h 2965451"/>
                    <a:gd name="connsiteX13" fmla="*/ 1182284 w 7100394"/>
                    <a:gd name="connsiteY13" fmla="*/ 1244886 h 2965451"/>
                    <a:gd name="connsiteX0" fmla="*/ 1182284 w 7100394"/>
                    <a:gd name="connsiteY0" fmla="*/ 1244886 h 2965451"/>
                    <a:gd name="connsiteX1" fmla="*/ 0 w 7100394"/>
                    <a:gd name="connsiteY1" fmla="*/ 2904959 h 2965451"/>
                    <a:gd name="connsiteX2" fmla="*/ 4067021 w 7100394"/>
                    <a:gd name="connsiteY2" fmla="*/ 2965451 h 2965451"/>
                    <a:gd name="connsiteX3" fmla="*/ 5038908 w 7100394"/>
                    <a:gd name="connsiteY3" fmla="*/ 2516866 h 2965451"/>
                    <a:gd name="connsiteX4" fmla="*/ 5738314 w 7100394"/>
                    <a:gd name="connsiteY4" fmla="*/ 2164080 h 2965451"/>
                    <a:gd name="connsiteX5" fmla="*/ 6357092 w 7100394"/>
                    <a:gd name="connsiteY5" fmla="*/ 1830499 h 2965451"/>
                    <a:gd name="connsiteX6" fmla="*/ 5739253 w 7100394"/>
                    <a:gd name="connsiteY6" fmla="*/ 1080950 h 2965451"/>
                    <a:gd name="connsiteX7" fmla="*/ 7050142 w 7100394"/>
                    <a:gd name="connsiteY7" fmla="*/ 1406941 h 2965451"/>
                    <a:gd name="connsiteX8" fmla="*/ 7100394 w 7100394"/>
                    <a:gd name="connsiteY8" fmla="*/ 410537 h 2965451"/>
                    <a:gd name="connsiteX9" fmla="*/ 5337848 w 7100394"/>
                    <a:gd name="connsiteY9" fmla="*/ 0 h 2965451"/>
                    <a:gd name="connsiteX10" fmla="*/ 3699549 w 7100394"/>
                    <a:gd name="connsiteY10" fmla="*/ 161236 h 2965451"/>
                    <a:gd name="connsiteX11" fmla="*/ 1981184 w 7100394"/>
                    <a:gd name="connsiteY11" fmla="*/ 311428 h 2965451"/>
                    <a:gd name="connsiteX12" fmla="*/ 2567310 w 7100394"/>
                    <a:gd name="connsiteY12" fmla="*/ 918292 h 2965451"/>
                    <a:gd name="connsiteX13" fmla="*/ 1182284 w 7100394"/>
                    <a:gd name="connsiteY13" fmla="*/ 1244886 h 2965451"/>
                    <a:gd name="connsiteX0" fmla="*/ 1182284 w 7100394"/>
                    <a:gd name="connsiteY0" fmla="*/ 1244886 h 2965451"/>
                    <a:gd name="connsiteX1" fmla="*/ 0 w 7100394"/>
                    <a:gd name="connsiteY1" fmla="*/ 2904959 h 2965451"/>
                    <a:gd name="connsiteX2" fmla="*/ 4067021 w 7100394"/>
                    <a:gd name="connsiteY2" fmla="*/ 2965451 h 2965451"/>
                    <a:gd name="connsiteX3" fmla="*/ 5038908 w 7100394"/>
                    <a:gd name="connsiteY3" fmla="*/ 2516866 h 2965451"/>
                    <a:gd name="connsiteX4" fmla="*/ 5738314 w 7100394"/>
                    <a:gd name="connsiteY4" fmla="*/ 2164080 h 2965451"/>
                    <a:gd name="connsiteX5" fmla="*/ 6357092 w 7100394"/>
                    <a:gd name="connsiteY5" fmla="*/ 1830499 h 2965451"/>
                    <a:gd name="connsiteX6" fmla="*/ 5739253 w 7100394"/>
                    <a:gd name="connsiteY6" fmla="*/ 1080950 h 2965451"/>
                    <a:gd name="connsiteX7" fmla="*/ 5223235 w 7100394"/>
                    <a:gd name="connsiteY7" fmla="*/ 397203 h 2965451"/>
                    <a:gd name="connsiteX8" fmla="*/ 7100394 w 7100394"/>
                    <a:gd name="connsiteY8" fmla="*/ 410537 h 2965451"/>
                    <a:gd name="connsiteX9" fmla="*/ 5337848 w 7100394"/>
                    <a:gd name="connsiteY9" fmla="*/ 0 h 2965451"/>
                    <a:gd name="connsiteX10" fmla="*/ 3699549 w 7100394"/>
                    <a:gd name="connsiteY10" fmla="*/ 161236 h 2965451"/>
                    <a:gd name="connsiteX11" fmla="*/ 1981184 w 7100394"/>
                    <a:gd name="connsiteY11" fmla="*/ 311428 h 2965451"/>
                    <a:gd name="connsiteX12" fmla="*/ 2567310 w 7100394"/>
                    <a:gd name="connsiteY12" fmla="*/ 918292 h 2965451"/>
                    <a:gd name="connsiteX13" fmla="*/ 1182284 w 7100394"/>
                    <a:gd name="connsiteY13" fmla="*/ 1244886 h 2965451"/>
                    <a:gd name="connsiteX0" fmla="*/ 1182284 w 6357092"/>
                    <a:gd name="connsiteY0" fmla="*/ 1244886 h 2965451"/>
                    <a:gd name="connsiteX1" fmla="*/ 0 w 6357092"/>
                    <a:gd name="connsiteY1" fmla="*/ 2904959 h 2965451"/>
                    <a:gd name="connsiteX2" fmla="*/ 4067021 w 6357092"/>
                    <a:gd name="connsiteY2" fmla="*/ 2965451 h 2965451"/>
                    <a:gd name="connsiteX3" fmla="*/ 5038908 w 6357092"/>
                    <a:gd name="connsiteY3" fmla="*/ 2516866 h 2965451"/>
                    <a:gd name="connsiteX4" fmla="*/ 5738314 w 6357092"/>
                    <a:gd name="connsiteY4" fmla="*/ 2164080 h 2965451"/>
                    <a:gd name="connsiteX5" fmla="*/ 6357092 w 6357092"/>
                    <a:gd name="connsiteY5" fmla="*/ 1830499 h 2965451"/>
                    <a:gd name="connsiteX6" fmla="*/ 5739253 w 6357092"/>
                    <a:gd name="connsiteY6" fmla="*/ 1080950 h 2965451"/>
                    <a:gd name="connsiteX7" fmla="*/ 5223235 w 6357092"/>
                    <a:gd name="connsiteY7" fmla="*/ 397203 h 2965451"/>
                    <a:gd name="connsiteX8" fmla="*/ 5337848 w 6357092"/>
                    <a:gd name="connsiteY8" fmla="*/ 0 h 2965451"/>
                    <a:gd name="connsiteX9" fmla="*/ 3699549 w 6357092"/>
                    <a:gd name="connsiteY9" fmla="*/ 161236 h 2965451"/>
                    <a:gd name="connsiteX10" fmla="*/ 1981184 w 6357092"/>
                    <a:gd name="connsiteY10" fmla="*/ 311428 h 2965451"/>
                    <a:gd name="connsiteX11" fmla="*/ 2567310 w 6357092"/>
                    <a:gd name="connsiteY11" fmla="*/ 918292 h 2965451"/>
                    <a:gd name="connsiteX12" fmla="*/ 1182284 w 6357092"/>
                    <a:gd name="connsiteY12" fmla="*/ 1244886 h 2965451"/>
                    <a:gd name="connsiteX0" fmla="*/ 1182284 w 6357092"/>
                    <a:gd name="connsiteY0" fmla="*/ 1083650 h 2804215"/>
                    <a:gd name="connsiteX1" fmla="*/ 0 w 6357092"/>
                    <a:gd name="connsiteY1" fmla="*/ 2743723 h 2804215"/>
                    <a:gd name="connsiteX2" fmla="*/ 4067021 w 6357092"/>
                    <a:gd name="connsiteY2" fmla="*/ 2804215 h 2804215"/>
                    <a:gd name="connsiteX3" fmla="*/ 5038908 w 6357092"/>
                    <a:gd name="connsiteY3" fmla="*/ 2355630 h 2804215"/>
                    <a:gd name="connsiteX4" fmla="*/ 5738314 w 6357092"/>
                    <a:gd name="connsiteY4" fmla="*/ 2002844 h 2804215"/>
                    <a:gd name="connsiteX5" fmla="*/ 6357092 w 6357092"/>
                    <a:gd name="connsiteY5" fmla="*/ 1669263 h 2804215"/>
                    <a:gd name="connsiteX6" fmla="*/ 5739253 w 6357092"/>
                    <a:gd name="connsiteY6" fmla="*/ 919714 h 2804215"/>
                    <a:gd name="connsiteX7" fmla="*/ 5223235 w 6357092"/>
                    <a:gd name="connsiteY7" fmla="*/ 235967 h 2804215"/>
                    <a:gd name="connsiteX8" fmla="*/ 3699549 w 6357092"/>
                    <a:gd name="connsiteY8" fmla="*/ 0 h 2804215"/>
                    <a:gd name="connsiteX9" fmla="*/ 1981184 w 6357092"/>
                    <a:gd name="connsiteY9" fmla="*/ 150192 h 2804215"/>
                    <a:gd name="connsiteX10" fmla="*/ 2567310 w 6357092"/>
                    <a:gd name="connsiteY10" fmla="*/ 757056 h 2804215"/>
                    <a:gd name="connsiteX11" fmla="*/ 1182284 w 6357092"/>
                    <a:gd name="connsiteY11" fmla="*/ 1083650 h 2804215"/>
                    <a:gd name="connsiteX0" fmla="*/ 1182284 w 6357092"/>
                    <a:gd name="connsiteY0" fmla="*/ 1083650 h 2804215"/>
                    <a:gd name="connsiteX1" fmla="*/ 0 w 6357092"/>
                    <a:gd name="connsiteY1" fmla="*/ 2743723 h 2804215"/>
                    <a:gd name="connsiteX2" fmla="*/ 4067021 w 6357092"/>
                    <a:gd name="connsiteY2" fmla="*/ 2804215 h 2804215"/>
                    <a:gd name="connsiteX3" fmla="*/ 5038908 w 6357092"/>
                    <a:gd name="connsiteY3" fmla="*/ 2355630 h 2804215"/>
                    <a:gd name="connsiteX4" fmla="*/ 5738314 w 6357092"/>
                    <a:gd name="connsiteY4" fmla="*/ 2002844 h 2804215"/>
                    <a:gd name="connsiteX5" fmla="*/ 6357092 w 6357092"/>
                    <a:gd name="connsiteY5" fmla="*/ 1669263 h 2804215"/>
                    <a:gd name="connsiteX6" fmla="*/ 5739253 w 6357092"/>
                    <a:gd name="connsiteY6" fmla="*/ 919714 h 2804215"/>
                    <a:gd name="connsiteX7" fmla="*/ 5600114 w 6357092"/>
                    <a:gd name="connsiteY7" fmla="*/ 125007 h 2804215"/>
                    <a:gd name="connsiteX8" fmla="*/ 3699549 w 6357092"/>
                    <a:gd name="connsiteY8" fmla="*/ 0 h 2804215"/>
                    <a:gd name="connsiteX9" fmla="*/ 1981184 w 6357092"/>
                    <a:gd name="connsiteY9" fmla="*/ 150192 h 2804215"/>
                    <a:gd name="connsiteX10" fmla="*/ 2567310 w 6357092"/>
                    <a:gd name="connsiteY10" fmla="*/ 757056 h 2804215"/>
                    <a:gd name="connsiteX11" fmla="*/ 1182284 w 6357092"/>
                    <a:gd name="connsiteY11" fmla="*/ 1083650 h 2804215"/>
                    <a:gd name="connsiteX0" fmla="*/ 1182284 w 6357092"/>
                    <a:gd name="connsiteY0" fmla="*/ 1083650 h 2804215"/>
                    <a:gd name="connsiteX1" fmla="*/ 0 w 6357092"/>
                    <a:gd name="connsiteY1" fmla="*/ 2743723 h 2804215"/>
                    <a:gd name="connsiteX2" fmla="*/ 4067021 w 6357092"/>
                    <a:gd name="connsiteY2" fmla="*/ 2804215 h 2804215"/>
                    <a:gd name="connsiteX3" fmla="*/ 5038908 w 6357092"/>
                    <a:gd name="connsiteY3" fmla="*/ 2355630 h 2804215"/>
                    <a:gd name="connsiteX4" fmla="*/ 5738314 w 6357092"/>
                    <a:gd name="connsiteY4" fmla="*/ 2002844 h 2804215"/>
                    <a:gd name="connsiteX5" fmla="*/ 6357092 w 6357092"/>
                    <a:gd name="connsiteY5" fmla="*/ 1669263 h 2804215"/>
                    <a:gd name="connsiteX6" fmla="*/ 5739253 w 6357092"/>
                    <a:gd name="connsiteY6" fmla="*/ 919714 h 2804215"/>
                    <a:gd name="connsiteX7" fmla="*/ 5402093 w 6357092"/>
                    <a:gd name="connsiteY7" fmla="*/ 219323 h 2804215"/>
                    <a:gd name="connsiteX8" fmla="*/ 3699549 w 6357092"/>
                    <a:gd name="connsiteY8" fmla="*/ 0 h 2804215"/>
                    <a:gd name="connsiteX9" fmla="*/ 1981184 w 6357092"/>
                    <a:gd name="connsiteY9" fmla="*/ 150192 h 2804215"/>
                    <a:gd name="connsiteX10" fmla="*/ 2567310 w 6357092"/>
                    <a:gd name="connsiteY10" fmla="*/ 757056 h 2804215"/>
                    <a:gd name="connsiteX11" fmla="*/ 1182284 w 6357092"/>
                    <a:gd name="connsiteY11" fmla="*/ 1083650 h 2804215"/>
                    <a:gd name="connsiteX0" fmla="*/ 1182284 w 6357092"/>
                    <a:gd name="connsiteY0" fmla="*/ 1083650 h 2804215"/>
                    <a:gd name="connsiteX1" fmla="*/ 0 w 6357092"/>
                    <a:gd name="connsiteY1" fmla="*/ 2743723 h 2804215"/>
                    <a:gd name="connsiteX2" fmla="*/ 4067021 w 6357092"/>
                    <a:gd name="connsiteY2" fmla="*/ 2804215 h 2804215"/>
                    <a:gd name="connsiteX3" fmla="*/ 5038908 w 6357092"/>
                    <a:gd name="connsiteY3" fmla="*/ 2355630 h 2804215"/>
                    <a:gd name="connsiteX4" fmla="*/ 5738314 w 6357092"/>
                    <a:gd name="connsiteY4" fmla="*/ 2002844 h 2804215"/>
                    <a:gd name="connsiteX5" fmla="*/ 6357092 w 6357092"/>
                    <a:gd name="connsiteY5" fmla="*/ 1669263 h 2804215"/>
                    <a:gd name="connsiteX6" fmla="*/ 5892560 w 6357092"/>
                    <a:gd name="connsiteY6" fmla="*/ 919714 h 2804215"/>
                    <a:gd name="connsiteX7" fmla="*/ 5402093 w 6357092"/>
                    <a:gd name="connsiteY7" fmla="*/ 219323 h 2804215"/>
                    <a:gd name="connsiteX8" fmla="*/ 3699549 w 6357092"/>
                    <a:gd name="connsiteY8" fmla="*/ 0 h 2804215"/>
                    <a:gd name="connsiteX9" fmla="*/ 1981184 w 6357092"/>
                    <a:gd name="connsiteY9" fmla="*/ 150192 h 2804215"/>
                    <a:gd name="connsiteX10" fmla="*/ 2567310 w 6357092"/>
                    <a:gd name="connsiteY10" fmla="*/ 757056 h 2804215"/>
                    <a:gd name="connsiteX11" fmla="*/ 1182284 w 6357092"/>
                    <a:gd name="connsiteY11" fmla="*/ 1083650 h 2804215"/>
                    <a:gd name="connsiteX0" fmla="*/ 1182284 w 6357092"/>
                    <a:gd name="connsiteY0" fmla="*/ 933458 h 2654023"/>
                    <a:gd name="connsiteX1" fmla="*/ 0 w 6357092"/>
                    <a:gd name="connsiteY1" fmla="*/ 2593531 h 2654023"/>
                    <a:gd name="connsiteX2" fmla="*/ 4067021 w 6357092"/>
                    <a:gd name="connsiteY2" fmla="*/ 2654023 h 2654023"/>
                    <a:gd name="connsiteX3" fmla="*/ 5038908 w 6357092"/>
                    <a:gd name="connsiteY3" fmla="*/ 2205438 h 2654023"/>
                    <a:gd name="connsiteX4" fmla="*/ 5738314 w 6357092"/>
                    <a:gd name="connsiteY4" fmla="*/ 1852652 h 2654023"/>
                    <a:gd name="connsiteX5" fmla="*/ 6357092 w 6357092"/>
                    <a:gd name="connsiteY5" fmla="*/ 1519071 h 2654023"/>
                    <a:gd name="connsiteX6" fmla="*/ 5892560 w 6357092"/>
                    <a:gd name="connsiteY6" fmla="*/ 769522 h 2654023"/>
                    <a:gd name="connsiteX7" fmla="*/ 5402093 w 6357092"/>
                    <a:gd name="connsiteY7" fmla="*/ 69131 h 2654023"/>
                    <a:gd name="connsiteX8" fmla="*/ 3712325 w 6357092"/>
                    <a:gd name="connsiteY8" fmla="*/ 171593 h 2654023"/>
                    <a:gd name="connsiteX9" fmla="*/ 1981184 w 6357092"/>
                    <a:gd name="connsiteY9" fmla="*/ 0 h 2654023"/>
                    <a:gd name="connsiteX10" fmla="*/ 2567310 w 6357092"/>
                    <a:gd name="connsiteY10" fmla="*/ 606864 h 2654023"/>
                    <a:gd name="connsiteX11" fmla="*/ 1182284 w 6357092"/>
                    <a:gd name="connsiteY11" fmla="*/ 933458 h 2654023"/>
                    <a:gd name="connsiteX0" fmla="*/ 1182284 w 6357092"/>
                    <a:gd name="connsiteY0" fmla="*/ 933458 h 2654023"/>
                    <a:gd name="connsiteX1" fmla="*/ 0 w 6357092"/>
                    <a:gd name="connsiteY1" fmla="*/ 2593531 h 2654023"/>
                    <a:gd name="connsiteX2" fmla="*/ 4067021 w 6357092"/>
                    <a:gd name="connsiteY2" fmla="*/ 2654023 h 2654023"/>
                    <a:gd name="connsiteX3" fmla="*/ 5038908 w 6357092"/>
                    <a:gd name="connsiteY3" fmla="*/ 2205438 h 2654023"/>
                    <a:gd name="connsiteX4" fmla="*/ 5738314 w 6357092"/>
                    <a:gd name="connsiteY4" fmla="*/ 1852652 h 2654023"/>
                    <a:gd name="connsiteX5" fmla="*/ 6357092 w 6357092"/>
                    <a:gd name="connsiteY5" fmla="*/ 1519071 h 2654023"/>
                    <a:gd name="connsiteX6" fmla="*/ 5892560 w 6357092"/>
                    <a:gd name="connsiteY6" fmla="*/ 769522 h 2654023"/>
                    <a:gd name="connsiteX7" fmla="*/ 5402093 w 6357092"/>
                    <a:gd name="connsiteY7" fmla="*/ 69131 h 2654023"/>
                    <a:gd name="connsiteX8" fmla="*/ 3699550 w 6357092"/>
                    <a:gd name="connsiteY8" fmla="*/ 154949 h 2654023"/>
                    <a:gd name="connsiteX9" fmla="*/ 1981184 w 6357092"/>
                    <a:gd name="connsiteY9" fmla="*/ 0 h 2654023"/>
                    <a:gd name="connsiteX10" fmla="*/ 2567310 w 6357092"/>
                    <a:gd name="connsiteY10" fmla="*/ 606864 h 2654023"/>
                    <a:gd name="connsiteX11" fmla="*/ 1182284 w 6357092"/>
                    <a:gd name="connsiteY11" fmla="*/ 933458 h 2654023"/>
                    <a:gd name="connsiteX0" fmla="*/ 1182284 w 6357092"/>
                    <a:gd name="connsiteY0" fmla="*/ 1086248 h 2806813"/>
                    <a:gd name="connsiteX1" fmla="*/ 0 w 6357092"/>
                    <a:gd name="connsiteY1" fmla="*/ 2746321 h 2806813"/>
                    <a:gd name="connsiteX2" fmla="*/ 4067021 w 6357092"/>
                    <a:gd name="connsiteY2" fmla="*/ 2806813 h 2806813"/>
                    <a:gd name="connsiteX3" fmla="*/ 5038908 w 6357092"/>
                    <a:gd name="connsiteY3" fmla="*/ 2358228 h 2806813"/>
                    <a:gd name="connsiteX4" fmla="*/ 5738314 w 6357092"/>
                    <a:gd name="connsiteY4" fmla="*/ 2005442 h 2806813"/>
                    <a:gd name="connsiteX5" fmla="*/ 6357092 w 6357092"/>
                    <a:gd name="connsiteY5" fmla="*/ 1671861 h 2806813"/>
                    <a:gd name="connsiteX6" fmla="*/ 5892560 w 6357092"/>
                    <a:gd name="connsiteY6" fmla="*/ 922312 h 2806813"/>
                    <a:gd name="connsiteX7" fmla="*/ 5402093 w 6357092"/>
                    <a:gd name="connsiteY7" fmla="*/ 0 h 2806813"/>
                    <a:gd name="connsiteX8" fmla="*/ 3699550 w 6357092"/>
                    <a:gd name="connsiteY8" fmla="*/ 307739 h 2806813"/>
                    <a:gd name="connsiteX9" fmla="*/ 1981184 w 6357092"/>
                    <a:gd name="connsiteY9" fmla="*/ 152790 h 2806813"/>
                    <a:gd name="connsiteX10" fmla="*/ 2567310 w 6357092"/>
                    <a:gd name="connsiteY10" fmla="*/ 759654 h 2806813"/>
                    <a:gd name="connsiteX11" fmla="*/ 1182284 w 6357092"/>
                    <a:gd name="connsiteY11" fmla="*/ 1086248 h 2806813"/>
                    <a:gd name="connsiteX0" fmla="*/ 1182284 w 6357092"/>
                    <a:gd name="connsiteY0" fmla="*/ 1086248 h 2806813"/>
                    <a:gd name="connsiteX1" fmla="*/ 0 w 6357092"/>
                    <a:gd name="connsiteY1" fmla="*/ 2746321 h 2806813"/>
                    <a:gd name="connsiteX2" fmla="*/ 4067021 w 6357092"/>
                    <a:gd name="connsiteY2" fmla="*/ 2806813 h 2806813"/>
                    <a:gd name="connsiteX3" fmla="*/ 5038908 w 6357092"/>
                    <a:gd name="connsiteY3" fmla="*/ 2358228 h 2806813"/>
                    <a:gd name="connsiteX4" fmla="*/ 5738314 w 6357092"/>
                    <a:gd name="connsiteY4" fmla="*/ 2005442 h 2806813"/>
                    <a:gd name="connsiteX5" fmla="*/ 6357092 w 6357092"/>
                    <a:gd name="connsiteY5" fmla="*/ 1671861 h 2806813"/>
                    <a:gd name="connsiteX6" fmla="*/ 5892560 w 6357092"/>
                    <a:gd name="connsiteY6" fmla="*/ 922312 h 2806813"/>
                    <a:gd name="connsiteX7" fmla="*/ 5402093 w 6357092"/>
                    <a:gd name="connsiteY7" fmla="*/ 0 h 2806813"/>
                    <a:gd name="connsiteX8" fmla="*/ 3642060 w 6357092"/>
                    <a:gd name="connsiteY8" fmla="*/ 69175 h 2806813"/>
                    <a:gd name="connsiteX9" fmla="*/ 1981184 w 6357092"/>
                    <a:gd name="connsiteY9" fmla="*/ 152790 h 2806813"/>
                    <a:gd name="connsiteX10" fmla="*/ 2567310 w 6357092"/>
                    <a:gd name="connsiteY10" fmla="*/ 759654 h 2806813"/>
                    <a:gd name="connsiteX11" fmla="*/ 1182284 w 6357092"/>
                    <a:gd name="connsiteY11" fmla="*/ 1086248 h 2806813"/>
                    <a:gd name="connsiteX0" fmla="*/ 1182284 w 6357092"/>
                    <a:gd name="connsiteY0" fmla="*/ 1086248 h 2806813"/>
                    <a:gd name="connsiteX1" fmla="*/ 0 w 6357092"/>
                    <a:gd name="connsiteY1" fmla="*/ 2746321 h 2806813"/>
                    <a:gd name="connsiteX2" fmla="*/ 4067021 w 6357092"/>
                    <a:gd name="connsiteY2" fmla="*/ 2806813 h 2806813"/>
                    <a:gd name="connsiteX3" fmla="*/ 5038908 w 6357092"/>
                    <a:gd name="connsiteY3" fmla="*/ 2358228 h 2806813"/>
                    <a:gd name="connsiteX4" fmla="*/ 5738314 w 6357092"/>
                    <a:gd name="connsiteY4" fmla="*/ 2005442 h 2806813"/>
                    <a:gd name="connsiteX5" fmla="*/ 6357092 w 6357092"/>
                    <a:gd name="connsiteY5" fmla="*/ 1671861 h 2806813"/>
                    <a:gd name="connsiteX6" fmla="*/ 5892560 w 6357092"/>
                    <a:gd name="connsiteY6" fmla="*/ 922312 h 2806813"/>
                    <a:gd name="connsiteX7" fmla="*/ 5402093 w 6357092"/>
                    <a:gd name="connsiteY7" fmla="*/ 0 h 2806813"/>
                    <a:gd name="connsiteX8" fmla="*/ 3475978 w 6357092"/>
                    <a:gd name="connsiteY8" fmla="*/ 224519 h 2806813"/>
                    <a:gd name="connsiteX9" fmla="*/ 1981184 w 6357092"/>
                    <a:gd name="connsiteY9" fmla="*/ 152790 h 2806813"/>
                    <a:gd name="connsiteX10" fmla="*/ 2567310 w 6357092"/>
                    <a:gd name="connsiteY10" fmla="*/ 759654 h 2806813"/>
                    <a:gd name="connsiteX11" fmla="*/ 1182284 w 6357092"/>
                    <a:gd name="connsiteY11" fmla="*/ 1086248 h 2806813"/>
                    <a:gd name="connsiteX0" fmla="*/ 1182284 w 6357092"/>
                    <a:gd name="connsiteY0" fmla="*/ 1086248 h 2806813"/>
                    <a:gd name="connsiteX1" fmla="*/ 0 w 6357092"/>
                    <a:gd name="connsiteY1" fmla="*/ 2746321 h 2806813"/>
                    <a:gd name="connsiteX2" fmla="*/ 4067021 w 6357092"/>
                    <a:gd name="connsiteY2" fmla="*/ 2806813 h 2806813"/>
                    <a:gd name="connsiteX3" fmla="*/ 5038908 w 6357092"/>
                    <a:gd name="connsiteY3" fmla="*/ 2358228 h 2806813"/>
                    <a:gd name="connsiteX4" fmla="*/ 5738314 w 6357092"/>
                    <a:gd name="connsiteY4" fmla="*/ 2005442 h 2806813"/>
                    <a:gd name="connsiteX5" fmla="*/ 6357092 w 6357092"/>
                    <a:gd name="connsiteY5" fmla="*/ 1671861 h 2806813"/>
                    <a:gd name="connsiteX6" fmla="*/ 5892560 w 6357092"/>
                    <a:gd name="connsiteY6" fmla="*/ 922312 h 2806813"/>
                    <a:gd name="connsiteX7" fmla="*/ 5402093 w 6357092"/>
                    <a:gd name="connsiteY7" fmla="*/ 0 h 2806813"/>
                    <a:gd name="connsiteX8" fmla="*/ 3475978 w 6357092"/>
                    <a:gd name="connsiteY8" fmla="*/ 224519 h 2806813"/>
                    <a:gd name="connsiteX9" fmla="*/ 1859816 w 6357092"/>
                    <a:gd name="connsiteY9" fmla="*/ 14090 h 2806813"/>
                    <a:gd name="connsiteX10" fmla="*/ 2567310 w 6357092"/>
                    <a:gd name="connsiteY10" fmla="*/ 759654 h 2806813"/>
                    <a:gd name="connsiteX11" fmla="*/ 1182284 w 6357092"/>
                    <a:gd name="connsiteY11" fmla="*/ 1086248 h 2806813"/>
                    <a:gd name="connsiteX0" fmla="*/ 1182284 w 6357092"/>
                    <a:gd name="connsiteY0" fmla="*/ 1160926 h 2881491"/>
                    <a:gd name="connsiteX1" fmla="*/ 0 w 6357092"/>
                    <a:gd name="connsiteY1" fmla="*/ 2820999 h 2881491"/>
                    <a:gd name="connsiteX2" fmla="*/ 4067021 w 6357092"/>
                    <a:gd name="connsiteY2" fmla="*/ 2881491 h 2881491"/>
                    <a:gd name="connsiteX3" fmla="*/ 5038908 w 6357092"/>
                    <a:gd name="connsiteY3" fmla="*/ 2432906 h 2881491"/>
                    <a:gd name="connsiteX4" fmla="*/ 5738314 w 6357092"/>
                    <a:gd name="connsiteY4" fmla="*/ 2080120 h 2881491"/>
                    <a:gd name="connsiteX5" fmla="*/ 6357092 w 6357092"/>
                    <a:gd name="connsiteY5" fmla="*/ 1746539 h 2881491"/>
                    <a:gd name="connsiteX6" fmla="*/ 5892560 w 6357092"/>
                    <a:gd name="connsiteY6" fmla="*/ 996990 h 2881491"/>
                    <a:gd name="connsiteX7" fmla="*/ 5402093 w 6357092"/>
                    <a:gd name="connsiteY7" fmla="*/ 74678 h 2881491"/>
                    <a:gd name="connsiteX8" fmla="*/ 3475978 w 6357092"/>
                    <a:gd name="connsiteY8" fmla="*/ 299197 h 2881491"/>
                    <a:gd name="connsiteX9" fmla="*/ 1808714 w 6357092"/>
                    <a:gd name="connsiteY9" fmla="*/ 0 h 2881491"/>
                    <a:gd name="connsiteX10" fmla="*/ 2567310 w 6357092"/>
                    <a:gd name="connsiteY10" fmla="*/ 834332 h 2881491"/>
                    <a:gd name="connsiteX11" fmla="*/ 1182284 w 6357092"/>
                    <a:gd name="connsiteY11" fmla="*/ 1160926 h 2881491"/>
                    <a:gd name="connsiteX0" fmla="*/ 1182284 w 6357092"/>
                    <a:gd name="connsiteY0" fmla="*/ 1160926 h 2881491"/>
                    <a:gd name="connsiteX1" fmla="*/ 0 w 6357092"/>
                    <a:gd name="connsiteY1" fmla="*/ 2820999 h 2881491"/>
                    <a:gd name="connsiteX2" fmla="*/ 4067021 w 6357092"/>
                    <a:gd name="connsiteY2" fmla="*/ 2881491 h 2881491"/>
                    <a:gd name="connsiteX3" fmla="*/ 5038908 w 6357092"/>
                    <a:gd name="connsiteY3" fmla="*/ 2432906 h 2881491"/>
                    <a:gd name="connsiteX4" fmla="*/ 5738314 w 6357092"/>
                    <a:gd name="connsiteY4" fmla="*/ 2080120 h 2881491"/>
                    <a:gd name="connsiteX5" fmla="*/ 6357092 w 6357092"/>
                    <a:gd name="connsiteY5" fmla="*/ 1746539 h 2881491"/>
                    <a:gd name="connsiteX6" fmla="*/ 5892560 w 6357092"/>
                    <a:gd name="connsiteY6" fmla="*/ 996990 h 2881491"/>
                    <a:gd name="connsiteX7" fmla="*/ 5402093 w 6357092"/>
                    <a:gd name="connsiteY7" fmla="*/ 74678 h 2881491"/>
                    <a:gd name="connsiteX8" fmla="*/ 3475978 w 6357092"/>
                    <a:gd name="connsiteY8" fmla="*/ 299197 h 2881491"/>
                    <a:gd name="connsiteX9" fmla="*/ 1808714 w 6357092"/>
                    <a:gd name="connsiteY9" fmla="*/ 0 h 2881491"/>
                    <a:gd name="connsiteX10" fmla="*/ 2420391 w 6357092"/>
                    <a:gd name="connsiteY10" fmla="*/ 801044 h 2881491"/>
                    <a:gd name="connsiteX11" fmla="*/ 1182284 w 6357092"/>
                    <a:gd name="connsiteY11" fmla="*/ 1160926 h 2881491"/>
                    <a:gd name="connsiteX0" fmla="*/ 1182284 w 6357092"/>
                    <a:gd name="connsiteY0" fmla="*/ 1160926 h 2881491"/>
                    <a:gd name="connsiteX1" fmla="*/ 0 w 6357092"/>
                    <a:gd name="connsiteY1" fmla="*/ 2820999 h 2881491"/>
                    <a:gd name="connsiteX2" fmla="*/ 4067021 w 6357092"/>
                    <a:gd name="connsiteY2" fmla="*/ 2881491 h 2881491"/>
                    <a:gd name="connsiteX3" fmla="*/ 5038908 w 6357092"/>
                    <a:gd name="connsiteY3" fmla="*/ 2432906 h 2881491"/>
                    <a:gd name="connsiteX4" fmla="*/ 5738314 w 6357092"/>
                    <a:gd name="connsiteY4" fmla="*/ 2080120 h 2881491"/>
                    <a:gd name="connsiteX5" fmla="*/ 6357092 w 6357092"/>
                    <a:gd name="connsiteY5" fmla="*/ 1746539 h 2881491"/>
                    <a:gd name="connsiteX6" fmla="*/ 5892560 w 6357092"/>
                    <a:gd name="connsiteY6" fmla="*/ 996990 h 2881491"/>
                    <a:gd name="connsiteX7" fmla="*/ 5402093 w 6357092"/>
                    <a:gd name="connsiteY7" fmla="*/ 74678 h 2881491"/>
                    <a:gd name="connsiteX8" fmla="*/ 3475978 w 6357092"/>
                    <a:gd name="connsiteY8" fmla="*/ 299197 h 2881491"/>
                    <a:gd name="connsiteX9" fmla="*/ 1808714 w 6357092"/>
                    <a:gd name="connsiteY9" fmla="*/ 0 h 2881491"/>
                    <a:gd name="connsiteX10" fmla="*/ 2778107 w 6357092"/>
                    <a:gd name="connsiteY10" fmla="*/ 873168 h 2881491"/>
                    <a:gd name="connsiteX11" fmla="*/ 1182284 w 6357092"/>
                    <a:gd name="connsiteY11" fmla="*/ 1160926 h 2881491"/>
                    <a:gd name="connsiteX0" fmla="*/ 1182284 w 6357092"/>
                    <a:gd name="connsiteY0" fmla="*/ 1160926 h 2881491"/>
                    <a:gd name="connsiteX1" fmla="*/ 0 w 6357092"/>
                    <a:gd name="connsiteY1" fmla="*/ 2820999 h 2881491"/>
                    <a:gd name="connsiteX2" fmla="*/ 4067021 w 6357092"/>
                    <a:gd name="connsiteY2" fmla="*/ 2881491 h 2881491"/>
                    <a:gd name="connsiteX3" fmla="*/ 5038908 w 6357092"/>
                    <a:gd name="connsiteY3" fmla="*/ 2432906 h 2881491"/>
                    <a:gd name="connsiteX4" fmla="*/ 5926754 w 6357092"/>
                    <a:gd name="connsiteY4" fmla="*/ 2551701 h 2881491"/>
                    <a:gd name="connsiteX5" fmla="*/ 6357092 w 6357092"/>
                    <a:gd name="connsiteY5" fmla="*/ 1746539 h 2881491"/>
                    <a:gd name="connsiteX6" fmla="*/ 5892560 w 6357092"/>
                    <a:gd name="connsiteY6" fmla="*/ 996990 h 2881491"/>
                    <a:gd name="connsiteX7" fmla="*/ 5402093 w 6357092"/>
                    <a:gd name="connsiteY7" fmla="*/ 74678 h 2881491"/>
                    <a:gd name="connsiteX8" fmla="*/ 3475978 w 6357092"/>
                    <a:gd name="connsiteY8" fmla="*/ 299197 h 2881491"/>
                    <a:gd name="connsiteX9" fmla="*/ 1808714 w 6357092"/>
                    <a:gd name="connsiteY9" fmla="*/ 0 h 2881491"/>
                    <a:gd name="connsiteX10" fmla="*/ 2778107 w 6357092"/>
                    <a:gd name="connsiteY10" fmla="*/ 873168 h 2881491"/>
                    <a:gd name="connsiteX11" fmla="*/ 1182284 w 6357092"/>
                    <a:gd name="connsiteY11" fmla="*/ 1160926 h 2881491"/>
                    <a:gd name="connsiteX0" fmla="*/ 1182284 w 6357092"/>
                    <a:gd name="connsiteY0" fmla="*/ 1160926 h 2881491"/>
                    <a:gd name="connsiteX1" fmla="*/ 0 w 6357092"/>
                    <a:gd name="connsiteY1" fmla="*/ 2820999 h 2881491"/>
                    <a:gd name="connsiteX2" fmla="*/ 4067021 w 6357092"/>
                    <a:gd name="connsiteY2" fmla="*/ 2881491 h 2881491"/>
                    <a:gd name="connsiteX3" fmla="*/ 5201797 w 6357092"/>
                    <a:gd name="connsiteY3" fmla="*/ 2599346 h 2881491"/>
                    <a:gd name="connsiteX4" fmla="*/ 5926754 w 6357092"/>
                    <a:gd name="connsiteY4" fmla="*/ 2551701 h 2881491"/>
                    <a:gd name="connsiteX5" fmla="*/ 6357092 w 6357092"/>
                    <a:gd name="connsiteY5" fmla="*/ 1746539 h 2881491"/>
                    <a:gd name="connsiteX6" fmla="*/ 5892560 w 6357092"/>
                    <a:gd name="connsiteY6" fmla="*/ 996990 h 2881491"/>
                    <a:gd name="connsiteX7" fmla="*/ 5402093 w 6357092"/>
                    <a:gd name="connsiteY7" fmla="*/ 74678 h 2881491"/>
                    <a:gd name="connsiteX8" fmla="*/ 3475978 w 6357092"/>
                    <a:gd name="connsiteY8" fmla="*/ 299197 h 2881491"/>
                    <a:gd name="connsiteX9" fmla="*/ 1808714 w 6357092"/>
                    <a:gd name="connsiteY9" fmla="*/ 0 h 2881491"/>
                    <a:gd name="connsiteX10" fmla="*/ 2778107 w 6357092"/>
                    <a:gd name="connsiteY10" fmla="*/ 873168 h 2881491"/>
                    <a:gd name="connsiteX11" fmla="*/ 1182284 w 6357092"/>
                    <a:gd name="connsiteY11" fmla="*/ 1160926 h 2881491"/>
                    <a:gd name="connsiteX0" fmla="*/ 1182284 w 6357092"/>
                    <a:gd name="connsiteY0" fmla="*/ 1160926 h 2992562"/>
                    <a:gd name="connsiteX1" fmla="*/ 0 w 6357092"/>
                    <a:gd name="connsiteY1" fmla="*/ 2820999 h 2992562"/>
                    <a:gd name="connsiteX2" fmla="*/ 3997266 w 6357092"/>
                    <a:gd name="connsiteY2" fmla="*/ 2992562 h 2992562"/>
                    <a:gd name="connsiteX3" fmla="*/ 5201797 w 6357092"/>
                    <a:gd name="connsiteY3" fmla="*/ 2599346 h 2992562"/>
                    <a:gd name="connsiteX4" fmla="*/ 5926754 w 6357092"/>
                    <a:gd name="connsiteY4" fmla="*/ 2551701 h 2992562"/>
                    <a:gd name="connsiteX5" fmla="*/ 6357092 w 6357092"/>
                    <a:gd name="connsiteY5" fmla="*/ 1746539 h 2992562"/>
                    <a:gd name="connsiteX6" fmla="*/ 5892560 w 6357092"/>
                    <a:gd name="connsiteY6" fmla="*/ 996990 h 2992562"/>
                    <a:gd name="connsiteX7" fmla="*/ 5402093 w 6357092"/>
                    <a:gd name="connsiteY7" fmla="*/ 74678 h 2992562"/>
                    <a:gd name="connsiteX8" fmla="*/ 3475978 w 6357092"/>
                    <a:gd name="connsiteY8" fmla="*/ 299197 h 2992562"/>
                    <a:gd name="connsiteX9" fmla="*/ 1808714 w 6357092"/>
                    <a:gd name="connsiteY9" fmla="*/ 0 h 2992562"/>
                    <a:gd name="connsiteX10" fmla="*/ 2778107 w 6357092"/>
                    <a:gd name="connsiteY10" fmla="*/ 873168 h 2992562"/>
                    <a:gd name="connsiteX11" fmla="*/ 1182284 w 6357092"/>
                    <a:gd name="connsiteY11" fmla="*/ 1160926 h 2992562"/>
                    <a:gd name="connsiteX0" fmla="*/ 135963 w 5310771"/>
                    <a:gd name="connsiteY0" fmla="*/ 1160926 h 3073434"/>
                    <a:gd name="connsiteX1" fmla="*/ 0 w 5310771"/>
                    <a:gd name="connsiteY1" fmla="*/ 3073434 h 3073434"/>
                    <a:gd name="connsiteX2" fmla="*/ 2950945 w 5310771"/>
                    <a:gd name="connsiteY2" fmla="*/ 2992562 h 3073434"/>
                    <a:gd name="connsiteX3" fmla="*/ 4155476 w 5310771"/>
                    <a:gd name="connsiteY3" fmla="*/ 2599346 h 3073434"/>
                    <a:gd name="connsiteX4" fmla="*/ 4880433 w 5310771"/>
                    <a:gd name="connsiteY4" fmla="*/ 2551701 h 3073434"/>
                    <a:gd name="connsiteX5" fmla="*/ 5310771 w 5310771"/>
                    <a:gd name="connsiteY5" fmla="*/ 1746539 h 3073434"/>
                    <a:gd name="connsiteX6" fmla="*/ 4846239 w 5310771"/>
                    <a:gd name="connsiteY6" fmla="*/ 996990 h 3073434"/>
                    <a:gd name="connsiteX7" fmla="*/ 4355772 w 5310771"/>
                    <a:gd name="connsiteY7" fmla="*/ 74678 h 3073434"/>
                    <a:gd name="connsiteX8" fmla="*/ 2429657 w 5310771"/>
                    <a:gd name="connsiteY8" fmla="*/ 299197 h 3073434"/>
                    <a:gd name="connsiteX9" fmla="*/ 762393 w 5310771"/>
                    <a:gd name="connsiteY9" fmla="*/ 0 h 3073434"/>
                    <a:gd name="connsiteX10" fmla="*/ 1731786 w 5310771"/>
                    <a:gd name="connsiteY10" fmla="*/ 873168 h 3073434"/>
                    <a:gd name="connsiteX11" fmla="*/ 135963 w 5310771"/>
                    <a:gd name="connsiteY11" fmla="*/ 1160926 h 3073434"/>
                    <a:gd name="connsiteX0" fmla="*/ 0 w 5174808"/>
                    <a:gd name="connsiteY0" fmla="*/ 1160926 h 3108775"/>
                    <a:gd name="connsiteX1" fmla="*/ 148868 w 5174808"/>
                    <a:gd name="connsiteY1" fmla="*/ 3108775 h 3108775"/>
                    <a:gd name="connsiteX2" fmla="*/ 2814982 w 5174808"/>
                    <a:gd name="connsiteY2" fmla="*/ 2992562 h 3108775"/>
                    <a:gd name="connsiteX3" fmla="*/ 4019513 w 5174808"/>
                    <a:gd name="connsiteY3" fmla="*/ 2599346 h 3108775"/>
                    <a:gd name="connsiteX4" fmla="*/ 4744470 w 5174808"/>
                    <a:gd name="connsiteY4" fmla="*/ 2551701 h 3108775"/>
                    <a:gd name="connsiteX5" fmla="*/ 5174808 w 5174808"/>
                    <a:gd name="connsiteY5" fmla="*/ 1746539 h 3108775"/>
                    <a:gd name="connsiteX6" fmla="*/ 4710276 w 5174808"/>
                    <a:gd name="connsiteY6" fmla="*/ 996990 h 3108775"/>
                    <a:gd name="connsiteX7" fmla="*/ 4219809 w 5174808"/>
                    <a:gd name="connsiteY7" fmla="*/ 74678 h 3108775"/>
                    <a:gd name="connsiteX8" fmla="*/ 2293694 w 5174808"/>
                    <a:gd name="connsiteY8" fmla="*/ 299197 h 3108775"/>
                    <a:gd name="connsiteX9" fmla="*/ 626430 w 5174808"/>
                    <a:gd name="connsiteY9" fmla="*/ 0 h 3108775"/>
                    <a:gd name="connsiteX10" fmla="*/ 1595823 w 5174808"/>
                    <a:gd name="connsiteY10" fmla="*/ 873168 h 3108775"/>
                    <a:gd name="connsiteX11" fmla="*/ 0 w 5174808"/>
                    <a:gd name="connsiteY11" fmla="*/ 1160926 h 3108775"/>
                    <a:gd name="connsiteX0" fmla="*/ 0 w 5174808"/>
                    <a:gd name="connsiteY0" fmla="*/ 1160926 h 3108775"/>
                    <a:gd name="connsiteX1" fmla="*/ 148868 w 5174808"/>
                    <a:gd name="connsiteY1" fmla="*/ 3108775 h 3108775"/>
                    <a:gd name="connsiteX2" fmla="*/ 2814982 w 5174808"/>
                    <a:gd name="connsiteY2" fmla="*/ 2992562 h 3108775"/>
                    <a:gd name="connsiteX3" fmla="*/ 4019513 w 5174808"/>
                    <a:gd name="connsiteY3" fmla="*/ 2599346 h 3108775"/>
                    <a:gd name="connsiteX4" fmla="*/ 4744470 w 5174808"/>
                    <a:gd name="connsiteY4" fmla="*/ 2551701 h 3108775"/>
                    <a:gd name="connsiteX5" fmla="*/ 5174808 w 5174808"/>
                    <a:gd name="connsiteY5" fmla="*/ 1524396 h 3108775"/>
                    <a:gd name="connsiteX6" fmla="*/ 4710276 w 5174808"/>
                    <a:gd name="connsiteY6" fmla="*/ 996990 h 3108775"/>
                    <a:gd name="connsiteX7" fmla="*/ 4219809 w 5174808"/>
                    <a:gd name="connsiteY7" fmla="*/ 74678 h 3108775"/>
                    <a:gd name="connsiteX8" fmla="*/ 2293694 w 5174808"/>
                    <a:gd name="connsiteY8" fmla="*/ 299197 h 3108775"/>
                    <a:gd name="connsiteX9" fmla="*/ 626430 w 5174808"/>
                    <a:gd name="connsiteY9" fmla="*/ 0 h 3108775"/>
                    <a:gd name="connsiteX10" fmla="*/ 1595823 w 5174808"/>
                    <a:gd name="connsiteY10" fmla="*/ 873168 h 3108775"/>
                    <a:gd name="connsiteX11" fmla="*/ 0 w 5174808"/>
                    <a:gd name="connsiteY11" fmla="*/ 1160926 h 3108775"/>
                    <a:gd name="connsiteX0" fmla="*/ 0 w 5267815"/>
                    <a:gd name="connsiteY0" fmla="*/ 1160926 h 3108775"/>
                    <a:gd name="connsiteX1" fmla="*/ 148868 w 5267815"/>
                    <a:gd name="connsiteY1" fmla="*/ 3108775 h 3108775"/>
                    <a:gd name="connsiteX2" fmla="*/ 2814982 w 5267815"/>
                    <a:gd name="connsiteY2" fmla="*/ 2992562 h 3108775"/>
                    <a:gd name="connsiteX3" fmla="*/ 4019513 w 5267815"/>
                    <a:gd name="connsiteY3" fmla="*/ 2599346 h 3108775"/>
                    <a:gd name="connsiteX4" fmla="*/ 4744470 w 5267815"/>
                    <a:gd name="connsiteY4" fmla="*/ 2551701 h 3108775"/>
                    <a:gd name="connsiteX5" fmla="*/ 5267815 w 5267815"/>
                    <a:gd name="connsiteY5" fmla="*/ 1534494 h 3108775"/>
                    <a:gd name="connsiteX6" fmla="*/ 4710276 w 5267815"/>
                    <a:gd name="connsiteY6" fmla="*/ 996990 h 3108775"/>
                    <a:gd name="connsiteX7" fmla="*/ 4219809 w 5267815"/>
                    <a:gd name="connsiteY7" fmla="*/ 74678 h 3108775"/>
                    <a:gd name="connsiteX8" fmla="*/ 2293694 w 5267815"/>
                    <a:gd name="connsiteY8" fmla="*/ 299197 h 3108775"/>
                    <a:gd name="connsiteX9" fmla="*/ 626430 w 5267815"/>
                    <a:gd name="connsiteY9" fmla="*/ 0 h 3108775"/>
                    <a:gd name="connsiteX10" fmla="*/ 1595823 w 5267815"/>
                    <a:gd name="connsiteY10" fmla="*/ 873168 h 3108775"/>
                    <a:gd name="connsiteX11" fmla="*/ 0 w 5267815"/>
                    <a:gd name="connsiteY11" fmla="*/ 1160926 h 3108775"/>
                    <a:gd name="connsiteX0" fmla="*/ 0 w 5267815"/>
                    <a:gd name="connsiteY0" fmla="*/ 1086248 h 3034097"/>
                    <a:gd name="connsiteX1" fmla="*/ 148868 w 5267815"/>
                    <a:gd name="connsiteY1" fmla="*/ 3034097 h 3034097"/>
                    <a:gd name="connsiteX2" fmla="*/ 2814982 w 5267815"/>
                    <a:gd name="connsiteY2" fmla="*/ 2917884 h 3034097"/>
                    <a:gd name="connsiteX3" fmla="*/ 4019513 w 5267815"/>
                    <a:gd name="connsiteY3" fmla="*/ 2524668 h 3034097"/>
                    <a:gd name="connsiteX4" fmla="*/ 4744470 w 5267815"/>
                    <a:gd name="connsiteY4" fmla="*/ 2477023 h 3034097"/>
                    <a:gd name="connsiteX5" fmla="*/ 5267815 w 5267815"/>
                    <a:gd name="connsiteY5" fmla="*/ 1459816 h 3034097"/>
                    <a:gd name="connsiteX6" fmla="*/ 4710276 w 5267815"/>
                    <a:gd name="connsiteY6" fmla="*/ 922312 h 3034097"/>
                    <a:gd name="connsiteX7" fmla="*/ 4219809 w 5267815"/>
                    <a:gd name="connsiteY7" fmla="*/ 0 h 3034097"/>
                    <a:gd name="connsiteX8" fmla="*/ 2293694 w 5267815"/>
                    <a:gd name="connsiteY8" fmla="*/ 224519 h 3034097"/>
                    <a:gd name="connsiteX9" fmla="*/ 1463487 w 5267815"/>
                    <a:gd name="connsiteY9" fmla="*/ 107075 h 3034097"/>
                    <a:gd name="connsiteX10" fmla="*/ 1595823 w 5267815"/>
                    <a:gd name="connsiteY10" fmla="*/ 798490 h 3034097"/>
                    <a:gd name="connsiteX11" fmla="*/ 0 w 5267815"/>
                    <a:gd name="connsiteY11" fmla="*/ 1086248 h 3034097"/>
                    <a:gd name="connsiteX0" fmla="*/ 0 w 5267815"/>
                    <a:gd name="connsiteY0" fmla="*/ 1086248 h 3034097"/>
                    <a:gd name="connsiteX1" fmla="*/ 148868 w 5267815"/>
                    <a:gd name="connsiteY1" fmla="*/ 3034097 h 3034097"/>
                    <a:gd name="connsiteX2" fmla="*/ 2814982 w 5267815"/>
                    <a:gd name="connsiteY2" fmla="*/ 2917884 h 3034097"/>
                    <a:gd name="connsiteX3" fmla="*/ 4019513 w 5267815"/>
                    <a:gd name="connsiteY3" fmla="*/ 2524668 h 3034097"/>
                    <a:gd name="connsiteX4" fmla="*/ 4744470 w 5267815"/>
                    <a:gd name="connsiteY4" fmla="*/ 2477023 h 3034097"/>
                    <a:gd name="connsiteX5" fmla="*/ 5267815 w 5267815"/>
                    <a:gd name="connsiteY5" fmla="*/ 1459816 h 3034097"/>
                    <a:gd name="connsiteX6" fmla="*/ 4710276 w 5267815"/>
                    <a:gd name="connsiteY6" fmla="*/ 922312 h 3034097"/>
                    <a:gd name="connsiteX7" fmla="*/ 4219809 w 5267815"/>
                    <a:gd name="connsiteY7" fmla="*/ 0 h 3034097"/>
                    <a:gd name="connsiteX8" fmla="*/ 2293694 w 5267815"/>
                    <a:gd name="connsiteY8" fmla="*/ 224519 h 3034097"/>
                    <a:gd name="connsiteX9" fmla="*/ 1595823 w 5267815"/>
                    <a:gd name="connsiteY9" fmla="*/ 798490 h 3034097"/>
                    <a:gd name="connsiteX10" fmla="*/ 0 w 5267815"/>
                    <a:gd name="connsiteY10" fmla="*/ 1086248 h 3034097"/>
                    <a:gd name="connsiteX0" fmla="*/ 0 w 5267815"/>
                    <a:gd name="connsiteY0" fmla="*/ 1086248 h 3034097"/>
                    <a:gd name="connsiteX1" fmla="*/ 148868 w 5267815"/>
                    <a:gd name="connsiteY1" fmla="*/ 3034097 h 3034097"/>
                    <a:gd name="connsiteX2" fmla="*/ 2814982 w 5267815"/>
                    <a:gd name="connsiteY2" fmla="*/ 2768655 h 3034097"/>
                    <a:gd name="connsiteX3" fmla="*/ 4019513 w 5267815"/>
                    <a:gd name="connsiteY3" fmla="*/ 2524668 h 3034097"/>
                    <a:gd name="connsiteX4" fmla="*/ 4744470 w 5267815"/>
                    <a:gd name="connsiteY4" fmla="*/ 2477023 h 3034097"/>
                    <a:gd name="connsiteX5" fmla="*/ 5267815 w 5267815"/>
                    <a:gd name="connsiteY5" fmla="*/ 1459816 h 3034097"/>
                    <a:gd name="connsiteX6" fmla="*/ 4710276 w 5267815"/>
                    <a:gd name="connsiteY6" fmla="*/ 922312 h 3034097"/>
                    <a:gd name="connsiteX7" fmla="*/ 4219809 w 5267815"/>
                    <a:gd name="connsiteY7" fmla="*/ 0 h 3034097"/>
                    <a:gd name="connsiteX8" fmla="*/ 2293694 w 5267815"/>
                    <a:gd name="connsiteY8" fmla="*/ 224519 h 3034097"/>
                    <a:gd name="connsiteX9" fmla="*/ 1595823 w 5267815"/>
                    <a:gd name="connsiteY9" fmla="*/ 798490 h 3034097"/>
                    <a:gd name="connsiteX10" fmla="*/ 0 w 5267815"/>
                    <a:gd name="connsiteY10" fmla="*/ 1086248 h 3034097"/>
                    <a:gd name="connsiteX0" fmla="*/ 0 w 5267815"/>
                    <a:gd name="connsiteY0" fmla="*/ 1086248 h 2768655"/>
                    <a:gd name="connsiteX1" fmla="*/ 142259 w 5267815"/>
                    <a:gd name="connsiteY1" fmla="*/ 2758597 h 2768655"/>
                    <a:gd name="connsiteX2" fmla="*/ 2814982 w 5267815"/>
                    <a:gd name="connsiteY2" fmla="*/ 2768655 h 2768655"/>
                    <a:gd name="connsiteX3" fmla="*/ 4019513 w 5267815"/>
                    <a:gd name="connsiteY3" fmla="*/ 2524668 h 2768655"/>
                    <a:gd name="connsiteX4" fmla="*/ 4744470 w 5267815"/>
                    <a:gd name="connsiteY4" fmla="*/ 2477023 h 2768655"/>
                    <a:gd name="connsiteX5" fmla="*/ 5267815 w 5267815"/>
                    <a:gd name="connsiteY5" fmla="*/ 1459816 h 2768655"/>
                    <a:gd name="connsiteX6" fmla="*/ 4710276 w 5267815"/>
                    <a:gd name="connsiteY6" fmla="*/ 922312 h 2768655"/>
                    <a:gd name="connsiteX7" fmla="*/ 4219809 w 5267815"/>
                    <a:gd name="connsiteY7" fmla="*/ 0 h 2768655"/>
                    <a:gd name="connsiteX8" fmla="*/ 2293694 w 5267815"/>
                    <a:gd name="connsiteY8" fmla="*/ 224519 h 2768655"/>
                    <a:gd name="connsiteX9" fmla="*/ 1595823 w 5267815"/>
                    <a:gd name="connsiteY9" fmla="*/ 798490 h 2768655"/>
                    <a:gd name="connsiteX10" fmla="*/ 0 w 5267815"/>
                    <a:gd name="connsiteY10" fmla="*/ 1086248 h 2768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67815" h="2768655">
                      <a:moveTo>
                        <a:pt x="0" y="1086248"/>
                      </a:moveTo>
                      <a:lnTo>
                        <a:pt x="142259" y="2758597"/>
                      </a:lnTo>
                      <a:lnTo>
                        <a:pt x="2814982" y="2768655"/>
                      </a:lnTo>
                      <a:lnTo>
                        <a:pt x="4019513" y="2524668"/>
                      </a:lnTo>
                      <a:lnTo>
                        <a:pt x="4744470" y="2477023"/>
                      </a:lnTo>
                      <a:lnTo>
                        <a:pt x="5267815" y="1459816"/>
                      </a:lnTo>
                      <a:lnTo>
                        <a:pt x="4710276" y="922312"/>
                      </a:lnTo>
                      <a:lnTo>
                        <a:pt x="4219809" y="0"/>
                      </a:lnTo>
                      <a:lnTo>
                        <a:pt x="2293694" y="224519"/>
                      </a:lnTo>
                      <a:lnTo>
                        <a:pt x="1595823" y="798490"/>
                      </a:lnTo>
                      <a:lnTo>
                        <a:pt x="0" y="1086248"/>
                      </a:lnTo>
                      <a:close/>
                    </a:path>
                  </a:pathLst>
                </a:custGeom>
                <a:gradFill flip="none" rotWithShape="1">
                  <a:gsLst>
                    <a:gs pos="0">
                      <a:srgbClr val="A6BCDD"/>
                    </a:gs>
                    <a:gs pos="42000">
                      <a:srgbClr val="A2B9DE"/>
                    </a:gs>
                    <a:gs pos="83000">
                      <a:srgbClr val="A6BCDD">
                        <a:alpha val="0"/>
                      </a:srgbClr>
                    </a:gs>
                  </a:gsLst>
                  <a:path path="circle">
                    <a:fillToRect l="50000" t="130000" r="50000" b="-30000"/>
                  </a:path>
                  <a:tileRect/>
                </a:gradFill>
                <a:ln>
                  <a:noFill/>
                </a:ln>
                <a:effectLst>
                  <a:softEdge rad="6350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Freeform: Shape 14">
                  <a:extLst>
                    <a:ext uri="{FF2B5EF4-FFF2-40B4-BE49-F238E27FC236}">
                      <a16:creationId xmlns:a16="http://schemas.microsoft.com/office/drawing/2014/main" id="{D3DD9ECE-1722-8551-4561-DE9B0C2DC4FD}"/>
                    </a:ext>
                  </a:extLst>
                </p:cNvPr>
                <p:cNvSpPr/>
                <p:nvPr userDrawn="1"/>
              </p:nvSpPr>
              <p:spPr>
                <a:xfrm flipH="1">
                  <a:off x="13077670" y="2838715"/>
                  <a:ext cx="7671140" cy="4637352"/>
                </a:xfrm>
                <a:custGeom>
                  <a:avLst/>
                  <a:gdLst>
                    <a:gd name="connsiteX0" fmla="*/ 874643 w 6383130"/>
                    <a:gd name="connsiteY0" fmla="*/ 1122017 h 3330713"/>
                    <a:gd name="connsiteX1" fmla="*/ 2341217 w 6383130"/>
                    <a:gd name="connsiteY1" fmla="*/ 2199861 h 3330713"/>
                    <a:gd name="connsiteX2" fmla="*/ 2893391 w 6383130"/>
                    <a:gd name="connsiteY2" fmla="*/ 3012661 h 3330713"/>
                    <a:gd name="connsiteX3" fmla="*/ 3953565 w 6383130"/>
                    <a:gd name="connsiteY3" fmla="*/ 3330713 h 3330713"/>
                    <a:gd name="connsiteX4" fmla="*/ 5106504 w 6383130"/>
                    <a:gd name="connsiteY4" fmla="*/ 3083339 h 3330713"/>
                    <a:gd name="connsiteX5" fmla="*/ 5464313 w 6383130"/>
                    <a:gd name="connsiteY5" fmla="*/ 2425148 h 3330713"/>
                    <a:gd name="connsiteX6" fmla="*/ 4753113 w 6383130"/>
                    <a:gd name="connsiteY6" fmla="*/ 1696278 h 3330713"/>
                    <a:gd name="connsiteX7" fmla="*/ 6007652 w 6383130"/>
                    <a:gd name="connsiteY7" fmla="*/ 1532835 h 3330713"/>
                    <a:gd name="connsiteX8" fmla="*/ 6383130 w 6383130"/>
                    <a:gd name="connsiteY8" fmla="*/ 1334052 h 3330713"/>
                    <a:gd name="connsiteX9" fmla="*/ 6383130 w 6383130"/>
                    <a:gd name="connsiteY9" fmla="*/ 216452 h 3330713"/>
                    <a:gd name="connsiteX10" fmla="*/ 4117008 w 6383130"/>
                    <a:gd name="connsiteY10" fmla="*/ 0 h 3330713"/>
                    <a:gd name="connsiteX11" fmla="*/ 2531165 w 6383130"/>
                    <a:gd name="connsiteY11" fmla="*/ 287130 h 3330713"/>
                    <a:gd name="connsiteX12" fmla="*/ 812800 w 6383130"/>
                    <a:gd name="connsiteY12" fmla="*/ 437322 h 3330713"/>
                    <a:gd name="connsiteX13" fmla="*/ 0 w 6383130"/>
                    <a:gd name="connsiteY13" fmla="*/ 689113 h 3330713"/>
                    <a:gd name="connsiteX14" fmla="*/ 874643 w 6383130"/>
                    <a:gd name="connsiteY14" fmla="*/ 1122017 h 3330713"/>
                    <a:gd name="connsiteX0" fmla="*/ 874643 w 6383130"/>
                    <a:gd name="connsiteY0" fmla="*/ 1122017 h 3330713"/>
                    <a:gd name="connsiteX1" fmla="*/ 2341217 w 6383130"/>
                    <a:gd name="connsiteY1" fmla="*/ 2199861 h 3330713"/>
                    <a:gd name="connsiteX2" fmla="*/ 2893391 w 6383130"/>
                    <a:gd name="connsiteY2" fmla="*/ 3012661 h 3330713"/>
                    <a:gd name="connsiteX3" fmla="*/ 3953565 w 6383130"/>
                    <a:gd name="connsiteY3" fmla="*/ 3330713 h 3330713"/>
                    <a:gd name="connsiteX4" fmla="*/ 5106504 w 6383130"/>
                    <a:gd name="connsiteY4" fmla="*/ 3083339 h 3330713"/>
                    <a:gd name="connsiteX5" fmla="*/ 5464313 w 6383130"/>
                    <a:gd name="connsiteY5" fmla="*/ 2425148 h 3330713"/>
                    <a:gd name="connsiteX6" fmla="*/ 4753113 w 6383130"/>
                    <a:gd name="connsiteY6" fmla="*/ 1696278 h 3330713"/>
                    <a:gd name="connsiteX7" fmla="*/ 6007652 w 6383130"/>
                    <a:gd name="connsiteY7" fmla="*/ 1532835 h 3330713"/>
                    <a:gd name="connsiteX8" fmla="*/ 6383130 w 6383130"/>
                    <a:gd name="connsiteY8" fmla="*/ 216452 h 3330713"/>
                    <a:gd name="connsiteX9" fmla="*/ 4117008 w 6383130"/>
                    <a:gd name="connsiteY9" fmla="*/ 0 h 3330713"/>
                    <a:gd name="connsiteX10" fmla="*/ 2531165 w 6383130"/>
                    <a:gd name="connsiteY10" fmla="*/ 287130 h 3330713"/>
                    <a:gd name="connsiteX11" fmla="*/ 812800 w 6383130"/>
                    <a:gd name="connsiteY11" fmla="*/ 437322 h 3330713"/>
                    <a:gd name="connsiteX12" fmla="*/ 0 w 6383130"/>
                    <a:gd name="connsiteY12" fmla="*/ 689113 h 3330713"/>
                    <a:gd name="connsiteX13" fmla="*/ 874643 w 6383130"/>
                    <a:gd name="connsiteY13" fmla="*/ 1122017 h 3330713"/>
                    <a:gd name="connsiteX0" fmla="*/ 874643 w 6007652"/>
                    <a:gd name="connsiteY0" fmla="*/ 1122017 h 3330713"/>
                    <a:gd name="connsiteX1" fmla="*/ 2341217 w 6007652"/>
                    <a:gd name="connsiteY1" fmla="*/ 2199861 h 3330713"/>
                    <a:gd name="connsiteX2" fmla="*/ 2893391 w 6007652"/>
                    <a:gd name="connsiteY2" fmla="*/ 3012661 h 3330713"/>
                    <a:gd name="connsiteX3" fmla="*/ 3953565 w 6007652"/>
                    <a:gd name="connsiteY3" fmla="*/ 3330713 h 3330713"/>
                    <a:gd name="connsiteX4" fmla="*/ 5106504 w 6007652"/>
                    <a:gd name="connsiteY4" fmla="*/ 3083339 h 3330713"/>
                    <a:gd name="connsiteX5" fmla="*/ 5464313 w 6007652"/>
                    <a:gd name="connsiteY5" fmla="*/ 2425148 h 3330713"/>
                    <a:gd name="connsiteX6" fmla="*/ 4753113 w 6007652"/>
                    <a:gd name="connsiteY6" fmla="*/ 1696278 h 3330713"/>
                    <a:gd name="connsiteX7" fmla="*/ 6007652 w 6007652"/>
                    <a:gd name="connsiteY7" fmla="*/ 1532835 h 3330713"/>
                    <a:gd name="connsiteX8" fmla="*/ 5942502 w 6007652"/>
                    <a:gd name="connsiteY8" fmla="*/ 158750 h 3330713"/>
                    <a:gd name="connsiteX9" fmla="*/ 4117008 w 6007652"/>
                    <a:gd name="connsiteY9" fmla="*/ 0 h 3330713"/>
                    <a:gd name="connsiteX10" fmla="*/ 2531165 w 6007652"/>
                    <a:gd name="connsiteY10" fmla="*/ 287130 h 3330713"/>
                    <a:gd name="connsiteX11" fmla="*/ 812800 w 6007652"/>
                    <a:gd name="connsiteY11" fmla="*/ 437322 h 3330713"/>
                    <a:gd name="connsiteX12" fmla="*/ 0 w 6007652"/>
                    <a:gd name="connsiteY12" fmla="*/ 689113 h 3330713"/>
                    <a:gd name="connsiteX13" fmla="*/ 874643 w 6007652"/>
                    <a:gd name="connsiteY13" fmla="*/ 1122017 h 3330713"/>
                    <a:gd name="connsiteX0" fmla="*/ 874643 w 5942502"/>
                    <a:gd name="connsiteY0" fmla="*/ 1122017 h 3330713"/>
                    <a:gd name="connsiteX1" fmla="*/ 2341217 w 5942502"/>
                    <a:gd name="connsiteY1" fmla="*/ 2199861 h 3330713"/>
                    <a:gd name="connsiteX2" fmla="*/ 2893391 w 5942502"/>
                    <a:gd name="connsiteY2" fmla="*/ 3012661 h 3330713"/>
                    <a:gd name="connsiteX3" fmla="*/ 3953565 w 5942502"/>
                    <a:gd name="connsiteY3" fmla="*/ 3330713 h 3330713"/>
                    <a:gd name="connsiteX4" fmla="*/ 5106504 w 5942502"/>
                    <a:gd name="connsiteY4" fmla="*/ 3083339 h 3330713"/>
                    <a:gd name="connsiteX5" fmla="*/ 5464313 w 5942502"/>
                    <a:gd name="connsiteY5" fmla="*/ 2425148 h 3330713"/>
                    <a:gd name="connsiteX6" fmla="*/ 4753113 w 5942502"/>
                    <a:gd name="connsiteY6" fmla="*/ 1696278 h 3330713"/>
                    <a:gd name="connsiteX7" fmla="*/ 5881758 w 5942502"/>
                    <a:gd name="connsiteY7" fmla="*/ 1532835 h 3330713"/>
                    <a:gd name="connsiteX8" fmla="*/ 5942502 w 5942502"/>
                    <a:gd name="connsiteY8" fmla="*/ 158750 h 3330713"/>
                    <a:gd name="connsiteX9" fmla="*/ 4117008 w 5942502"/>
                    <a:gd name="connsiteY9" fmla="*/ 0 h 3330713"/>
                    <a:gd name="connsiteX10" fmla="*/ 2531165 w 5942502"/>
                    <a:gd name="connsiteY10" fmla="*/ 287130 h 3330713"/>
                    <a:gd name="connsiteX11" fmla="*/ 812800 w 5942502"/>
                    <a:gd name="connsiteY11" fmla="*/ 437322 h 3330713"/>
                    <a:gd name="connsiteX12" fmla="*/ 0 w 5942502"/>
                    <a:gd name="connsiteY12" fmla="*/ 689113 h 3330713"/>
                    <a:gd name="connsiteX13" fmla="*/ 874643 w 5942502"/>
                    <a:gd name="connsiteY13" fmla="*/ 1122017 h 3330713"/>
                    <a:gd name="connsiteX0" fmla="*/ 874643 w 5942502"/>
                    <a:gd name="connsiteY0" fmla="*/ 1122017 h 3330713"/>
                    <a:gd name="connsiteX1" fmla="*/ 2341217 w 5942502"/>
                    <a:gd name="connsiteY1" fmla="*/ 2199861 h 3330713"/>
                    <a:gd name="connsiteX2" fmla="*/ 2893391 w 5942502"/>
                    <a:gd name="connsiteY2" fmla="*/ 3012661 h 3330713"/>
                    <a:gd name="connsiteX3" fmla="*/ 3953565 w 5942502"/>
                    <a:gd name="connsiteY3" fmla="*/ 3330713 h 3330713"/>
                    <a:gd name="connsiteX4" fmla="*/ 5106504 w 5942502"/>
                    <a:gd name="connsiteY4" fmla="*/ 3083339 h 3330713"/>
                    <a:gd name="connsiteX5" fmla="*/ 5464313 w 5942502"/>
                    <a:gd name="connsiteY5" fmla="*/ 2425148 h 3330713"/>
                    <a:gd name="connsiteX6" fmla="*/ 5109813 w 5942502"/>
                    <a:gd name="connsiteY6" fmla="*/ 1712015 h 3330713"/>
                    <a:gd name="connsiteX7" fmla="*/ 5881758 w 5942502"/>
                    <a:gd name="connsiteY7" fmla="*/ 1532835 h 3330713"/>
                    <a:gd name="connsiteX8" fmla="*/ 5942502 w 5942502"/>
                    <a:gd name="connsiteY8" fmla="*/ 158750 h 3330713"/>
                    <a:gd name="connsiteX9" fmla="*/ 4117008 w 5942502"/>
                    <a:gd name="connsiteY9" fmla="*/ 0 h 3330713"/>
                    <a:gd name="connsiteX10" fmla="*/ 2531165 w 5942502"/>
                    <a:gd name="connsiteY10" fmla="*/ 287130 h 3330713"/>
                    <a:gd name="connsiteX11" fmla="*/ 812800 w 5942502"/>
                    <a:gd name="connsiteY11" fmla="*/ 437322 h 3330713"/>
                    <a:gd name="connsiteX12" fmla="*/ 0 w 5942502"/>
                    <a:gd name="connsiteY12" fmla="*/ 689113 h 3330713"/>
                    <a:gd name="connsiteX13" fmla="*/ 874643 w 5942502"/>
                    <a:gd name="connsiteY13" fmla="*/ 1122017 h 3330713"/>
                    <a:gd name="connsiteX0" fmla="*/ 874643 w 5942502"/>
                    <a:gd name="connsiteY0" fmla="*/ 1122017 h 3330713"/>
                    <a:gd name="connsiteX1" fmla="*/ 2341217 w 5942502"/>
                    <a:gd name="connsiteY1" fmla="*/ 2199861 h 3330713"/>
                    <a:gd name="connsiteX2" fmla="*/ 2893391 w 5942502"/>
                    <a:gd name="connsiteY2" fmla="*/ 3012661 h 3330713"/>
                    <a:gd name="connsiteX3" fmla="*/ 3953565 w 5942502"/>
                    <a:gd name="connsiteY3" fmla="*/ 3330713 h 3330713"/>
                    <a:gd name="connsiteX4" fmla="*/ 5106504 w 5942502"/>
                    <a:gd name="connsiteY4" fmla="*/ 3083339 h 3330713"/>
                    <a:gd name="connsiteX5" fmla="*/ 5464313 w 5942502"/>
                    <a:gd name="connsiteY5" fmla="*/ 2425148 h 3330713"/>
                    <a:gd name="connsiteX6" fmla="*/ 5235707 w 5942502"/>
                    <a:gd name="connsiteY6" fmla="*/ 1727752 h 3330713"/>
                    <a:gd name="connsiteX7" fmla="*/ 5881758 w 5942502"/>
                    <a:gd name="connsiteY7" fmla="*/ 1532835 h 3330713"/>
                    <a:gd name="connsiteX8" fmla="*/ 5942502 w 5942502"/>
                    <a:gd name="connsiteY8" fmla="*/ 158750 h 3330713"/>
                    <a:gd name="connsiteX9" fmla="*/ 4117008 w 5942502"/>
                    <a:gd name="connsiteY9" fmla="*/ 0 h 3330713"/>
                    <a:gd name="connsiteX10" fmla="*/ 2531165 w 5942502"/>
                    <a:gd name="connsiteY10" fmla="*/ 287130 h 3330713"/>
                    <a:gd name="connsiteX11" fmla="*/ 812800 w 5942502"/>
                    <a:gd name="connsiteY11" fmla="*/ 437322 h 3330713"/>
                    <a:gd name="connsiteX12" fmla="*/ 0 w 5942502"/>
                    <a:gd name="connsiteY12" fmla="*/ 689113 h 3330713"/>
                    <a:gd name="connsiteX13" fmla="*/ 874643 w 5942502"/>
                    <a:gd name="connsiteY13" fmla="*/ 1122017 h 3330713"/>
                    <a:gd name="connsiteX0" fmla="*/ 874643 w 5942502"/>
                    <a:gd name="connsiteY0" fmla="*/ 1122017 h 3330713"/>
                    <a:gd name="connsiteX1" fmla="*/ 2341217 w 5942502"/>
                    <a:gd name="connsiteY1" fmla="*/ 2199861 h 3330713"/>
                    <a:gd name="connsiteX2" fmla="*/ 2893391 w 5942502"/>
                    <a:gd name="connsiteY2" fmla="*/ 3012661 h 3330713"/>
                    <a:gd name="connsiteX3" fmla="*/ 3953565 w 5942502"/>
                    <a:gd name="connsiteY3" fmla="*/ 3330713 h 3330713"/>
                    <a:gd name="connsiteX4" fmla="*/ 5106504 w 5942502"/>
                    <a:gd name="connsiteY4" fmla="*/ 3083339 h 3330713"/>
                    <a:gd name="connsiteX5" fmla="*/ 5605944 w 5942502"/>
                    <a:gd name="connsiteY5" fmla="*/ 2472358 h 3330713"/>
                    <a:gd name="connsiteX6" fmla="*/ 5235707 w 5942502"/>
                    <a:gd name="connsiteY6" fmla="*/ 1727752 h 3330713"/>
                    <a:gd name="connsiteX7" fmla="*/ 5881758 w 5942502"/>
                    <a:gd name="connsiteY7" fmla="*/ 1532835 h 3330713"/>
                    <a:gd name="connsiteX8" fmla="*/ 5942502 w 5942502"/>
                    <a:gd name="connsiteY8" fmla="*/ 158750 h 3330713"/>
                    <a:gd name="connsiteX9" fmla="*/ 4117008 w 5942502"/>
                    <a:gd name="connsiteY9" fmla="*/ 0 h 3330713"/>
                    <a:gd name="connsiteX10" fmla="*/ 2531165 w 5942502"/>
                    <a:gd name="connsiteY10" fmla="*/ 287130 h 3330713"/>
                    <a:gd name="connsiteX11" fmla="*/ 812800 w 5942502"/>
                    <a:gd name="connsiteY11" fmla="*/ 437322 h 3330713"/>
                    <a:gd name="connsiteX12" fmla="*/ 0 w 5942502"/>
                    <a:gd name="connsiteY12" fmla="*/ 689113 h 3330713"/>
                    <a:gd name="connsiteX13" fmla="*/ 874643 w 5942502"/>
                    <a:gd name="connsiteY13" fmla="*/ 1122017 h 3330713"/>
                    <a:gd name="connsiteX0" fmla="*/ 874643 w 5942502"/>
                    <a:gd name="connsiteY0" fmla="*/ 1122017 h 3330713"/>
                    <a:gd name="connsiteX1" fmla="*/ 2341217 w 5942502"/>
                    <a:gd name="connsiteY1" fmla="*/ 2199861 h 3330713"/>
                    <a:gd name="connsiteX2" fmla="*/ 2893391 w 5942502"/>
                    <a:gd name="connsiteY2" fmla="*/ 3012661 h 3330713"/>
                    <a:gd name="connsiteX3" fmla="*/ 3953565 w 5942502"/>
                    <a:gd name="connsiteY3" fmla="*/ 3330713 h 3330713"/>
                    <a:gd name="connsiteX4" fmla="*/ 5106504 w 5942502"/>
                    <a:gd name="connsiteY4" fmla="*/ 3083339 h 3330713"/>
                    <a:gd name="connsiteX5" fmla="*/ 5605944 w 5942502"/>
                    <a:gd name="connsiteY5" fmla="*/ 2472358 h 3330713"/>
                    <a:gd name="connsiteX6" fmla="*/ 5382584 w 5942502"/>
                    <a:gd name="connsiteY6" fmla="*/ 1727752 h 3330713"/>
                    <a:gd name="connsiteX7" fmla="*/ 5881758 w 5942502"/>
                    <a:gd name="connsiteY7" fmla="*/ 1532835 h 3330713"/>
                    <a:gd name="connsiteX8" fmla="*/ 5942502 w 5942502"/>
                    <a:gd name="connsiteY8" fmla="*/ 158750 h 3330713"/>
                    <a:gd name="connsiteX9" fmla="*/ 4117008 w 5942502"/>
                    <a:gd name="connsiteY9" fmla="*/ 0 h 3330713"/>
                    <a:gd name="connsiteX10" fmla="*/ 2531165 w 5942502"/>
                    <a:gd name="connsiteY10" fmla="*/ 287130 h 3330713"/>
                    <a:gd name="connsiteX11" fmla="*/ 812800 w 5942502"/>
                    <a:gd name="connsiteY11" fmla="*/ 437322 h 3330713"/>
                    <a:gd name="connsiteX12" fmla="*/ 0 w 5942502"/>
                    <a:gd name="connsiteY12" fmla="*/ 689113 h 3330713"/>
                    <a:gd name="connsiteX13" fmla="*/ 874643 w 5942502"/>
                    <a:gd name="connsiteY13" fmla="*/ 1122017 h 3330713"/>
                    <a:gd name="connsiteX0" fmla="*/ 874643 w 5942502"/>
                    <a:gd name="connsiteY0" fmla="*/ 1122017 h 3330713"/>
                    <a:gd name="connsiteX1" fmla="*/ 2341217 w 5942502"/>
                    <a:gd name="connsiteY1" fmla="*/ 2199861 h 3330713"/>
                    <a:gd name="connsiteX2" fmla="*/ 2898637 w 5942502"/>
                    <a:gd name="connsiteY2" fmla="*/ 3091345 h 3330713"/>
                    <a:gd name="connsiteX3" fmla="*/ 3953565 w 5942502"/>
                    <a:gd name="connsiteY3" fmla="*/ 3330713 h 3330713"/>
                    <a:gd name="connsiteX4" fmla="*/ 5106504 w 5942502"/>
                    <a:gd name="connsiteY4" fmla="*/ 3083339 h 3330713"/>
                    <a:gd name="connsiteX5" fmla="*/ 5605944 w 5942502"/>
                    <a:gd name="connsiteY5" fmla="*/ 2472358 h 3330713"/>
                    <a:gd name="connsiteX6" fmla="*/ 5382584 w 5942502"/>
                    <a:gd name="connsiteY6" fmla="*/ 1727752 h 3330713"/>
                    <a:gd name="connsiteX7" fmla="*/ 5881758 w 5942502"/>
                    <a:gd name="connsiteY7" fmla="*/ 1532835 h 3330713"/>
                    <a:gd name="connsiteX8" fmla="*/ 5942502 w 5942502"/>
                    <a:gd name="connsiteY8" fmla="*/ 158750 h 3330713"/>
                    <a:gd name="connsiteX9" fmla="*/ 4117008 w 5942502"/>
                    <a:gd name="connsiteY9" fmla="*/ 0 h 3330713"/>
                    <a:gd name="connsiteX10" fmla="*/ 2531165 w 5942502"/>
                    <a:gd name="connsiteY10" fmla="*/ 287130 h 3330713"/>
                    <a:gd name="connsiteX11" fmla="*/ 812800 w 5942502"/>
                    <a:gd name="connsiteY11" fmla="*/ 437322 h 3330713"/>
                    <a:gd name="connsiteX12" fmla="*/ 0 w 5942502"/>
                    <a:gd name="connsiteY12" fmla="*/ 689113 h 3330713"/>
                    <a:gd name="connsiteX13" fmla="*/ 874643 w 5942502"/>
                    <a:gd name="connsiteY13" fmla="*/ 1122017 h 3330713"/>
                    <a:gd name="connsiteX0" fmla="*/ 874643 w 5942502"/>
                    <a:gd name="connsiteY0" fmla="*/ 996123 h 3204819"/>
                    <a:gd name="connsiteX1" fmla="*/ 2341217 w 5942502"/>
                    <a:gd name="connsiteY1" fmla="*/ 2073967 h 3204819"/>
                    <a:gd name="connsiteX2" fmla="*/ 2898637 w 5942502"/>
                    <a:gd name="connsiteY2" fmla="*/ 2965451 h 3204819"/>
                    <a:gd name="connsiteX3" fmla="*/ 3953565 w 5942502"/>
                    <a:gd name="connsiteY3" fmla="*/ 3204819 h 3204819"/>
                    <a:gd name="connsiteX4" fmla="*/ 5106504 w 5942502"/>
                    <a:gd name="connsiteY4" fmla="*/ 2957445 h 3204819"/>
                    <a:gd name="connsiteX5" fmla="*/ 5605944 w 5942502"/>
                    <a:gd name="connsiteY5" fmla="*/ 2346464 h 3204819"/>
                    <a:gd name="connsiteX6" fmla="*/ 5382584 w 5942502"/>
                    <a:gd name="connsiteY6" fmla="*/ 1601858 h 3204819"/>
                    <a:gd name="connsiteX7" fmla="*/ 5881758 w 5942502"/>
                    <a:gd name="connsiteY7" fmla="*/ 1406941 h 3204819"/>
                    <a:gd name="connsiteX8" fmla="*/ 5942502 w 5942502"/>
                    <a:gd name="connsiteY8" fmla="*/ 32856 h 3204819"/>
                    <a:gd name="connsiteX9" fmla="*/ 4169464 w 5942502"/>
                    <a:gd name="connsiteY9" fmla="*/ 0 h 3204819"/>
                    <a:gd name="connsiteX10" fmla="*/ 2531165 w 5942502"/>
                    <a:gd name="connsiteY10" fmla="*/ 161236 h 3204819"/>
                    <a:gd name="connsiteX11" fmla="*/ 812800 w 5942502"/>
                    <a:gd name="connsiteY11" fmla="*/ 311428 h 3204819"/>
                    <a:gd name="connsiteX12" fmla="*/ 0 w 5942502"/>
                    <a:gd name="connsiteY12" fmla="*/ 563219 h 3204819"/>
                    <a:gd name="connsiteX13" fmla="*/ 874643 w 5942502"/>
                    <a:gd name="connsiteY13" fmla="*/ 996123 h 3204819"/>
                    <a:gd name="connsiteX0" fmla="*/ 874643 w 5932010"/>
                    <a:gd name="connsiteY0" fmla="*/ 996123 h 3204819"/>
                    <a:gd name="connsiteX1" fmla="*/ 2341217 w 5932010"/>
                    <a:gd name="connsiteY1" fmla="*/ 2073967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605944 w 5932010"/>
                    <a:gd name="connsiteY5" fmla="*/ 2346464 h 3204819"/>
                    <a:gd name="connsiteX6" fmla="*/ 5382584 w 5932010"/>
                    <a:gd name="connsiteY6" fmla="*/ 1601858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74643 w 5932010"/>
                    <a:gd name="connsiteY13" fmla="*/ 996123 h 3204819"/>
                    <a:gd name="connsiteX0" fmla="*/ 874643 w 5932010"/>
                    <a:gd name="connsiteY0" fmla="*/ 996123 h 3204819"/>
                    <a:gd name="connsiteX1" fmla="*/ 2341217 w 5932010"/>
                    <a:gd name="connsiteY1" fmla="*/ 2073967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605944 w 5932010"/>
                    <a:gd name="connsiteY5" fmla="*/ 2346464 h 3204819"/>
                    <a:gd name="connsiteX6" fmla="*/ 5503232 w 5932010"/>
                    <a:gd name="connsiteY6" fmla="*/ 1575630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74643 w 5932010"/>
                    <a:gd name="connsiteY13" fmla="*/ 996123 h 3204819"/>
                    <a:gd name="connsiteX0" fmla="*/ 874643 w 5932010"/>
                    <a:gd name="connsiteY0" fmla="*/ 996123 h 3204819"/>
                    <a:gd name="connsiteX1" fmla="*/ 2341217 w 5932010"/>
                    <a:gd name="connsiteY1" fmla="*/ 2073967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443331 w 5932010"/>
                    <a:gd name="connsiteY5" fmla="*/ 2346464 h 3204819"/>
                    <a:gd name="connsiteX6" fmla="*/ 5503232 w 5932010"/>
                    <a:gd name="connsiteY6" fmla="*/ 1575630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74643 w 5932010"/>
                    <a:gd name="connsiteY13" fmla="*/ 996123 h 3204819"/>
                    <a:gd name="connsiteX0" fmla="*/ 874643 w 5932010"/>
                    <a:gd name="connsiteY0" fmla="*/ 996123 h 3204819"/>
                    <a:gd name="connsiteX1" fmla="*/ 2341217 w 5932010"/>
                    <a:gd name="connsiteY1" fmla="*/ 2073967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527261 w 5932010"/>
                    <a:gd name="connsiteY5" fmla="*/ 2346464 h 3204819"/>
                    <a:gd name="connsiteX6" fmla="*/ 5503232 w 5932010"/>
                    <a:gd name="connsiteY6" fmla="*/ 1575630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74643 w 5932010"/>
                    <a:gd name="connsiteY13" fmla="*/ 996123 h 3204819"/>
                    <a:gd name="connsiteX0" fmla="*/ 874643 w 5932010"/>
                    <a:gd name="connsiteY0" fmla="*/ 996123 h 3204819"/>
                    <a:gd name="connsiteX1" fmla="*/ 2341217 w 5932010"/>
                    <a:gd name="connsiteY1" fmla="*/ 2073967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527261 w 5932010"/>
                    <a:gd name="connsiteY5" fmla="*/ 2346464 h 3204819"/>
                    <a:gd name="connsiteX6" fmla="*/ 5414057 w 5932010"/>
                    <a:gd name="connsiteY6" fmla="*/ 1591367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74643 w 5932010"/>
                    <a:gd name="connsiteY13" fmla="*/ 996123 h 3204819"/>
                    <a:gd name="connsiteX0" fmla="*/ 837924 w 5932010"/>
                    <a:gd name="connsiteY0" fmla="*/ 1300366 h 3204819"/>
                    <a:gd name="connsiteX1" fmla="*/ 2341217 w 5932010"/>
                    <a:gd name="connsiteY1" fmla="*/ 2073967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527261 w 5932010"/>
                    <a:gd name="connsiteY5" fmla="*/ 2346464 h 3204819"/>
                    <a:gd name="connsiteX6" fmla="*/ 5414057 w 5932010"/>
                    <a:gd name="connsiteY6" fmla="*/ 1591367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37924 w 5932010"/>
                    <a:gd name="connsiteY13" fmla="*/ 1300366 h 3204819"/>
                    <a:gd name="connsiteX0" fmla="*/ 837924 w 5932010"/>
                    <a:gd name="connsiteY0" fmla="*/ 1300366 h 3204819"/>
                    <a:gd name="connsiteX1" fmla="*/ 2236306 w 5932010"/>
                    <a:gd name="connsiteY1" fmla="*/ 2094949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527261 w 5932010"/>
                    <a:gd name="connsiteY5" fmla="*/ 2346464 h 3204819"/>
                    <a:gd name="connsiteX6" fmla="*/ 5414057 w 5932010"/>
                    <a:gd name="connsiteY6" fmla="*/ 1591367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37924 w 5932010"/>
                    <a:gd name="connsiteY13" fmla="*/ 1300366 h 3204819"/>
                    <a:gd name="connsiteX0" fmla="*/ 837924 w 5932010"/>
                    <a:gd name="connsiteY0" fmla="*/ 1300366 h 3204819"/>
                    <a:gd name="connsiteX1" fmla="*/ 1661915 w 5932010"/>
                    <a:gd name="connsiteY1" fmla="*/ 2449025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527261 w 5932010"/>
                    <a:gd name="connsiteY5" fmla="*/ 2346464 h 3204819"/>
                    <a:gd name="connsiteX6" fmla="*/ 5414057 w 5932010"/>
                    <a:gd name="connsiteY6" fmla="*/ 1591367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37924 w 5932010"/>
                    <a:gd name="connsiteY13" fmla="*/ 1300366 h 3204819"/>
                    <a:gd name="connsiteX0" fmla="*/ 837924 w 5932010"/>
                    <a:gd name="connsiteY0" fmla="*/ 1300366 h 3204819"/>
                    <a:gd name="connsiteX1" fmla="*/ 1543890 w 5932010"/>
                    <a:gd name="connsiteY1" fmla="*/ 2449025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527261 w 5932010"/>
                    <a:gd name="connsiteY5" fmla="*/ 2346464 h 3204819"/>
                    <a:gd name="connsiteX6" fmla="*/ 5414057 w 5932010"/>
                    <a:gd name="connsiteY6" fmla="*/ 1591367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37924 w 5932010"/>
                    <a:gd name="connsiteY13" fmla="*/ 1300366 h 3204819"/>
                    <a:gd name="connsiteX0" fmla="*/ 837924 w 5932010"/>
                    <a:gd name="connsiteY0" fmla="*/ 1300366 h 3204819"/>
                    <a:gd name="connsiteX1" fmla="*/ 1543890 w 5932010"/>
                    <a:gd name="connsiteY1" fmla="*/ 2449025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527261 w 5932010"/>
                    <a:gd name="connsiteY5" fmla="*/ 2346464 h 3204819"/>
                    <a:gd name="connsiteX6" fmla="*/ 5547819 w 5932010"/>
                    <a:gd name="connsiteY6" fmla="*/ 1591367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37924 w 5932010"/>
                    <a:gd name="connsiteY13" fmla="*/ 1300366 h 3204819"/>
                    <a:gd name="connsiteX0" fmla="*/ 837924 w 6031257"/>
                    <a:gd name="connsiteY0" fmla="*/ 1300366 h 3204819"/>
                    <a:gd name="connsiteX1" fmla="*/ 1543890 w 6031257"/>
                    <a:gd name="connsiteY1" fmla="*/ 2449025 h 3204819"/>
                    <a:gd name="connsiteX2" fmla="*/ 2898637 w 6031257"/>
                    <a:gd name="connsiteY2" fmla="*/ 2965451 h 3204819"/>
                    <a:gd name="connsiteX3" fmla="*/ 3953565 w 6031257"/>
                    <a:gd name="connsiteY3" fmla="*/ 3204819 h 3204819"/>
                    <a:gd name="connsiteX4" fmla="*/ 5106504 w 6031257"/>
                    <a:gd name="connsiteY4" fmla="*/ 2957445 h 3204819"/>
                    <a:gd name="connsiteX5" fmla="*/ 5527261 w 6031257"/>
                    <a:gd name="connsiteY5" fmla="*/ 2346464 h 3204819"/>
                    <a:gd name="connsiteX6" fmla="*/ 5547819 w 6031257"/>
                    <a:gd name="connsiteY6" fmla="*/ 1591367 h 3204819"/>
                    <a:gd name="connsiteX7" fmla="*/ 6031257 w 6031257"/>
                    <a:gd name="connsiteY7" fmla="*/ 1367599 h 3204819"/>
                    <a:gd name="connsiteX8" fmla="*/ 5932010 w 6031257"/>
                    <a:gd name="connsiteY8" fmla="*/ 410537 h 3204819"/>
                    <a:gd name="connsiteX9" fmla="*/ 4169464 w 6031257"/>
                    <a:gd name="connsiteY9" fmla="*/ 0 h 3204819"/>
                    <a:gd name="connsiteX10" fmla="*/ 2531165 w 6031257"/>
                    <a:gd name="connsiteY10" fmla="*/ 161236 h 3204819"/>
                    <a:gd name="connsiteX11" fmla="*/ 812800 w 6031257"/>
                    <a:gd name="connsiteY11" fmla="*/ 311428 h 3204819"/>
                    <a:gd name="connsiteX12" fmla="*/ 0 w 6031257"/>
                    <a:gd name="connsiteY12" fmla="*/ 563219 h 3204819"/>
                    <a:gd name="connsiteX13" fmla="*/ 837924 w 6031257"/>
                    <a:gd name="connsiteY13" fmla="*/ 1300366 h 3204819"/>
                    <a:gd name="connsiteX0" fmla="*/ 837924 w 6031257"/>
                    <a:gd name="connsiteY0" fmla="*/ 1300366 h 3204819"/>
                    <a:gd name="connsiteX1" fmla="*/ 1543890 w 6031257"/>
                    <a:gd name="connsiteY1" fmla="*/ 2449025 h 3204819"/>
                    <a:gd name="connsiteX2" fmla="*/ 2898637 w 6031257"/>
                    <a:gd name="connsiteY2" fmla="*/ 2965451 h 3204819"/>
                    <a:gd name="connsiteX3" fmla="*/ 3953565 w 6031257"/>
                    <a:gd name="connsiteY3" fmla="*/ 3204819 h 3204819"/>
                    <a:gd name="connsiteX4" fmla="*/ 5106504 w 6031257"/>
                    <a:gd name="connsiteY4" fmla="*/ 2957445 h 3204819"/>
                    <a:gd name="connsiteX5" fmla="*/ 5527261 w 6031257"/>
                    <a:gd name="connsiteY5" fmla="*/ 2346464 h 3204819"/>
                    <a:gd name="connsiteX6" fmla="*/ 5547819 w 6031257"/>
                    <a:gd name="connsiteY6" fmla="*/ 1591367 h 3204819"/>
                    <a:gd name="connsiteX7" fmla="*/ 6031257 w 6031257"/>
                    <a:gd name="connsiteY7" fmla="*/ 1367599 h 3204819"/>
                    <a:gd name="connsiteX8" fmla="*/ 5994957 w 6031257"/>
                    <a:gd name="connsiteY8" fmla="*/ 166618 h 3204819"/>
                    <a:gd name="connsiteX9" fmla="*/ 4169464 w 6031257"/>
                    <a:gd name="connsiteY9" fmla="*/ 0 h 3204819"/>
                    <a:gd name="connsiteX10" fmla="*/ 2531165 w 6031257"/>
                    <a:gd name="connsiteY10" fmla="*/ 161236 h 3204819"/>
                    <a:gd name="connsiteX11" fmla="*/ 812800 w 6031257"/>
                    <a:gd name="connsiteY11" fmla="*/ 311428 h 3204819"/>
                    <a:gd name="connsiteX12" fmla="*/ 0 w 6031257"/>
                    <a:gd name="connsiteY12" fmla="*/ 563219 h 3204819"/>
                    <a:gd name="connsiteX13" fmla="*/ 837924 w 6031257"/>
                    <a:gd name="connsiteY13" fmla="*/ 1300366 h 3204819"/>
                    <a:gd name="connsiteX0" fmla="*/ 837924 w 6031257"/>
                    <a:gd name="connsiteY0" fmla="*/ 1379050 h 3283503"/>
                    <a:gd name="connsiteX1" fmla="*/ 1543890 w 6031257"/>
                    <a:gd name="connsiteY1" fmla="*/ 2527709 h 3283503"/>
                    <a:gd name="connsiteX2" fmla="*/ 2898637 w 6031257"/>
                    <a:gd name="connsiteY2" fmla="*/ 3044135 h 3283503"/>
                    <a:gd name="connsiteX3" fmla="*/ 3953565 w 6031257"/>
                    <a:gd name="connsiteY3" fmla="*/ 3283503 h 3283503"/>
                    <a:gd name="connsiteX4" fmla="*/ 5106504 w 6031257"/>
                    <a:gd name="connsiteY4" fmla="*/ 3036129 h 3283503"/>
                    <a:gd name="connsiteX5" fmla="*/ 5527261 w 6031257"/>
                    <a:gd name="connsiteY5" fmla="*/ 2425148 h 3283503"/>
                    <a:gd name="connsiteX6" fmla="*/ 5547819 w 6031257"/>
                    <a:gd name="connsiteY6" fmla="*/ 1670051 h 3283503"/>
                    <a:gd name="connsiteX7" fmla="*/ 6031257 w 6031257"/>
                    <a:gd name="connsiteY7" fmla="*/ 1446283 h 3283503"/>
                    <a:gd name="connsiteX8" fmla="*/ 5994957 w 6031257"/>
                    <a:gd name="connsiteY8" fmla="*/ 245302 h 3283503"/>
                    <a:gd name="connsiteX9" fmla="*/ 4169464 w 6031257"/>
                    <a:gd name="connsiteY9" fmla="*/ 0 h 3283503"/>
                    <a:gd name="connsiteX10" fmla="*/ 2531165 w 6031257"/>
                    <a:gd name="connsiteY10" fmla="*/ 239920 h 3283503"/>
                    <a:gd name="connsiteX11" fmla="*/ 812800 w 6031257"/>
                    <a:gd name="connsiteY11" fmla="*/ 390112 h 3283503"/>
                    <a:gd name="connsiteX12" fmla="*/ 0 w 6031257"/>
                    <a:gd name="connsiteY12" fmla="*/ 641903 h 3283503"/>
                    <a:gd name="connsiteX13" fmla="*/ 837924 w 6031257"/>
                    <a:gd name="connsiteY13" fmla="*/ 1379050 h 3283503"/>
                    <a:gd name="connsiteX0" fmla="*/ 837924 w 6031257"/>
                    <a:gd name="connsiteY0" fmla="*/ 1379050 h 3283503"/>
                    <a:gd name="connsiteX1" fmla="*/ 1543890 w 6031257"/>
                    <a:gd name="connsiteY1" fmla="*/ 2527709 h 3283503"/>
                    <a:gd name="connsiteX2" fmla="*/ 2898637 w 6031257"/>
                    <a:gd name="connsiteY2" fmla="*/ 3044135 h 3283503"/>
                    <a:gd name="connsiteX3" fmla="*/ 3953565 w 6031257"/>
                    <a:gd name="connsiteY3" fmla="*/ 3283503 h 3283503"/>
                    <a:gd name="connsiteX4" fmla="*/ 5106504 w 6031257"/>
                    <a:gd name="connsiteY4" fmla="*/ 3036129 h 3283503"/>
                    <a:gd name="connsiteX5" fmla="*/ 5527261 w 6031257"/>
                    <a:gd name="connsiteY5" fmla="*/ 2425148 h 3283503"/>
                    <a:gd name="connsiteX6" fmla="*/ 5547819 w 6031257"/>
                    <a:gd name="connsiteY6" fmla="*/ 1670051 h 3283503"/>
                    <a:gd name="connsiteX7" fmla="*/ 6031257 w 6031257"/>
                    <a:gd name="connsiteY7" fmla="*/ 1446283 h 3283503"/>
                    <a:gd name="connsiteX8" fmla="*/ 5994957 w 6031257"/>
                    <a:gd name="connsiteY8" fmla="*/ 245302 h 3283503"/>
                    <a:gd name="connsiteX9" fmla="*/ 4169464 w 6031257"/>
                    <a:gd name="connsiteY9" fmla="*/ 0 h 3283503"/>
                    <a:gd name="connsiteX10" fmla="*/ 2578375 w 6031257"/>
                    <a:gd name="connsiteY10" fmla="*/ 184842 h 3283503"/>
                    <a:gd name="connsiteX11" fmla="*/ 812800 w 6031257"/>
                    <a:gd name="connsiteY11" fmla="*/ 390112 h 3283503"/>
                    <a:gd name="connsiteX12" fmla="*/ 0 w 6031257"/>
                    <a:gd name="connsiteY12" fmla="*/ 641903 h 3283503"/>
                    <a:gd name="connsiteX13" fmla="*/ 837924 w 6031257"/>
                    <a:gd name="connsiteY13" fmla="*/ 1379050 h 3283503"/>
                    <a:gd name="connsiteX0" fmla="*/ 25124 w 5218457"/>
                    <a:gd name="connsiteY0" fmla="*/ 1379050 h 3283503"/>
                    <a:gd name="connsiteX1" fmla="*/ 731090 w 5218457"/>
                    <a:gd name="connsiteY1" fmla="*/ 2527709 h 3283503"/>
                    <a:gd name="connsiteX2" fmla="*/ 2085837 w 5218457"/>
                    <a:gd name="connsiteY2" fmla="*/ 3044135 h 3283503"/>
                    <a:gd name="connsiteX3" fmla="*/ 3140765 w 5218457"/>
                    <a:gd name="connsiteY3" fmla="*/ 3283503 h 3283503"/>
                    <a:gd name="connsiteX4" fmla="*/ 4293704 w 5218457"/>
                    <a:gd name="connsiteY4" fmla="*/ 3036129 h 3283503"/>
                    <a:gd name="connsiteX5" fmla="*/ 4714461 w 5218457"/>
                    <a:gd name="connsiteY5" fmla="*/ 2425148 h 3283503"/>
                    <a:gd name="connsiteX6" fmla="*/ 4735019 w 5218457"/>
                    <a:gd name="connsiteY6" fmla="*/ 1670051 h 3283503"/>
                    <a:gd name="connsiteX7" fmla="*/ 5218457 w 5218457"/>
                    <a:gd name="connsiteY7" fmla="*/ 1446283 h 3283503"/>
                    <a:gd name="connsiteX8" fmla="*/ 5182157 w 5218457"/>
                    <a:gd name="connsiteY8" fmla="*/ 245302 h 3283503"/>
                    <a:gd name="connsiteX9" fmla="*/ 3356664 w 5218457"/>
                    <a:gd name="connsiteY9" fmla="*/ 0 h 3283503"/>
                    <a:gd name="connsiteX10" fmla="*/ 1765575 w 5218457"/>
                    <a:gd name="connsiteY10" fmla="*/ 184842 h 3283503"/>
                    <a:gd name="connsiteX11" fmla="*/ 0 w 5218457"/>
                    <a:gd name="connsiteY11" fmla="*/ 390112 h 3283503"/>
                    <a:gd name="connsiteX12" fmla="*/ 25124 w 5218457"/>
                    <a:gd name="connsiteY12" fmla="*/ 1379050 h 3283503"/>
                    <a:gd name="connsiteX0" fmla="*/ 0 w 5193333"/>
                    <a:gd name="connsiteY0" fmla="*/ 1379050 h 3283503"/>
                    <a:gd name="connsiteX1" fmla="*/ 705966 w 5193333"/>
                    <a:gd name="connsiteY1" fmla="*/ 2527709 h 3283503"/>
                    <a:gd name="connsiteX2" fmla="*/ 2060713 w 5193333"/>
                    <a:gd name="connsiteY2" fmla="*/ 3044135 h 3283503"/>
                    <a:gd name="connsiteX3" fmla="*/ 3115641 w 5193333"/>
                    <a:gd name="connsiteY3" fmla="*/ 3283503 h 3283503"/>
                    <a:gd name="connsiteX4" fmla="*/ 4268580 w 5193333"/>
                    <a:gd name="connsiteY4" fmla="*/ 3036129 h 3283503"/>
                    <a:gd name="connsiteX5" fmla="*/ 4689337 w 5193333"/>
                    <a:gd name="connsiteY5" fmla="*/ 2425148 h 3283503"/>
                    <a:gd name="connsiteX6" fmla="*/ 4709895 w 5193333"/>
                    <a:gd name="connsiteY6" fmla="*/ 1670051 h 3283503"/>
                    <a:gd name="connsiteX7" fmla="*/ 5193333 w 5193333"/>
                    <a:gd name="connsiteY7" fmla="*/ 1446283 h 3283503"/>
                    <a:gd name="connsiteX8" fmla="*/ 5157033 w 5193333"/>
                    <a:gd name="connsiteY8" fmla="*/ 245302 h 3283503"/>
                    <a:gd name="connsiteX9" fmla="*/ 3331540 w 5193333"/>
                    <a:gd name="connsiteY9" fmla="*/ 0 h 3283503"/>
                    <a:gd name="connsiteX10" fmla="*/ 1740451 w 5193333"/>
                    <a:gd name="connsiteY10" fmla="*/ 184842 h 3283503"/>
                    <a:gd name="connsiteX11" fmla="*/ 0 w 5193333"/>
                    <a:gd name="connsiteY11" fmla="*/ 1379050 h 3283503"/>
                    <a:gd name="connsiteX0" fmla="*/ 0 w 4752704"/>
                    <a:gd name="connsiteY0" fmla="*/ 1342331 h 3283503"/>
                    <a:gd name="connsiteX1" fmla="*/ 265337 w 4752704"/>
                    <a:gd name="connsiteY1" fmla="*/ 2527709 h 3283503"/>
                    <a:gd name="connsiteX2" fmla="*/ 1620084 w 4752704"/>
                    <a:gd name="connsiteY2" fmla="*/ 3044135 h 3283503"/>
                    <a:gd name="connsiteX3" fmla="*/ 2675012 w 4752704"/>
                    <a:gd name="connsiteY3" fmla="*/ 3283503 h 3283503"/>
                    <a:gd name="connsiteX4" fmla="*/ 3827951 w 4752704"/>
                    <a:gd name="connsiteY4" fmla="*/ 3036129 h 3283503"/>
                    <a:gd name="connsiteX5" fmla="*/ 4248708 w 4752704"/>
                    <a:gd name="connsiteY5" fmla="*/ 2425148 h 3283503"/>
                    <a:gd name="connsiteX6" fmla="*/ 4269266 w 4752704"/>
                    <a:gd name="connsiteY6" fmla="*/ 1670051 h 3283503"/>
                    <a:gd name="connsiteX7" fmla="*/ 4752704 w 4752704"/>
                    <a:gd name="connsiteY7" fmla="*/ 1446283 h 3283503"/>
                    <a:gd name="connsiteX8" fmla="*/ 4716404 w 4752704"/>
                    <a:gd name="connsiteY8" fmla="*/ 245302 h 3283503"/>
                    <a:gd name="connsiteX9" fmla="*/ 2890911 w 4752704"/>
                    <a:gd name="connsiteY9" fmla="*/ 0 h 3283503"/>
                    <a:gd name="connsiteX10" fmla="*/ 1299822 w 4752704"/>
                    <a:gd name="connsiteY10" fmla="*/ 184842 h 3283503"/>
                    <a:gd name="connsiteX11" fmla="*/ 0 w 4752704"/>
                    <a:gd name="connsiteY11" fmla="*/ 1342331 h 3283503"/>
                    <a:gd name="connsiteX0" fmla="*/ 0 w 4752704"/>
                    <a:gd name="connsiteY0" fmla="*/ 1342331 h 3283503"/>
                    <a:gd name="connsiteX1" fmla="*/ 265337 w 4752704"/>
                    <a:gd name="connsiteY1" fmla="*/ 2527709 h 3283503"/>
                    <a:gd name="connsiteX2" fmla="*/ 1620084 w 4752704"/>
                    <a:gd name="connsiteY2" fmla="*/ 3044135 h 3283503"/>
                    <a:gd name="connsiteX3" fmla="*/ 2675012 w 4752704"/>
                    <a:gd name="connsiteY3" fmla="*/ 3283503 h 3283503"/>
                    <a:gd name="connsiteX4" fmla="*/ 3827951 w 4752704"/>
                    <a:gd name="connsiteY4" fmla="*/ 3036129 h 3283503"/>
                    <a:gd name="connsiteX5" fmla="*/ 4248708 w 4752704"/>
                    <a:gd name="connsiteY5" fmla="*/ 2425148 h 3283503"/>
                    <a:gd name="connsiteX6" fmla="*/ 4269266 w 4752704"/>
                    <a:gd name="connsiteY6" fmla="*/ 1670051 h 3283503"/>
                    <a:gd name="connsiteX7" fmla="*/ 4752704 w 4752704"/>
                    <a:gd name="connsiteY7" fmla="*/ 1446283 h 3283503"/>
                    <a:gd name="connsiteX8" fmla="*/ 4716404 w 4752704"/>
                    <a:gd name="connsiteY8" fmla="*/ 245302 h 3283503"/>
                    <a:gd name="connsiteX9" fmla="*/ 2890911 w 4752704"/>
                    <a:gd name="connsiteY9" fmla="*/ 0 h 3283503"/>
                    <a:gd name="connsiteX10" fmla="*/ 1252612 w 4752704"/>
                    <a:gd name="connsiteY10" fmla="*/ 410402 h 3283503"/>
                    <a:gd name="connsiteX11" fmla="*/ 0 w 4752704"/>
                    <a:gd name="connsiteY11" fmla="*/ 1342331 h 3283503"/>
                    <a:gd name="connsiteX0" fmla="*/ 0 w 4752704"/>
                    <a:gd name="connsiteY0" fmla="*/ 1097029 h 3038201"/>
                    <a:gd name="connsiteX1" fmla="*/ 265337 w 4752704"/>
                    <a:gd name="connsiteY1" fmla="*/ 2282407 h 3038201"/>
                    <a:gd name="connsiteX2" fmla="*/ 1620084 w 4752704"/>
                    <a:gd name="connsiteY2" fmla="*/ 2798833 h 3038201"/>
                    <a:gd name="connsiteX3" fmla="*/ 2675012 w 4752704"/>
                    <a:gd name="connsiteY3" fmla="*/ 3038201 h 3038201"/>
                    <a:gd name="connsiteX4" fmla="*/ 3827951 w 4752704"/>
                    <a:gd name="connsiteY4" fmla="*/ 2790827 h 3038201"/>
                    <a:gd name="connsiteX5" fmla="*/ 4248708 w 4752704"/>
                    <a:gd name="connsiteY5" fmla="*/ 2179846 h 3038201"/>
                    <a:gd name="connsiteX6" fmla="*/ 4269266 w 4752704"/>
                    <a:gd name="connsiteY6" fmla="*/ 1424749 h 3038201"/>
                    <a:gd name="connsiteX7" fmla="*/ 4752704 w 4752704"/>
                    <a:gd name="connsiteY7" fmla="*/ 1200981 h 3038201"/>
                    <a:gd name="connsiteX8" fmla="*/ 4716404 w 4752704"/>
                    <a:gd name="connsiteY8" fmla="*/ 0 h 3038201"/>
                    <a:gd name="connsiteX9" fmla="*/ 2770262 w 4752704"/>
                    <a:gd name="connsiteY9" fmla="*/ 389412 h 3038201"/>
                    <a:gd name="connsiteX10" fmla="*/ 1252612 w 4752704"/>
                    <a:gd name="connsiteY10" fmla="*/ 165100 h 3038201"/>
                    <a:gd name="connsiteX11" fmla="*/ 0 w 4752704"/>
                    <a:gd name="connsiteY11" fmla="*/ 1097029 h 3038201"/>
                    <a:gd name="connsiteX0" fmla="*/ 0 w 4752704"/>
                    <a:gd name="connsiteY0" fmla="*/ 931929 h 2873101"/>
                    <a:gd name="connsiteX1" fmla="*/ 265337 w 4752704"/>
                    <a:gd name="connsiteY1" fmla="*/ 2117307 h 2873101"/>
                    <a:gd name="connsiteX2" fmla="*/ 1620084 w 4752704"/>
                    <a:gd name="connsiteY2" fmla="*/ 2633733 h 2873101"/>
                    <a:gd name="connsiteX3" fmla="*/ 2675012 w 4752704"/>
                    <a:gd name="connsiteY3" fmla="*/ 2873101 h 2873101"/>
                    <a:gd name="connsiteX4" fmla="*/ 3827951 w 4752704"/>
                    <a:gd name="connsiteY4" fmla="*/ 2625727 h 2873101"/>
                    <a:gd name="connsiteX5" fmla="*/ 4248708 w 4752704"/>
                    <a:gd name="connsiteY5" fmla="*/ 2014746 h 2873101"/>
                    <a:gd name="connsiteX6" fmla="*/ 4269266 w 4752704"/>
                    <a:gd name="connsiteY6" fmla="*/ 1259649 h 2873101"/>
                    <a:gd name="connsiteX7" fmla="*/ 4752704 w 4752704"/>
                    <a:gd name="connsiteY7" fmla="*/ 1035881 h 2873101"/>
                    <a:gd name="connsiteX8" fmla="*/ 2770262 w 4752704"/>
                    <a:gd name="connsiteY8" fmla="*/ 224312 h 2873101"/>
                    <a:gd name="connsiteX9" fmla="*/ 1252612 w 4752704"/>
                    <a:gd name="connsiteY9" fmla="*/ 0 h 2873101"/>
                    <a:gd name="connsiteX10" fmla="*/ 0 w 4752704"/>
                    <a:gd name="connsiteY10" fmla="*/ 931929 h 2873101"/>
                    <a:gd name="connsiteX0" fmla="*/ 0 w 4752704"/>
                    <a:gd name="connsiteY0" fmla="*/ 931929 h 2873101"/>
                    <a:gd name="connsiteX1" fmla="*/ 265337 w 4752704"/>
                    <a:gd name="connsiteY1" fmla="*/ 2117307 h 2873101"/>
                    <a:gd name="connsiteX2" fmla="*/ 1620084 w 4752704"/>
                    <a:gd name="connsiteY2" fmla="*/ 2633733 h 2873101"/>
                    <a:gd name="connsiteX3" fmla="*/ 2675012 w 4752704"/>
                    <a:gd name="connsiteY3" fmla="*/ 2873101 h 2873101"/>
                    <a:gd name="connsiteX4" fmla="*/ 3827951 w 4752704"/>
                    <a:gd name="connsiteY4" fmla="*/ 2625727 h 2873101"/>
                    <a:gd name="connsiteX5" fmla="*/ 4248708 w 4752704"/>
                    <a:gd name="connsiteY5" fmla="*/ 2014746 h 2873101"/>
                    <a:gd name="connsiteX6" fmla="*/ 4646948 w 4752704"/>
                    <a:gd name="connsiteY6" fmla="*/ 1317350 h 2873101"/>
                    <a:gd name="connsiteX7" fmla="*/ 4752704 w 4752704"/>
                    <a:gd name="connsiteY7" fmla="*/ 1035881 h 2873101"/>
                    <a:gd name="connsiteX8" fmla="*/ 2770262 w 4752704"/>
                    <a:gd name="connsiteY8" fmla="*/ 224312 h 2873101"/>
                    <a:gd name="connsiteX9" fmla="*/ 1252612 w 4752704"/>
                    <a:gd name="connsiteY9" fmla="*/ 0 h 2873101"/>
                    <a:gd name="connsiteX10" fmla="*/ 0 w 4752704"/>
                    <a:gd name="connsiteY10" fmla="*/ 931929 h 2873101"/>
                    <a:gd name="connsiteX0" fmla="*/ 0 w 4752704"/>
                    <a:gd name="connsiteY0" fmla="*/ 931929 h 2873101"/>
                    <a:gd name="connsiteX1" fmla="*/ 265337 w 4752704"/>
                    <a:gd name="connsiteY1" fmla="*/ 2117307 h 2873101"/>
                    <a:gd name="connsiteX2" fmla="*/ 1620084 w 4752704"/>
                    <a:gd name="connsiteY2" fmla="*/ 2633733 h 2873101"/>
                    <a:gd name="connsiteX3" fmla="*/ 2675012 w 4752704"/>
                    <a:gd name="connsiteY3" fmla="*/ 2873101 h 2873101"/>
                    <a:gd name="connsiteX4" fmla="*/ 3827951 w 4752704"/>
                    <a:gd name="connsiteY4" fmla="*/ 2625727 h 2873101"/>
                    <a:gd name="connsiteX5" fmla="*/ 4699827 w 4752704"/>
                    <a:gd name="connsiteY5" fmla="*/ 2172113 h 2873101"/>
                    <a:gd name="connsiteX6" fmla="*/ 4646948 w 4752704"/>
                    <a:gd name="connsiteY6" fmla="*/ 1317350 h 2873101"/>
                    <a:gd name="connsiteX7" fmla="*/ 4752704 w 4752704"/>
                    <a:gd name="connsiteY7" fmla="*/ 1035881 h 2873101"/>
                    <a:gd name="connsiteX8" fmla="*/ 2770262 w 4752704"/>
                    <a:gd name="connsiteY8" fmla="*/ 224312 h 2873101"/>
                    <a:gd name="connsiteX9" fmla="*/ 1252612 w 4752704"/>
                    <a:gd name="connsiteY9" fmla="*/ 0 h 2873101"/>
                    <a:gd name="connsiteX10" fmla="*/ 0 w 4752704"/>
                    <a:gd name="connsiteY10" fmla="*/ 931929 h 2873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52704" h="2873101">
                      <a:moveTo>
                        <a:pt x="0" y="931929"/>
                      </a:moveTo>
                      <a:lnTo>
                        <a:pt x="265337" y="2117307"/>
                      </a:lnTo>
                      <a:lnTo>
                        <a:pt x="1620084" y="2633733"/>
                      </a:lnTo>
                      <a:lnTo>
                        <a:pt x="2675012" y="2873101"/>
                      </a:lnTo>
                      <a:lnTo>
                        <a:pt x="3827951" y="2625727"/>
                      </a:lnTo>
                      <a:lnTo>
                        <a:pt x="4699827" y="2172113"/>
                      </a:lnTo>
                      <a:lnTo>
                        <a:pt x="4646948" y="1317350"/>
                      </a:lnTo>
                      <a:lnTo>
                        <a:pt x="4752704" y="1035881"/>
                      </a:lnTo>
                      <a:lnTo>
                        <a:pt x="2770262" y="224312"/>
                      </a:lnTo>
                      <a:lnTo>
                        <a:pt x="1252612" y="0"/>
                      </a:lnTo>
                      <a:lnTo>
                        <a:pt x="0" y="931929"/>
                      </a:lnTo>
                      <a:close/>
                    </a:path>
                  </a:pathLst>
                </a:custGeom>
                <a:gradFill flip="none" rotWithShape="1">
                  <a:gsLst>
                    <a:gs pos="0">
                      <a:schemeClr val="accent3"/>
                    </a:gs>
                    <a:gs pos="100000">
                      <a:schemeClr val="accent3">
                        <a:lumMod val="95000"/>
                        <a:lumOff val="5000"/>
                        <a:alpha val="0"/>
                      </a:schemeClr>
                    </a:gs>
                    <a:gs pos="54000">
                      <a:schemeClr val="accent3">
                        <a:alpha val="76000"/>
                      </a:schemeClr>
                    </a:gs>
                  </a:gsLst>
                  <a:path path="circle">
                    <a:fillToRect l="50000" t="130000" r="50000" b="-30000"/>
                  </a:path>
                  <a:tileRect/>
                </a:gradFill>
                <a:ln>
                  <a:noFill/>
                </a:ln>
                <a:effectLst>
                  <a:softEdge rad="6350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7" name="Freeform: Shape 6">
                  <a:extLst>
                    <a:ext uri="{FF2B5EF4-FFF2-40B4-BE49-F238E27FC236}">
                      <a16:creationId xmlns:a16="http://schemas.microsoft.com/office/drawing/2014/main" id="{65C37FA8-0D35-CC07-64E1-244F19512845}"/>
                    </a:ext>
                  </a:extLst>
                </p:cNvPr>
                <p:cNvSpPr/>
                <p:nvPr userDrawn="1"/>
              </p:nvSpPr>
              <p:spPr>
                <a:xfrm flipH="1">
                  <a:off x="18659579" y="3642703"/>
                  <a:ext cx="7213940" cy="3985764"/>
                </a:xfrm>
                <a:custGeom>
                  <a:avLst/>
                  <a:gdLst>
                    <a:gd name="connsiteX0" fmla="*/ 874643 w 6383130"/>
                    <a:gd name="connsiteY0" fmla="*/ 1122017 h 3330713"/>
                    <a:gd name="connsiteX1" fmla="*/ 2341217 w 6383130"/>
                    <a:gd name="connsiteY1" fmla="*/ 2199861 h 3330713"/>
                    <a:gd name="connsiteX2" fmla="*/ 2893391 w 6383130"/>
                    <a:gd name="connsiteY2" fmla="*/ 3012661 h 3330713"/>
                    <a:gd name="connsiteX3" fmla="*/ 3953565 w 6383130"/>
                    <a:gd name="connsiteY3" fmla="*/ 3330713 h 3330713"/>
                    <a:gd name="connsiteX4" fmla="*/ 5106504 w 6383130"/>
                    <a:gd name="connsiteY4" fmla="*/ 3083339 h 3330713"/>
                    <a:gd name="connsiteX5" fmla="*/ 5464313 w 6383130"/>
                    <a:gd name="connsiteY5" fmla="*/ 2425148 h 3330713"/>
                    <a:gd name="connsiteX6" fmla="*/ 4753113 w 6383130"/>
                    <a:gd name="connsiteY6" fmla="*/ 1696278 h 3330713"/>
                    <a:gd name="connsiteX7" fmla="*/ 6007652 w 6383130"/>
                    <a:gd name="connsiteY7" fmla="*/ 1532835 h 3330713"/>
                    <a:gd name="connsiteX8" fmla="*/ 6383130 w 6383130"/>
                    <a:gd name="connsiteY8" fmla="*/ 1334052 h 3330713"/>
                    <a:gd name="connsiteX9" fmla="*/ 6383130 w 6383130"/>
                    <a:gd name="connsiteY9" fmla="*/ 216452 h 3330713"/>
                    <a:gd name="connsiteX10" fmla="*/ 4117008 w 6383130"/>
                    <a:gd name="connsiteY10" fmla="*/ 0 h 3330713"/>
                    <a:gd name="connsiteX11" fmla="*/ 2531165 w 6383130"/>
                    <a:gd name="connsiteY11" fmla="*/ 287130 h 3330713"/>
                    <a:gd name="connsiteX12" fmla="*/ 812800 w 6383130"/>
                    <a:gd name="connsiteY12" fmla="*/ 437322 h 3330713"/>
                    <a:gd name="connsiteX13" fmla="*/ 0 w 6383130"/>
                    <a:gd name="connsiteY13" fmla="*/ 689113 h 3330713"/>
                    <a:gd name="connsiteX14" fmla="*/ 874643 w 6383130"/>
                    <a:gd name="connsiteY14" fmla="*/ 1122017 h 3330713"/>
                    <a:gd name="connsiteX0" fmla="*/ 874643 w 6383130"/>
                    <a:gd name="connsiteY0" fmla="*/ 1122017 h 3330713"/>
                    <a:gd name="connsiteX1" fmla="*/ 2341217 w 6383130"/>
                    <a:gd name="connsiteY1" fmla="*/ 2199861 h 3330713"/>
                    <a:gd name="connsiteX2" fmla="*/ 2893391 w 6383130"/>
                    <a:gd name="connsiteY2" fmla="*/ 3012661 h 3330713"/>
                    <a:gd name="connsiteX3" fmla="*/ 3953565 w 6383130"/>
                    <a:gd name="connsiteY3" fmla="*/ 3330713 h 3330713"/>
                    <a:gd name="connsiteX4" fmla="*/ 5106504 w 6383130"/>
                    <a:gd name="connsiteY4" fmla="*/ 3083339 h 3330713"/>
                    <a:gd name="connsiteX5" fmla="*/ 5464313 w 6383130"/>
                    <a:gd name="connsiteY5" fmla="*/ 2425148 h 3330713"/>
                    <a:gd name="connsiteX6" fmla="*/ 4753113 w 6383130"/>
                    <a:gd name="connsiteY6" fmla="*/ 1696278 h 3330713"/>
                    <a:gd name="connsiteX7" fmla="*/ 6007652 w 6383130"/>
                    <a:gd name="connsiteY7" fmla="*/ 1532835 h 3330713"/>
                    <a:gd name="connsiteX8" fmla="*/ 6383130 w 6383130"/>
                    <a:gd name="connsiteY8" fmla="*/ 216452 h 3330713"/>
                    <a:gd name="connsiteX9" fmla="*/ 4117008 w 6383130"/>
                    <a:gd name="connsiteY9" fmla="*/ 0 h 3330713"/>
                    <a:gd name="connsiteX10" fmla="*/ 2531165 w 6383130"/>
                    <a:gd name="connsiteY10" fmla="*/ 287130 h 3330713"/>
                    <a:gd name="connsiteX11" fmla="*/ 812800 w 6383130"/>
                    <a:gd name="connsiteY11" fmla="*/ 437322 h 3330713"/>
                    <a:gd name="connsiteX12" fmla="*/ 0 w 6383130"/>
                    <a:gd name="connsiteY12" fmla="*/ 689113 h 3330713"/>
                    <a:gd name="connsiteX13" fmla="*/ 874643 w 6383130"/>
                    <a:gd name="connsiteY13" fmla="*/ 1122017 h 3330713"/>
                    <a:gd name="connsiteX0" fmla="*/ 874643 w 6007652"/>
                    <a:gd name="connsiteY0" fmla="*/ 1122017 h 3330713"/>
                    <a:gd name="connsiteX1" fmla="*/ 2341217 w 6007652"/>
                    <a:gd name="connsiteY1" fmla="*/ 2199861 h 3330713"/>
                    <a:gd name="connsiteX2" fmla="*/ 2893391 w 6007652"/>
                    <a:gd name="connsiteY2" fmla="*/ 3012661 h 3330713"/>
                    <a:gd name="connsiteX3" fmla="*/ 3953565 w 6007652"/>
                    <a:gd name="connsiteY3" fmla="*/ 3330713 h 3330713"/>
                    <a:gd name="connsiteX4" fmla="*/ 5106504 w 6007652"/>
                    <a:gd name="connsiteY4" fmla="*/ 3083339 h 3330713"/>
                    <a:gd name="connsiteX5" fmla="*/ 5464313 w 6007652"/>
                    <a:gd name="connsiteY5" fmla="*/ 2425148 h 3330713"/>
                    <a:gd name="connsiteX6" fmla="*/ 4753113 w 6007652"/>
                    <a:gd name="connsiteY6" fmla="*/ 1696278 h 3330713"/>
                    <a:gd name="connsiteX7" fmla="*/ 6007652 w 6007652"/>
                    <a:gd name="connsiteY7" fmla="*/ 1532835 h 3330713"/>
                    <a:gd name="connsiteX8" fmla="*/ 5942502 w 6007652"/>
                    <a:gd name="connsiteY8" fmla="*/ 158750 h 3330713"/>
                    <a:gd name="connsiteX9" fmla="*/ 4117008 w 6007652"/>
                    <a:gd name="connsiteY9" fmla="*/ 0 h 3330713"/>
                    <a:gd name="connsiteX10" fmla="*/ 2531165 w 6007652"/>
                    <a:gd name="connsiteY10" fmla="*/ 287130 h 3330713"/>
                    <a:gd name="connsiteX11" fmla="*/ 812800 w 6007652"/>
                    <a:gd name="connsiteY11" fmla="*/ 437322 h 3330713"/>
                    <a:gd name="connsiteX12" fmla="*/ 0 w 6007652"/>
                    <a:gd name="connsiteY12" fmla="*/ 689113 h 3330713"/>
                    <a:gd name="connsiteX13" fmla="*/ 874643 w 6007652"/>
                    <a:gd name="connsiteY13" fmla="*/ 1122017 h 3330713"/>
                    <a:gd name="connsiteX0" fmla="*/ 874643 w 5942502"/>
                    <a:gd name="connsiteY0" fmla="*/ 1122017 h 3330713"/>
                    <a:gd name="connsiteX1" fmla="*/ 2341217 w 5942502"/>
                    <a:gd name="connsiteY1" fmla="*/ 2199861 h 3330713"/>
                    <a:gd name="connsiteX2" fmla="*/ 2893391 w 5942502"/>
                    <a:gd name="connsiteY2" fmla="*/ 3012661 h 3330713"/>
                    <a:gd name="connsiteX3" fmla="*/ 3953565 w 5942502"/>
                    <a:gd name="connsiteY3" fmla="*/ 3330713 h 3330713"/>
                    <a:gd name="connsiteX4" fmla="*/ 5106504 w 5942502"/>
                    <a:gd name="connsiteY4" fmla="*/ 3083339 h 3330713"/>
                    <a:gd name="connsiteX5" fmla="*/ 5464313 w 5942502"/>
                    <a:gd name="connsiteY5" fmla="*/ 2425148 h 3330713"/>
                    <a:gd name="connsiteX6" fmla="*/ 4753113 w 5942502"/>
                    <a:gd name="connsiteY6" fmla="*/ 1696278 h 3330713"/>
                    <a:gd name="connsiteX7" fmla="*/ 5881758 w 5942502"/>
                    <a:gd name="connsiteY7" fmla="*/ 1532835 h 3330713"/>
                    <a:gd name="connsiteX8" fmla="*/ 5942502 w 5942502"/>
                    <a:gd name="connsiteY8" fmla="*/ 158750 h 3330713"/>
                    <a:gd name="connsiteX9" fmla="*/ 4117008 w 5942502"/>
                    <a:gd name="connsiteY9" fmla="*/ 0 h 3330713"/>
                    <a:gd name="connsiteX10" fmla="*/ 2531165 w 5942502"/>
                    <a:gd name="connsiteY10" fmla="*/ 287130 h 3330713"/>
                    <a:gd name="connsiteX11" fmla="*/ 812800 w 5942502"/>
                    <a:gd name="connsiteY11" fmla="*/ 437322 h 3330713"/>
                    <a:gd name="connsiteX12" fmla="*/ 0 w 5942502"/>
                    <a:gd name="connsiteY12" fmla="*/ 689113 h 3330713"/>
                    <a:gd name="connsiteX13" fmla="*/ 874643 w 5942502"/>
                    <a:gd name="connsiteY13" fmla="*/ 1122017 h 3330713"/>
                    <a:gd name="connsiteX0" fmla="*/ 874643 w 5942502"/>
                    <a:gd name="connsiteY0" fmla="*/ 1122017 h 3330713"/>
                    <a:gd name="connsiteX1" fmla="*/ 2341217 w 5942502"/>
                    <a:gd name="connsiteY1" fmla="*/ 2199861 h 3330713"/>
                    <a:gd name="connsiteX2" fmla="*/ 2893391 w 5942502"/>
                    <a:gd name="connsiteY2" fmla="*/ 3012661 h 3330713"/>
                    <a:gd name="connsiteX3" fmla="*/ 3953565 w 5942502"/>
                    <a:gd name="connsiteY3" fmla="*/ 3330713 h 3330713"/>
                    <a:gd name="connsiteX4" fmla="*/ 5106504 w 5942502"/>
                    <a:gd name="connsiteY4" fmla="*/ 3083339 h 3330713"/>
                    <a:gd name="connsiteX5" fmla="*/ 5464313 w 5942502"/>
                    <a:gd name="connsiteY5" fmla="*/ 2425148 h 3330713"/>
                    <a:gd name="connsiteX6" fmla="*/ 5109813 w 5942502"/>
                    <a:gd name="connsiteY6" fmla="*/ 1712015 h 3330713"/>
                    <a:gd name="connsiteX7" fmla="*/ 5881758 w 5942502"/>
                    <a:gd name="connsiteY7" fmla="*/ 1532835 h 3330713"/>
                    <a:gd name="connsiteX8" fmla="*/ 5942502 w 5942502"/>
                    <a:gd name="connsiteY8" fmla="*/ 158750 h 3330713"/>
                    <a:gd name="connsiteX9" fmla="*/ 4117008 w 5942502"/>
                    <a:gd name="connsiteY9" fmla="*/ 0 h 3330713"/>
                    <a:gd name="connsiteX10" fmla="*/ 2531165 w 5942502"/>
                    <a:gd name="connsiteY10" fmla="*/ 287130 h 3330713"/>
                    <a:gd name="connsiteX11" fmla="*/ 812800 w 5942502"/>
                    <a:gd name="connsiteY11" fmla="*/ 437322 h 3330713"/>
                    <a:gd name="connsiteX12" fmla="*/ 0 w 5942502"/>
                    <a:gd name="connsiteY12" fmla="*/ 689113 h 3330713"/>
                    <a:gd name="connsiteX13" fmla="*/ 874643 w 5942502"/>
                    <a:gd name="connsiteY13" fmla="*/ 1122017 h 3330713"/>
                    <a:gd name="connsiteX0" fmla="*/ 874643 w 5942502"/>
                    <a:gd name="connsiteY0" fmla="*/ 1122017 h 3330713"/>
                    <a:gd name="connsiteX1" fmla="*/ 2341217 w 5942502"/>
                    <a:gd name="connsiteY1" fmla="*/ 2199861 h 3330713"/>
                    <a:gd name="connsiteX2" fmla="*/ 2893391 w 5942502"/>
                    <a:gd name="connsiteY2" fmla="*/ 3012661 h 3330713"/>
                    <a:gd name="connsiteX3" fmla="*/ 3953565 w 5942502"/>
                    <a:gd name="connsiteY3" fmla="*/ 3330713 h 3330713"/>
                    <a:gd name="connsiteX4" fmla="*/ 5106504 w 5942502"/>
                    <a:gd name="connsiteY4" fmla="*/ 3083339 h 3330713"/>
                    <a:gd name="connsiteX5" fmla="*/ 5464313 w 5942502"/>
                    <a:gd name="connsiteY5" fmla="*/ 2425148 h 3330713"/>
                    <a:gd name="connsiteX6" fmla="*/ 5235707 w 5942502"/>
                    <a:gd name="connsiteY6" fmla="*/ 1727752 h 3330713"/>
                    <a:gd name="connsiteX7" fmla="*/ 5881758 w 5942502"/>
                    <a:gd name="connsiteY7" fmla="*/ 1532835 h 3330713"/>
                    <a:gd name="connsiteX8" fmla="*/ 5942502 w 5942502"/>
                    <a:gd name="connsiteY8" fmla="*/ 158750 h 3330713"/>
                    <a:gd name="connsiteX9" fmla="*/ 4117008 w 5942502"/>
                    <a:gd name="connsiteY9" fmla="*/ 0 h 3330713"/>
                    <a:gd name="connsiteX10" fmla="*/ 2531165 w 5942502"/>
                    <a:gd name="connsiteY10" fmla="*/ 287130 h 3330713"/>
                    <a:gd name="connsiteX11" fmla="*/ 812800 w 5942502"/>
                    <a:gd name="connsiteY11" fmla="*/ 437322 h 3330713"/>
                    <a:gd name="connsiteX12" fmla="*/ 0 w 5942502"/>
                    <a:gd name="connsiteY12" fmla="*/ 689113 h 3330713"/>
                    <a:gd name="connsiteX13" fmla="*/ 874643 w 5942502"/>
                    <a:gd name="connsiteY13" fmla="*/ 1122017 h 3330713"/>
                    <a:gd name="connsiteX0" fmla="*/ 874643 w 5942502"/>
                    <a:gd name="connsiteY0" fmla="*/ 1122017 h 3330713"/>
                    <a:gd name="connsiteX1" fmla="*/ 2341217 w 5942502"/>
                    <a:gd name="connsiteY1" fmla="*/ 2199861 h 3330713"/>
                    <a:gd name="connsiteX2" fmla="*/ 2893391 w 5942502"/>
                    <a:gd name="connsiteY2" fmla="*/ 3012661 h 3330713"/>
                    <a:gd name="connsiteX3" fmla="*/ 3953565 w 5942502"/>
                    <a:gd name="connsiteY3" fmla="*/ 3330713 h 3330713"/>
                    <a:gd name="connsiteX4" fmla="*/ 5106504 w 5942502"/>
                    <a:gd name="connsiteY4" fmla="*/ 3083339 h 3330713"/>
                    <a:gd name="connsiteX5" fmla="*/ 5605944 w 5942502"/>
                    <a:gd name="connsiteY5" fmla="*/ 2472358 h 3330713"/>
                    <a:gd name="connsiteX6" fmla="*/ 5235707 w 5942502"/>
                    <a:gd name="connsiteY6" fmla="*/ 1727752 h 3330713"/>
                    <a:gd name="connsiteX7" fmla="*/ 5881758 w 5942502"/>
                    <a:gd name="connsiteY7" fmla="*/ 1532835 h 3330713"/>
                    <a:gd name="connsiteX8" fmla="*/ 5942502 w 5942502"/>
                    <a:gd name="connsiteY8" fmla="*/ 158750 h 3330713"/>
                    <a:gd name="connsiteX9" fmla="*/ 4117008 w 5942502"/>
                    <a:gd name="connsiteY9" fmla="*/ 0 h 3330713"/>
                    <a:gd name="connsiteX10" fmla="*/ 2531165 w 5942502"/>
                    <a:gd name="connsiteY10" fmla="*/ 287130 h 3330713"/>
                    <a:gd name="connsiteX11" fmla="*/ 812800 w 5942502"/>
                    <a:gd name="connsiteY11" fmla="*/ 437322 h 3330713"/>
                    <a:gd name="connsiteX12" fmla="*/ 0 w 5942502"/>
                    <a:gd name="connsiteY12" fmla="*/ 689113 h 3330713"/>
                    <a:gd name="connsiteX13" fmla="*/ 874643 w 5942502"/>
                    <a:gd name="connsiteY13" fmla="*/ 1122017 h 3330713"/>
                    <a:gd name="connsiteX0" fmla="*/ 874643 w 5942502"/>
                    <a:gd name="connsiteY0" fmla="*/ 1122017 h 3330713"/>
                    <a:gd name="connsiteX1" fmla="*/ 2341217 w 5942502"/>
                    <a:gd name="connsiteY1" fmla="*/ 2199861 h 3330713"/>
                    <a:gd name="connsiteX2" fmla="*/ 2893391 w 5942502"/>
                    <a:gd name="connsiteY2" fmla="*/ 3012661 h 3330713"/>
                    <a:gd name="connsiteX3" fmla="*/ 3953565 w 5942502"/>
                    <a:gd name="connsiteY3" fmla="*/ 3330713 h 3330713"/>
                    <a:gd name="connsiteX4" fmla="*/ 5106504 w 5942502"/>
                    <a:gd name="connsiteY4" fmla="*/ 3083339 h 3330713"/>
                    <a:gd name="connsiteX5" fmla="*/ 5605944 w 5942502"/>
                    <a:gd name="connsiteY5" fmla="*/ 2472358 h 3330713"/>
                    <a:gd name="connsiteX6" fmla="*/ 5382584 w 5942502"/>
                    <a:gd name="connsiteY6" fmla="*/ 1727752 h 3330713"/>
                    <a:gd name="connsiteX7" fmla="*/ 5881758 w 5942502"/>
                    <a:gd name="connsiteY7" fmla="*/ 1532835 h 3330713"/>
                    <a:gd name="connsiteX8" fmla="*/ 5942502 w 5942502"/>
                    <a:gd name="connsiteY8" fmla="*/ 158750 h 3330713"/>
                    <a:gd name="connsiteX9" fmla="*/ 4117008 w 5942502"/>
                    <a:gd name="connsiteY9" fmla="*/ 0 h 3330713"/>
                    <a:gd name="connsiteX10" fmla="*/ 2531165 w 5942502"/>
                    <a:gd name="connsiteY10" fmla="*/ 287130 h 3330713"/>
                    <a:gd name="connsiteX11" fmla="*/ 812800 w 5942502"/>
                    <a:gd name="connsiteY11" fmla="*/ 437322 h 3330713"/>
                    <a:gd name="connsiteX12" fmla="*/ 0 w 5942502"/>
                    <a:gd name="connsiteY12" fmla="*/ 689113 h 3330713"/>
                    <a:gd name="connsiteX13" fmla="*/ 874643 w 5942502"/>
                    <a:gd name="connsiteY13" fmla="*/ 1122017 h 3330713"/>
                    <a:gd name="connsiteX0" fmla="*/ 874643 w 5942502"/>
                    <a:gd name="connsiteY0" fmla="*/ 1122017 h 3330713"/>
                    <a:gd name="connsiteX1" fmla="*/ 2341217 w 5942502"/>
                    <a:gd name="connsiteY1" fmla="*/ 2199861 h 3330713"/>
                    <a:gd name="connsiteX2" fmla="*/ 2898637 w 5942502"/>
                    <a:gd name="connsiteY2" fmla="*/ 3091345 h 3330713"/>
                    <a:gd name="connsiteX3" fmla="*/ 3953565 w 5942502"/>
                    <a:gd name="connsiteY3" fmla="*/ 3330713 h 3330713"/>
                    <a:gd name="connsiteX4" fmla="*/ 5106504 w 5942502"/>
                    <a:gd name="connsiteY4" fmla="*/ 3083339 h 3330713"/>
                    <a:gd name="connsiteX5" fmla="*/ 5605944 w 5942502"/>
                    <a:gd name="connsiteY5" fmla="*/ 2472358 h 3330713"/>
                    <a:gd name="connsiteX6" fmla="*/ 5382584 w 5942502"/>
                    <a:gd name="connsiteY6" fmla="*/ 1727752 h 3330713"/>
                    <a:gd name="connsiteX7" fmla="*/ 5881758 w 5942502"/>
                    <a:gd name="connsiteY7" fmla="*/ 1532835 h 3330713"/>
                    <a:gd name="connsiteX8" fmla="*/ 5942502 w 5942502"/>
                    <a:gd name="connsiteY8" fmla="*/ 158750 h 3330713"/>
                    <a:gd name="connsiteX9" fmla="*/ 4117008 w 5942502"/>
                    <a:gd name="connsiteY9" fmla="*/ 0 h 3330713"/>
                    <a:gd name="connsiteX10" fmla="*/ 2531165 w 5942502"/>
                    <a:gd name="connsiteY10" fmla="*/ 287130 h 3330713"/>
                    <a:gd name="connsiteX11" fmla="*/ 812800 w 5942502"/>
                    <a:gd name="connsiteY11" fmla="*/ 437322 h 3330713"/>
                    <a:gd name="connsiteX12" fmla="*/ 0 w 5942502"/>
                    <a:gd name="connsiteY12" fmla="*/ 689113 h 3330713"/>
                    <a:gd name="connsiteX13" fmla="*/ 874643 w 5942502"/>
                    <a:gd name="connsiteY13" fmla="*/ 1122017 h 3330713"/>
                    <a:gd name="connsiteX0" fmla="*/ 874643 w 5942502"/>
                    <a:gd name="connsiteY0" fmla="*/ 996123 h 3204819"/>
                    <a:gd name="connsiteX1" fmla="*/ 2341217 w 5942502"/>
                    <a:gd name="connsiteY1" fmla="*/ 2073967 h 3204819"/>
                    <a:gd name="connsiteX2" fmla="*/ 2898637 w 5942502"/>
                    <a:gd name="connsiteY2" fmla="*/ 2965451 h 3204819"/>
                    <a:gd name="connsiteX3" fmla="*/ 3953565 w 5942502"/>
                    <a:gd name="connsiteY3" fmla="*/ 3204819 h 3204819"/>
                    <a:gd name="connsiteX4" fmla="*/ 5106504 w 5942502"/>
                    <a:gd name="connsiteY4" fmla="*/ 2957445 h 3204819"/>
                    <a:gd name="connsiteX5" fmla="*/ 5605944 w 5942502"/>
                    <a:gd name="connsiteY5" fmla="*/ 2346464 h 3204819"/>
                    <a:gd name="connsiteX6" fmla="*/ 5382584 w 5942502"/>
                    <a:gd name="connsiteY6" fmla="*/ 1601858 h 3204819"/>
                    <a:gd name="connsiteX7" fmla="*/ 5881758 w 5942502"/>
                    <a:gd name="connsiteY7" fmla="*/ 1406941 h 3204819"/>
                    <a:gd name="connsiteX8" fmla="*/ 5942502 w 5942502"/>
                    <a:gd name="connsiteY8" fmla="*/ 32856 h 3204819"/>
                    <a:gd name="connsiteX9" fmla="*/ 4169464 w 5942502"/>
                    <a:gd name="connsiteY9" fmla="*/ 0 h 3204819"/>
                    <a:gd name="connsiteX10" fmla="*/ 2531165 w 5942502"/>
                    <a:gd name="connsiteY10" fmla="*/ 161236 h 3204819"/>
                    <a:gd name="connsiteX11" fmla="*/ 812800 w 5942502"/>
                    <a:gd name="connsiteY11" fmla="*/ 311428 h 3204819"/>
                    <a:gd name="connsiteX12" fmla="*/ 0 w 5942502"/>
                    <a:gd name="connsiteY12" fmla="*/ 563219 h 3204819"/>
                    <a:gd name="connsiteX13" fmla="*/ 874643 w 5942502"/>
                    <a:gd name="connsiteY13" fmla="*/ 996123 h 3204819"/>
                    <a:gd name="connsiteX0" fmla="*/ 874643 w 5932010"/>
                    <a:gd name="connsiteY0" fmla="*/ 996123 h 3204819"/>
                    <a:gd name="connsiteX1" fmla="*/ 2341217 w 5932010"/>
                    <a:gd name="connsiteY1" fmla="*/ 2073967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605944 w 5932010"/>
                    <a:gd name="connsiteY5" fmla="*/ 2346464 h 3204819"/>
                    <a:gd name="connsiteX6" fmla="*/ 5382584 w 5932010"/>
                    <a:gd name="connsiteY6" fmla="*/ 1601858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74643 w 5932010"/>
                    <a:gd name="connsiteY13" fmla="*/ 996123 h 3204819"/>
                    <a:gd name="connsiteX0" fmla="*/ 874643 w 5932010"/>
                    <a:gd name="connsiteY0" fmla="*/ 996123 h 3204819"/>
                    <a:gd name="connsiteX1" fmla="*/ 2341217 w 5932010"/>
                    <a:gd name="connsiteY1" fmla="*/ 2073967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605944 w 5932010"/>
                    <a:gd name="connsiteY5" fmla="*/ 2346464 h 3204819"/>
                    <a:gd name="connsiteX6" fmla="*/ 5503232 w 5932010"/>
                    <a:gd name="connsiteY6" fmla="*/ 1575630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74643 w 5932010"/>
                    <a:gd name="connsiteY13" fmla="*/ 996123 h 3204819"/>
                    <a:gd name="connsiteX0" fmla="*/ 874643 w 5932010"/>
                    <a:gd name="connsiteY0" fmla="*/ 996123 h 3204819"/>
                    <a:gd name="connsiteX1" fmla="*/ 2341217 w 5932010"/>
                    <a:gd name="connsiteY1" fmla="*/ 2073967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443331 w 5932010"/>
                    <a:gd name="connsiteY5" fmla="*/ 2346464 h 3204819"/>
                    <a:gd name="connsiteX6" fmla="*/ 5503232 w 5932010"/>
                    <a:gd name="connsiteY6" fmla="*/ 1575630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74643 w 5932010"/>
                    <a:gd name="connsiteY13" fmla="*/ 996123 h 3204819"/>
                    <a:gd name="connsiteX0" fmla="*/ 874643 w 5932010"/>
                    <a:gd name="connsiteY0" fmla="*/ 996123 h 3204819"/>
                    <a:gd name="connsiteX1" fmla="*/ 2341217 w 5932010"/>
                    <a:gd name="connsiteY1" fmla="*/ 2073967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527261 w 5932010"/>
                    <a:gd name="connsiteY5" fmla="*/ 2346464 h 3204819"/>
                    <a:gd name="connsiteX6" fmla="*/ 5503232 w 5932010"/>
                    <a:gd name="connsiteY6" fmla="*/ 1575630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74643 w 5932010"/>
                    <a:gd name="connsiteY13" fmla="*/ 996123 h 3204819"/>
                    <a:gd name="connsiteX0" fmla="*/ 874643 w 5932010"/>
                    <a:gd name="connsiteY0" fmla="*/ 996123 h 3204819"/>
                    <a:gd name="connsiteX1" fmla="*/ 2341217 w 5932010"/>
                    <a:gd name="connsiteY1" fmla="*/ 2073967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527261 w 5932010"/>
                    <a:gd name="connsiteY5" fmla="*/ 2346464 h 3204819"/>
                    <a:gd name="connsiteX6" fmla="*/ 5414057 w 5932010"/>
                    <a:gd name="connsiteY6" fmla="*/ 1591367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74643 w 5932010"/>
                    <a:gd name="connsiteY13" fmla="*/ 996123 h 3204819"/>
                    <a:gd name="connsiteX0" fmla="*/ 837924 w 5932010"/>
                    <a:gd name="connsiteY0" fmla="*/ 1300366 h 3204819"/>
                    <a:gd name="connsiteX1" fmla="*/ 2341217 w 5932010"/>
                    <a:gd name="connsiteY1" fmla="*/ 2073967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527261 w 5932010"/>
                    <a:gd name="connsiteY5" fmla="*/ 2346464 h 3204819"/>
                    <a:gd name="connsiteX6" fmla="*/ 5414057 w 5932010"/>
                    <a:gd name="connsiteY6" fmla="*/ 1591367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37924 w 5932010"/>
                    <a:gd name="connsiteY13" fmla="*/ 1300366 h 3204819"/>
                    <a:gd name="connsiteX0" fmla="*/ 837924 w 5932010"/>
                    <a:gd name="connsiteY0" fmla="*/ 1300366 h 3204819"/>
                    <a:gd name="connsiteX1" fmla="*/ 2236306 w 5932010"/>
                    <a:gd name="connsiteY1" fmla="*/ 2094949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527261 w 5932010"/>
                    <a:gd name="connsiteY5" fmla="*/ 2346464 h 3204819"/>
                    <a:gd name="connsiteX6" fmla="*/ 5414057 w 5932010"/>
                    <a:gd name="connsiteY6" fmla="*/ 1591367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37924 w 5932010"/>
                    <a:gd name="connsiteY13" fmla="*/ 1300366 h 3204819"/>
                    <a:gd name="connsiteX0" fmla="*/ 837924 w 5932010"/>
                    <a:gd name="connsiteY0" fmla="*/ 1300366 h 3204819"/>
                    <a:gd name="connsiteX1" fmla="*/ 1661915 w 5932010"/>
                    <a:gd name="connsiteY1" fmla="*/ 2449025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527261 w 5932010"/>
                    <a:gd name="connsiteY5" fmla="*/ 2346464 h 3204819"/>
                    <a:gd name="connsiteX6" fmla="*/ 5414057 w 5932010"/>
                    <a:gd name="connsiteY6" fmla="*/ 1591367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37924 w 5932010"/>
                    <a:gd name="connsiteY13" fmla="*/ 1300366 h 3204819"/>
                    <a:gd name="connsiteX0" fmla="*/ 837924 w 5932010"/>
                    <a:gd name="connsiteY0" fmla="*/ 1300366 h 3204819"/>
                    <a:gd name="connsiteX1" fmla="*/ 1543890 w 5932010"/>
                    <a:gd name="connsiteY1" fmla="*/ 2449025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527261 w 5932010"/>
                    <a:gd name="connsiteY5" fmla="*/ 2346464 h 3204819"/>
                    <a:gd name="connsiteX6" fmla="*/ 5414057 w 5932010"/>
                    <a:gd name="connsiteY6" fmla="*/ 1591367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37924 w 5932010"/>
                    <a:gd name="connsiteY13" fmla="*/ 1300366 h 3204819"/>
                    <a:gd name="connsiteX0" fmla="*/ 837924 w 5932010"/>
                    <a:gd name="connsiteY0" fmla="*/ 1300366 h 3204819"/>
                    <a:gd name="connsiteX1" fmla="*/ 1543890 w 5932010"/>
                    <a:gd name="connsiteY1" fmla="*/ 2449025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527261 w 5932010"/>
                    <a:gd name="connsiteY5" fmla="*/ 2346464 h 3204819"/>
                    <a:gd name="connsiteX6" fmla="*/ 5547819 w 5932010"/>
                    <a:gd name="connsiteY6" fmla="*/ 1591367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37924 w 5932010"/>
                    <a:gd name="connsiteY13" fmla="*/ 1300366 h 3204819"/>
                    <a:gd name="connsiteX0" fmla="*/ 837924 w 6031257"/>
                    <a:gd name="connsiteY0" fmla="*/ 1300366 h 3204819"/>
                    <a:gd name="connsiteX1" fmla="*/ 1543890 w 6031257"/>
                    <a:gd name="connsiteY1" fmla="*/ 2449025 h 3204819"/>
                    <a:gd name="connsiteX2" fmla="*/ 2898637 w 6031257"/>
                    <a:gd name="connsiteY2" fmla="*/ 2965451 h 3204819"/>
                    <a:gd name="connsiteX3" fmla="*/ 3953565 w 6031257"/>
                    <a:gd name="connsiteY3" fmla="*/ 3204819 h 3204819"/>
                    <a:gd name="connsiteX4" fmla="*/ 5106504 w 6031257"/>
                    <a:gd name="connsiteY4" fmla="*/ 2957445 h 3204819"/>
                    <a:gd name="connsiteX5" fmla="*/ 5527261 w 6031257"/>
                    <a:gd name="connsiteY5" fmla="*/ 2346464 h 3204819"/>
                    <a:gd name="connsiteX6" fmla="*/ 5547819 w 6031257"/>
                    <a:gd name="connsiteY6" fmla="*/ 1591367 h 3204819"/>
                    <a:gd name="connsiteX7" fmla="*/ 6031257 w 6031257"/>
                    <a:gd name="connsiteY7" fmla="*/ 1367599 h 3204819"/>
                    <a:gd name="connsiteX8" fmla="*/ 5932010 w 6031257"/>
                    <a:gd name="connsiteY8" fmla="*/ 410537 h 3204819"/>
                    <a:gd name="connsiteX9" fmla="*/ 4169464 w 6031257"/>
                    <a:gd name="connsiteY9" fmla="*/ 0 h 3204819"/>
                    <a:gd name="connsiteX10" fmla="*/ 2531165 w 6031257"/>
                    <a:gd name="connsiteY10" fmla="*/ 161236 h 3204819"/>
                    <a:gd name="connsiteX11" fmla="*/ 812800 w 6031257"/>
                    <a:gd name="connsiteY11" fmla="*/ 311428 h 3204819"/>
                    <a:gd name="connsiteX12" fmla="*/ 0 w 6031257"/>
                    <a:gd name="connsiteY12" fmla="*/ 563219 h 3204819"/>
                    <a:gd name="connsiteX13" fmla="*/ 837924 w 6031257"/>
                    <a:gd name="connsiteY13" fmla="*/ 1300366 h 3204819"/>
                    <a:gd name="connsiteX0" fmla="*/ 837924 w 6031257"/>
                    <a:gd name="connsiteY0" fmla="*/ 1300366 h 3204819"/>
                    <a:gd name="connsiteX1" fmla="*/ 1543890 w 6031257"/>
                    <a:gd name="connsiteY1" fmla="*/ 2449025 h 3204819"/>
                    <a:gd name="connsiteX2" fmla="*/ 2898637 w 6031257"/>
                    <a:gd name="connsiteY2" fmla="*/ 2965451 h 3204819"/>
                    <a:gd name="connsiteX3" fmla="*/ 3953565 w 6031257"/>
                    <a:gd name="connsiteY3" fmla="*/ 3204819 h 3204819"/>
                    <a:gd name="connsiteX4" fmla="*/ 5106504 w 6031257"/>
                    <a:gd name="connsiteY4" fmla="*/ 2957445 h 3204819"/>
                    <a:gd name="connsiteX5" fmla="*/ 5527261 w 6031257"/>
                    <a:gd name="connsiteY5" fmla="*/ 2346464 h 3204819"/>
                    <a:gd name="connsiteX6" fmla="*/ 5547819 w 6031257"/>
                    <a:gd name="connsiteY6" fmla="*/ 1591367 h 3204819"/>
                    <a:gd name="connsiteX7" fmla="*/ 6031257 w 6031257"/>
                    <a:gd name="connsiteY7" fmla="*/ 1367599 h 3204819"/>
                    <a:gd name="connsiteX8" fmla="*/ 5994957 w 6031257"/>
                    <a:gd name="connsiteY8" fmla="*/ 166618 h 3204819"/>
                    <a:gd name="connsiteX9" fmla="*/ 4169464 w 6031257"/>
                    <a:gd name="connsiteY9" fmla="*/ 0 h 3204819"/>
                    <a:gd name="connsiteX10" fmla="*/ 2531165 w 6031257"/>
                    <a:gd name="connsiteY10" fmla="*/ 161236 h 3204819"/>
                    <a:gd name="connsiteX11" fmla="*/ 812800 w 6031257"/>
                    <a:gd name="connsiteY11" fmla="*/ 311428 h 3204819"/>
                    <a:gd name="connsiteX12" fmla="*/ 0 w 6031257"/>
                    <a:gd name="connsiteY12" fmla="*/ 563219 h 3204819"/>
                    <a:gd name="connsiteX13" fmla="*/ 837924 w 6031257"/>
                    <a:gd name="connsiteY13" fmla="*/ 1300366 h 3204819"/>
                    <a:gd name="connsiteX0" fmla="*/ 837924 w 6031257"/>
                    <a:gd name="connsiteY0" fmla="*/ 1379050 h 3283503"/>
                    <a:gd name="connsiteX1" fmla="*/ 1543890 w 6031257"/>
                    <a:gd name="connsiteY1" fmla="*/ 2527709 h 3283503"/>
                    <a:gd name="connsiteX2" fmla="*/ 2898637 w 6031257"/>
                    <a:gd name="connsiteY2" fmla="*/ 3044135 h 3283503"/>
                    <a:gd name="connsiteX3" fmla="*/ 3953565 w 6031257"/>
                    <a:gd name="connsiteY3" fmla="*/ 3283503 h 3283503"/>
                    <a:gd name="connsiteX4" fmla="*/ 5106504 w 6031257"/>
                    <a:gd name="connsiteY4" fmla="*/ 3036129 h 3283503"/>
                    <a:gd name="connsiteX5" fmla="*/ 5527261 w 6031257"/>
                    <a:gd name="connsiteY5" fmla="*/ 2425148 h 3283503"/>
                    <a:gd name="connsiteX6" fmla="*/ 5547819 w 6031257"/>
                    <a:gd name="connsiteY6" fmla="*/ 1670051 h 3283503"/>
                    <a:gd name="connsiteX7" fmla="*/ 6031257 w 6031257"/>
                    <a:gd name="connsiteY7" fmla="*/ 1446283 h 3283503"/>
                    <a:gd name="connsiteX8" fmla="*/ 5994957 w 6031257"/>
                    <a:gd name="connsiteY8" fmla="*/ 245302 h 3283503"/>
                    <a:gd name="connsiteX9" fmla="*/ 4169464 w 6031257"/>
                    <a:gd name="connsiteY9" fmla="*/ 0 h 3283503"/>
                    <a:gd name="connsiteX10" fmla="*/ 2531165 w 6031257"/>
                    <a:gd name="connsiteY10" fmla="*/ 239920 h 3283503"/>
                    <a:gd name="connsiteX11" fmla="*/ 812800 w 6031257"/>
                    <a:gd name="connsiteY11" fmla="*/ 390112 h 3283503"/>
                    <a:gd name="connsiteX12" fmla="*/ 0 w 6031257"/>
                    <a:gd name="connsiteY12" fmla="*/ 641903 h 3283503"/>
                    <a:gd name="connsiteX13" fmla="*/ 837924 w 6031257"/>
                    <a:gd name="connsiteY13" fmla="*/ 1379050 h 3283503"/>
                    <a:gd name="connsiteX0" fmla="*/ 837924 w 6031257"/>
                    <a:gd name="connsiteY0" fmla="*/ 1379050 h 3283503"/>
                    <a:gd name="connsiteX1" fmla="*/ 1543890 w 6031257"/>
                    <a:gd name="connsiteY1" fmla="*/ 2527709 h 3283503"/>
                    <a:gd name="connsiteX2" fmla="*/ 2898637 w 6031257"/>
                    <a:gd name="connsiteY2" fmla="*/ 3044135 h 3283503"/>
                    <a:gd name="connsiteX3" fmla="*/ 3953565 w 6031257"/>
                    <a:gd name="connsiteY3" fmla="*/ 3283503 h 3283503"/>
                    <a:gd name="connsiteX4" fmla="*/ 5106504 w 6031257"/>
                    <a:gd name="connsiteY4" fmla="*/ 3036129 h 3283503"/>
                    <a:gd name="connsiteX5" fmla="*/ 5527261 w 6031257"/>
                    <a:gd name="connsiteY5" fmla="*/ 2425148 h 3283503"/>
                    <a:gd name="connsiteX6" fmla="*/ 5547819 w 6031257"/>
                    <a:gd name="connsiteY6" fmla="*/ 1670051 h 3283503"/>
                    <a:gd name="connsiteX7" fmla="*/ 6031257 w 6031257"/>
                    <a:gd name="connsiteY7" fmla="*/ 1446283 h 3283503"/>
                    <a:gd name="connsiteX8" fmla="*/ 5994957 w 6031257"/>
                    <a:gd name="connsiteY8" fmla="*/ 245302 h 3283503"/>
                    <a:gd name="connsiteX9" fmla="*/ 4169464 w 6031257"/>
                    <a:gd name="connsiteY9" fmla="*/ 0 h 3283503"/>
                    <a:gd name="connsiteX10" fmla="*/ 2578375 w 6031257"/>
                    <a:gd name="connsiteY10" fmla="*/ 184842 h 3283503"/>
                    <a:gd name="connsiteX11" fmla="*/ 812800 w 6031257"/>
                    <a:gd name="connsiteY11" fmla="*/ 390112 h 3283503"/>
                    <a:gd name="connsiteX12" fmla="*/ 0 w 6031257"/>
                    <a:gd name="connsiteY12" fmla="*/ 641903 h 3283503"/>
                    <a:gd name="connsiteX13" fmla="*/ 837924 w 6031257"/>
                    <a:gd name="connsiteY13" fmla="*/ 1379050 h 3283503"/>
                    <a:gd name="connsiteX0" fmla="*/ 25124 w 5218457"/>
                    <a:gd name="connsiteY0" fmla="*/ 1379050 h 3283503"/>
                    <a:gd name="connsiteX1" fmla="*/ 731090 w 5218457"/>
                    <a:gd name="connsiteY1" fmla="*/ 2527709 h 3283503"/>
                    <a:gd name="connsiteX2" fmla="*/ 2085837 w 5218457"/>
                    <a:gd name="connsiteY2" fmla="*/ 3044135 h 3283503"/>
                    <a:gd name="connsiteX3" fmla="*/ 3140765 w 5218457"/>
                    <a:gd name="connsiteY3" fmla="*/ 3283503 h 3283503"/>
                    <a:gd name="connsiteX4" fmla="*/ 4293704 w 5218457"/>
                    <a:gd name="connsiteY4" fmla="*/ 3036129 h 3283503"/>
                    <a:gd name="connsiteX5" fmla="*/ 4714461 w 5218457"/>
                    <a:gd name="connsiteY5" fmla="*/ 2425148 h 3283503"/>
                    <a:gd name="connsiteX6" fmla="*/ 4735019 w 5218457"/>
                    <a:gd name="connsiteY6" fmla="*/ 1670051 h 3283503"/>
                    <a:gd name="connsiteX7" fmla="*/ 5218457 w 5218457"/>
                    <a:gd name="connsiteY7" fmla="*/ 1446283 h 3283503"/>
                    <a:gd name="connsiteX8" fmla="*/ 5182157 w 5218457"/>
                    <a:gd name="connsiteY8" fmla="*/ 245302 h 3283503"/>
                    <a:gd name="connsiteX9" fmla="*/ 3356664 w 5218457"/>
                    <a:gd name="connsiteY9" fmla="*/ 0 h 3283503"/>
                    <a:gd name="connsiteX10" fmla="*/ 1765575 w 5218457"/>
                    <a:gd name="connsiteY10" fmla="*/ 184842 h 3283503"/>
                    <a:gd name="connsiteX11" fmla="*/ 0 w 5218457"/>
                    <a:gd name="connsiteY11" fmla="*/ 390112 h 3283503"/>
                    <a:gd name="connsiteX12" fmla="*/ 25124 w 5218457"/>
                    <a:gd name="connsiteY12" fmla="*/ 1379050 h 3283503"/>
                    <a:gd name="connsiteX0" fmla="*/ 0 w 5193333"/>
                    <a:gd name="connsiteY0" fmla="*/ 1379050 h 3283503"/>
                    <a:gd name="connsiteX1" fmla="*/ 705966 w 5193333"/>
                    <a:gd name="connsiteY1" fmla="*/ 2527709 h 3283503"/>
                    <a:gd name="connsiteX2" fmla="*/ 2060713 w 5193333"/>
                    <a:gd name="connsiteY2" fmla="*/ 3044135 h 3283503"/>
                    <a:gd name="connsiteX3" fmla="*/ 3115641 w 5193333"/>
                    <a:gd name="connsiteY3" fmla="*/ 3283503 h 3283503"/>
                    <a:gd name="connsiteX4" fmla="*/ 4268580 w 5193333"/>
                    <a:gd name="connsiteY4" fmla="*/ 3036129 h 3283503"/>
                    <a:gd name="connsiteX5" fmla="*/ 4689337 w 5193333"/>
                    <a:gd name="connsiteY5" fmla="*/ 2425148 h 3283503"/>
                    <a:gd name="connsiteX6" fmla="*/ 4709895 w 5193333"/>
                    <a:gd name="connsiteY6" fmla="*/ 1670051 h 3283503"/>
                    <a:gd name="connsiteX7" fmla="*/ 5193333 w 5193333"/>
                    <a:gd name="connsiteY7" fmla="*/ 1446283 h 3283503"/>
                    <a:gd name="connsiteX8" fmla="*/ 5157033 w 5193333"/>
                    <a:gd name="connsiteY8" fmla="*/ 245302 h 3283503"/>
                    <a:gd name="connsiteX9" fmla="*/ 3331540 w 5193333"/>
                    <a:gd name="connsiteY9" fmla="*/ 0 h 3283503"/>
                    <a:gd name="connsiteX10" fmla="*/ 1740451 w 5193333"/>
                    <a:gd name="connsiteY10" fmla="*/ 184842 h 3283503"/>
                    <a:gd name="connsiteX11" fmla="*/ 0 w 5193333"/>
                    <a:gd name="connsiteY11" fmla="*/ 1379050 h 3283503"/>
                    <a:gd name="connsiteX0" fmla="*/ 0 w 4752704"/>
                    <a:gd name="connsiteY0" fmla="*/ 1342331 h 3283503"/>
                    <a:gd name="connsiteX1" fmla="*/ 265337 w 4752704"/>
                    <a:gd name="connsiteY1" fmla="*/ 2527709 h 3283503"/>
                    <a:gd name="connsiteX2" fmla="*/ 1620084 w 4752704"/>
                    <a:gd name="connsiteY2" fmla="*/ 3044135 h 3283503"/>
                    <a:gd name="connsiteX3" fmla="*/ 2675012 w 4752704"/>
                    <a:gd name="connsiteY3" fmla="*/ 3283503 h 3283503"/>
                    <a:gd name="connsiteX4" fmla="*/ 3827951 w 4752704"/>
                    <a:gd name="connsiteY4" fmla="*/ 3036129 h 3283503"/>
                    <a:gd name="connsiteX5" fmla="*/ 4248708 w 4752704"/>
                    <a:gd name="connsiteY5" fmla="*/ 2425148 h 3283503"/>
                    <a:gd name="connsiteX6" fmla="*/ 4269266 w 4752704"/>
                    <a:gd name="connsiteY6" fmla="*/ 1670051 h 3283503"/>
                    <a:gd name="connsiteX7" fmla="*/ 4752704 w 4752704"/>
                    <a:gd name="connsiteY7" fmla="*/ 1446283 h 3283503"/>
                    <a:gd name="connsiteX8" fmla="*/ 4716404 w 4752704"/>
                    <a:gd name="connsiteY8" fmla="*/ 245302 h 3283503"/>
                    <a:gd name="connsiteX9" fmla="*/ 2890911 w 4752704"/>
                    <a:gd name="connsiteY9" fmla="*/ 0 h 3283503"/>
                    <a:gd name="connsiteX10" fmla="*/ 1299822 w 4752704"/>
                    <a:gd name="connsiteY10" fmla="*/ 184842 h 3283503"/>
                    <a:gd name="connsiteX11" fmla="*/ 0 w 4752704"/>
                    <a:gd name="connsiteY11" fmla="*/ 1342331 h 3283503"/>
                    <a:gd name="connsiteX0" fmla="*/ 0 w 4752704"/>
                    <a:gd name="connsiteY0" fmla="*/ 1342331 h 3283503"/>
                    <a:gd name="connsiteX1" fmla="*/ 265337 w 4752704"/>
                    <a:gd name="connsiteY1" fmla="*/ 2527709 h 3283503"/>
                    <a:gd name="connsiteX2" fmla="*/ 1620084 w 4752704"/>
                    <a:gd name="connsiteY2" fmla="*/ 3044135 h 3283503"/>
                    <a:gd name="connsiteX3" fmla="*/ 2675012 w 4752704"/>
                    <a:gd name="connsiteY3" fmla="*/ 3283503 h 3283503"/>
                    <a:gd name="connsiteX4" fmla="*/ 3827951 w 4752704"/>
                    <a:gd name="connsiteY4" fmla="*/ 3036129 h 3283503"/>
                    <a:gd name="connsiteX5" fmla="*/ 4248708 w 4752704"/>
                    <a:gd name="connsiteY5" fmla="*/ 2425148 h 3283503"/>
                    <a:gd name="connsiteX6" fmla="*/ 4269266 w 4752704"/>
                    <a:gd name="connsiteY6" fmla="*/ 1670051 h 3283503"/>
                    <a:gd name="connsiteX7" fmla="*/ 4752704 w 4752704"/>
                    <a:gd name="connsiteY7" fmla="*/ 1446283 h 3283503"/>
                    <a:gd name="connsiteX8" fmla="*/ 4716404 w 4752704"/>
                    <a:gd name="connsiteY8" fmla="*/ 245302 h 3283503"/>
                    <a:gd name="connsiteX9" fmla="*/ 2890911 w 4752704"/>
                    <a:gd name="connsiteY9" fmla="*/ 0 h 3283503"/>
                    <a:gd name="connsiteX10" fmla="*/ 1252612 w 4752704"/>
                    <a:gd name="connsiteY10" fmla="*/ 410402 h 3283503"/>
                    <a:gd name="connsiteX11" fmla="*/ 0 w 4752704"/>
                    <a:gd name="connsiteY11" fmla="*/ 1342331 h 3283503"/>
                    <a:gd name="connsiteX0" fmla="*/ 0 w 4752704"/>
                    <a:gd name="connsiteY0" fmla="*/ 1097029 h 3038201"/>
                    <a:gd name="connsiteX1" fmla="*/ 265337 w 4752704"/>
                    <a:gd name="connsiteY1" fmla="*/ 2282407 h 3038201"/>
                    <a:gd name="connsiteX2" fmla="*/ 1620084 w 4752704"/>
                    <a:gd name="connsiteY2" fmla="*/ 2798833 h 3038201"/>
                    <a:gd name="connsiteX3" fmla="*/ 2675012 w 4752704"/>
                    <a:gd name="connsiteY3" fmla="*/ 3038201 h 3038201"/>
                    <a:gd name="connsiteX4" fmla="*/ 3827951 w 4752704"/>
                    <a:gd name="connsiteY4" fmla="*/ 2790827 h 3038201"/>
                    <a:gd name="connsiteX5" fmla="*/ 4248708 w 4752704"/>
                    <a:gd name="connsiteY5" fmla="*/ 2179846 h 3038201"/>
                    <a:gd name="connsiteX6" fmla="*/ 4269266 w 4752704"/>
                    <a:gd name="connsiteY6" fmla="*/ 1424749 h 3038201"/>
                    <a:gd name="connsiteX7" fmla="*/ 4752704 w 4752704"/>
                    <a:gd name="connsiteY7" fmla="*/ 1200981 h 3038201"/>
                    <a:gd name="connsiteX8" fmla="*/ 4716404 w 4752704"/>
                    <a:gd name="connsiteY8" fmla="*/ 0 h 3038201"/>
                    <a:gd name="connsiteX9" fmla="*/ 2770262 w 4752704"/>
                    <a:gd name="connsiteY9" fmla="*/ 389412 h 3038201"/>
                    <a:gd name="connsiteX10" fmla="*/ 1252612 w 4752704"/>
                    <a:gd name="connsiteY10" fmla="*/ 165100 h 3038201"/>
                    <a:gd name="connsiteX11" fmla="*/ 0 w 4752704"/>
                    <a:gd name="connsiteY11" fmla="*/ 1097029 h 3038201"/>
                    <a:gd name="connsiteX0" fmla="*/ 0 w 4752704"/>
                    <a:gd name="connsiteY0" fmla="*/ 931929 h 2873101"/>
                    <a:gd name="connsiteX1" fmla="*/ 265337 w 4752704"/>
                    <a:gd name="connsiteY1" fmla="*/ 2117307 h 2873101"/>
                    <a:gd name="connsiteX2" fmla="*/ 1620084 w 4752704"/>
                    <a:gd name="connsiteY2" fmla="*/ 2633733 h 2873101"/>
                    <a:gd name="connsiteX3" fmla="*/ 2675012 w 4752704"/>
                    <a:gd name="connsiteY3" fmla="*/ 2873101 h 2873101"/>
                    <a:gd name="connsiteX4" fmla="*/ 3827951 w 4752704"/>
                    <a:gd name="connsiteY4" fmla="*/ 2625727 h 2873101"/>
                    <a:gd name="connsiteX5" fmla="*/ 4248708 w 4752704"/>
                    <a:gd name="connsiteY5" fmla="*/ 2014746 h 2873101"/>
                    <a:gd name="connsiteX6" fmla="*/ 4269266 w 4752704"/>
                    <a:gd name="connsiteY6" fmla="*/ 1259649 h 2873101"/>
                    <a:gd name="connsiteX7" fmla="*/ 4752704 w 4752704"/>
                    <a:gd name="connsiteY7" fmla="*/ 1035881 h 2873101"/>
                    <a:gd name="connsiteX8" fmla="*/ 2770262 w 4752704"/>
                    <a:gd name="connsiteY8" fmla="*/ 224312 h 2873101"/>
                    <a:gd name="connsiteX9" fmla="*/ 1252612 w 4752704"/>
                    <a:gd name="connsiteY9" fmla="*/ 0 h 2873101"/>
                    <a:gd name="connsiteX10" fmla="*/ 0 w 4752704"/>
                    <a:gd name="connsiteY10" fmla="*/ 931929 h 2873101"/>
                    <a:gd name="connsiteX0" fmla="*/ 0 w 4752704"/>
                    <a:gd name="connsiteY0" fmla="*/ 931929 h 2873101"/>
                    <a:gd name="connsiteX1" fmla="*/ 265337 w 4752704"/>
                    <a:gd name="connsiteY1" fmla="*/ 2117307 h 2873101"/>
                    <a:gd name="connsiteX2" fmla="*/ 1620084 w 4752704"/>
                    <a:gd name="connsiteY2" fmla="*/ 2633733 h 2873101"/>
                    <a:gd name="connsiteX3" fmla="*/ 2675012 w 4752704"/>
                    <a:gd name="connsiteY3" fmla="*/ 2873101 h 2873101"/>
                    <a:gd name="connsiteX4" fmla="*/ 3827951 w 4752704"/>
                    <a:gd name="connsiteY4" fmla="*/ 2625727 h 2873101"/>
                    <a:gd name="connsiteX5" fmla="*/ 4248708 w 4752704"/>
                    <a:gd name="connsiteY5" fmla="*/ 2014746 h 2873101"/>
                    <a:gd name="connsiteX6" fmla="*/ 4646948 w 4752704"/>
                    <a:gd name="connsiteY6" fmla="*/ 1317350 h 2873101"/>
                    <a:gd name="connsiteX7" fmla="*/ 4752704 w 4752704"/>
                    <a:gd name="connsiteY7" fmla="*/ 1035881 h 2873101"/>
                    <a:gd name="connsiteX8" fmla="*/ 2770262 w 4752704"/>
                    <a:gd name="connsiteY8" fmla="*/ 224312 h 2873101"/>
                    <a:gd name="connsiteX9" fmla="*/ 1252612 w 4752704"/>
                    <a:gd name="connsiteY9" fmla="*/ 0 h 2873101"/>
                    <a:gd name="connsiteX10" fmla="*/ 0 w 4752704"/>
                    <a:gd name="connsiteY10" fmla="*/ 931929 h 2873101"/>
                    <a:gd name="connsiteX0" fmla="*/ 0 w 4752704"/>
                    <a:gd name="connsiteY0" fmla="*/ 931929 h 2873101"/>
                    <a:gd name="connsiteX1" fmla="*/ 265337 w 4752704"/>
                    <a:gd name="connsiteY1" fmla="*/ 2117307 h 2873101"/>
                    <a:gd name="connsiteX2" fmla="*/ 1620084 w 4752704"/>
                    <a:gd name="connsiteY2" fmla="*/ 2633733 h 2873101"/>
                    <a:gd name="connsiteX3" fmla="*/ 2675012 w 4752704"/>
                    <a:gd name="connsiteY3" fmla="*/ 2873101 h 2873101"/>
                    <a:gd name="connsiteX4" fmla="*/ 3827951 w 4752704"/>
                    <a:gd name="connsiteY4" fmla="*/ 2625727 h 2873101"/>
                    <a:gd name="connsiteX5" fmla="*/ 4699827 w 4752704"/>
                    <a:gd name="connsiteY5" fmla="*/ 2172113 h 2873101"/>
                    <a:gd name="connsiteX6" fmla="*/ 4646948 w 4752704"/>
                    <a:gd name="connsiteY6" fmla="*/ 1317350 h 2873101"/>
                    <a:gd name="connsiteX7" fmla="*/ 4752704 w 4752704"/>
                    <a:gd name="connsiteY7" fmla="*/ 1035881 h 2873101"/>
                    <a:gd name="connsiteX8" fmla="*/ 2770262 w 4752704"/>
                    <a:gd name="connsiteY8" fmla="*/ 224312 h 2873101"/>
                    <a:gd name="connsiteX9" fmla="*/ 1252612 w 4752704"/>
                    <a:gd name="connsiteY9" fmla="*/ 0 h 2873101"/>
                    <a:gd name="connsiteX10" fmla="*/ 0 w 4752704"/>
                    <a:gd name="connsiteY10" fmla="*/ 931929 h 2873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52704" h="2873101">
                      <a:moveTo>
                        <a:pt x="0" y="931929"/>
                      </a:moveTo>
                      <a:lnTo>
                        <a:pt x="265337" y="2117307"/>
                      </a:lnTo>
                      <a:lnTo>
                        <a:pt x="1620084" y="2633733"/>
                      </a:lnTo>
                      <a:lnTo>
                        <a:pt x="2675012" y="2873101"/>
                      </a:lnTo>
                      <a:lnTo>
                        <a:pt x="3827951" y="2625727"/>
                      </a:lnTo>
                      <a:lnTo>
                        <a:pt x="4699827" y="2172113"/>
                      </a:lnTo>
                      <a:lnTo>
                        <a:pt x="4646948" y="1317350"/>
                      </a:lnTo>
                      <a:lnTo>
                        <a:pt x="4752704" y="1035881"/>
                      </a:lnTo>
                      <a:lnTo>
                        <a:pt x="2770262" y="224312"/>
                      </a:lnTo>
                      <a:lnTo>
                        <a:pt x="1252612" y="0"/>
                      </a:lnTo>
                      <a:lnTo>
                        <a:pt x="0" y="931929"/>
                      </a:lnTo>
                      <a:close/>
                    </a:path>
                  </a:pathLst>
                </a:custGeom>
                <a:gradFill flip="none" rotWithShape="1">
                  <a:gsLst>
                    <a:gs pos="0">
                      <a:srgbClr val="F1D6D6">
                        <a:alpha val="0"/>
                      </a:srgbClr>
                    </a:gs>
                    <a:gs pos="100000">
                      <a:srgbClr val="F1D6D6">
                        <a:alpha val="0"/>
                      </a:srgbClr>
                    </a:gs>
                    <a:gs pos="54000">
                      <a:srgbClr val="F1D6D6">
                        <a:alpha val="55000"/>
                      </a:srgbClr>
                    </a:gs>
                  </a:gsLst>
                  <a:path path="circle">
                    <a:fillToRect l="50000" t="130000" r="50000" b="-30000"/>
                  </a:path>
                  <a:tileRect/>
                </a:gradFill>
                <a:ln>
                  <a:noFill/>
                </a:ln>
                <a:effectLst>
                  <a:softEdge rad="6350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GB"/>
                </a:p>
              </p:txBody>
            </p:sp>
          </p:grpSp>
          <p:sp>
            <p:nvSpPr>
              <p:cNvPr id="5" name="Rectangle 4">
                <a:extLst>
                  <a:ext uri="{FF2B5EF4-FFF2-40B4-BE49-F238E27FC236}">
                    <a16:creationId xmlns:a16="http://schemas.microsoft.com/office/drawing/2014/main" id="{797F67A1-F5CD-BF6C-1A72-D83E5719105A}"/>
                  </a:ext>
                </a:extLst>
              </p:cNvPr>
              <p:cNvSpPr/>
              <p:nvPr userDrawn="1"/>
            </p:nvSpPr>
            <p:spPr>
              <a:xfrm>
                <a:off x="-1429311" y="-803988"/>
                <a:ext cx="13621312" cy="7661988"/>
              </a:xfrm>
              <a:prstGeom prst="rect">
                <a:avLst/>
              </a:prstGeom>
              <a:gradFill flip="none" rotWithShape="1">
                <a:gsLst>
                  <a:gs pos="23000">
                    <a:srgbClr val="FFFFFF">
                      <a:alpha val="0"/>
                    </a:srgbClr>
                  </a:gs>
                  <a:gs pos="0">
                    <a:schemeClr val="bg1">
                      <a:alpha val="65000"/>
                    </a:schemeClr>
                  </a:gs>
                  <a:gs pos="72000">
                    <a:schemeClr val="bg1">
                      <a:alpha val="0"/>
                    </a:schemeClr>
                  </a:gs>
                  <a:gs pos="90000">
                    <a:schemeClr val="bg1">
                      <a:alpha val="43000"/>
                    </a:schemeClr>
                  </a:gs>
                </a:gsLst>
                <a:lin ang="18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8" name="Freeform: Shape 17">
              <a:extLst>
                <a:ext uri="{FF2B5EF4-FFF2-40B4-BE49-F238E27FC236}">
                  <a16:creationId xmlns:a16="http://schemas.microsoft.com/office/drawing/2014/main" id="{5A73905D-C760-0B30-1D0A-1F585AFE2DAF}"/>
                </a:ext>
              </a:extLst>
            </p:cNvPr>
            <p:cNvSpPr/>
            <p:nvPr userDrawn="1"/>
          </p:nvSpPr>
          <p:spPr>
            <a:xfrm flipH="1" flipV="1">
              <a:off x="-1429311" y="-803988"/>
              <a:ext cx="15050623" cy="8465976"/>
            </a:xfrm>
            <a:custGeom>
              <a:avLst/>
              <a:gdLst>
                <a:gd name="connsiteX0" fmla="*/ 13621312 w 15050623"/>
                <a:gd name="connsiteY0" fmla="*/ 7661988 h 8465976"/>
                <a:gd name="connsiteX1" fmla="*/ 13621312 w 15050623"/>
                <a:gd name="connsiteY1" fmla="*/ 803988 h 8465976"/>
                <a:gd name="connsiteX2" fmla="*/ 1428112 w 15050623"/>
                <a:gd name="connsiteY2" fmla="*/ 803988 h 8465976"/>
                <a:gd name="connsiteX3" fmla="*/ 1428112 w 15050623"/>
                <a:gd name="connsiteY3" fmla="*/ 7661988 h 8465976"/>
                <a:gd name="connsiteX4" fmla="*/ 15050623 w 15050623"/>
                <a:gd name="connsiteY4" fmla="*/ 8465976 h 8465976"/>
                <a:gd name="connsiteX5" fmla="*/ 0 w 15050623"/>
                <a:gd name="connsiteY5" fmla="*/ 8465976 h 8465976"/>
                <a:gd name="connsiteX6" fmla="*/ 0 w 15050623"/>
                <a:gd name="connsiteY6" fmla="*/ 0 h 8465976"/>
                <a:gd name="connsiteX7" fmla="*/ 15050623 w 15050623"/>
                <a:gd name="connsiteY7" fmla="*/ 0 h 8465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050623" h="8465976">
                  <a:moveTo>
                    <a:pt x="13621312" y="7661988"/>
                  </a:moveTo>
                  <a:lnTo>
                    <a:pt x="13621312" y="803988"/>
                  </a:lnTo>
                  <a:lnTo>
                    <a:pt x="1428112" y="803988"/>
                  </a:lnTo>
                  <a:lnTo>
                    <a:pt x="1428112" y="7661988"/>
                  </a:lnTo>
                  <a:close/>
                  <a:moveTo>
                    <a:pt x="15050623" y="8465976"/>
                  </a:moveTo>
                  <a:lnTo>
                    <a:pt x="0" y="8465976"/>
                  </a:lnTo>
                  <a:lnTo>
                    <a:pt x="0" y="0"/>
                  </a:lnTo>
                  <a:lnTo>
                    <a:pt x="15050623" y="0"/>
                  </a:lnTo>
                  <a:close/>
                </a:path>
              </a:pathLst>
            </a:custGeom>
            <a:solidFill>
              <a:srgbClr val="53555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grpSp>
      <p:sp>
        <p:nvSpPr>
          <p:cNvPr id="16" name="Text Placeholder 15">
            <a:extLst>
              <a:ext uri="{FF2B5EF4-FFF2-40B4-BE49-F238E27FC236}">
                <a16:creationId xmlns:a16="http://schemas.microsoft.com/office/drawing/2014/main" id="{CB697F4D-81AF-DC47-B418-242005A8E318}"/>
              </a:ext>
            </a:extLst>
          </p:cNvPr>
          <p:cNvSpPr>
            <a:spLocks noGrp="1"/>
          </p:cNvSpPr>
          <p:nvPr>
            <p:ph type="body" sz="quarter" idx="10" hasCustomPrompt="1"/>
          </p:nvPr>
        </p:nvSpPr>
        <p:spPr>
          <a:xfrm>
            <a:off x="1400400" y="2358000"/>
            <a:ext cx="7416000" cy="1435100"/>
          </a:xfrm>
          <a:prstGeom prst="rect">
            <a:avLst/>
          </a:prstGeom>
        </p:spPr>
        <p:txBody>
          <a:bodyPr anchor="ctr" anchorCtr="0">
            <a:noAutofit/>
          </a:bodyPr>
          <a:lstStyle>
            <a:lvl1pPr marL="0" indent="0">
              <a:buNone/>
              <a:defRPr sz="4000" b="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GB"/>
              <a:t>Enter section intro text here</a:t>
            </a:r>
          </a:p>
        </p:txBody>
      </p:sp>
      <p:pic>
        <p:nvPicPr>
          <p:cNvPr id="8" name="Graphic 7">
            <a:extLst>
              <a:ext uri="{FF2B5EF4-FFF2-40B4-BE49-F238E27FC236}">
                <a16:creationId xmlns:a16="http://schemas.microsoft.com/office/drawing/2014/main" id="{5CD0D770-E014-4BE1-E06F-F0DB8EC5AB1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064625" y="6249062"/>
            <a:ext cx="2205245" cy="164288"/>
          </a:xfrm>
          <a:prstGeom prst="rect">
            <a:avLst/>
          </a:prstGeom>
        </p:spPr>
      </p:pic>
      <p:pic>
        <p:nvPicPr>
          <p:cNvPr id="10" name="Graphic 9">
            <a:extLst>
              <a:ext uri="{FF2B5EF4-FFF2-40B4-BE49-F238E27FC236}">
                <a16:creationId xmlns:a16="http://schemas.microsoft.com/office/drawing/2014/main" id="{F3E0A610-2189-5352-198B-572C6014506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44501" y="6246468"/>
            <a:ext cx="367200" cy="367200"/>
          </a:xfrm>
          <a:prstGeom prst="rect">
            <a:avLst/>
          </a:prstGeom>
        </p:spPr>
      </p:pic>
      <p:sp>
        <p:nvSpPr>
          <p:cNvPr id="11" name="Date Placeholder 5">
            <a:extLst>
              <a:ext uri="{FF2B5EF4-FFF2-40B4-BE49-F238E27FC236}">
                <a16:creationId xmlns:a16="http://schemas.microsoft.com/office/drawing/2014/main" id="{49CD05CB-673F-C8E4-9E50-D5F294F86B21}"/>
              </a:ext>
            </a:extLst>
          </p:cNvPr>
          <p:cNvSpPr>
            <a:spLocks noGrp="1"/>
          </p:cNvSpPr>
          <p:nvPr>
            <p:ph type="dt" sz="half" idx="11"/>
          </p:nvPr>
        </p:nvSpPr>
        <p:spPr>
          <a:xfrm>
            <a:off x="9055100" y="6950967"/>
            <a:ext cx="1676400" cy="365125"/>
          </a:xfrm>
        </p:spPr>
        <p:txBody>
          <a:bodyPr/>
          <a:lstStyle/>
          <a:p>
            <a:fld id="{395A02D8-3EFC-43B9-936E-E99FAD6F47BB}" type="datetime1">
              <a:rPr lang="en-GB" smtClean="0"/>
              <a:t>27/01/2026</a:t>
            </a:fld>
            <a:endParaRPr lang="en-GB"/>
          </a:p>
        </p:txBody>
      </p:sp>
      <p:sp>
        <p:nvSpPr>
          <p:cNvPr id="12" name="Footer Placeholder 6">
            <a:extLst>
              <a:ext uri="{FF2B5EF4-FFF2-40B4-BE49-F238E27FC236}">
                <a16:creationId xmlns:a16="http://schemas.microsoft.com/office/drawing/2014/main" id="{01034808-5150-E8C7-5D67-DBBFC6A19B14}"/>
              </a:ext>
            </a:extLst>
          </p:cNvPr>
          <p:cNvSpPr>
            <a:spLocks noGrp="1"/>
          </p:cNvSpPr>
          <p:nvPr>
            <p:ph type="ftr" sz="quarter" idx="12"/>
          </p:nvPr>
        </p:nvSpPr>
        <p:spPr>
          <a:xfrm>
            <a:off x="4038600" y="6950967"/>
            <a:ext cx="4114800" cy="365125"/>
          </a:xfrm>
        </p:spPr>
        <p:txBody>
          <a:bodyPr/>
          <a:lstStyle/>
          <a:p>
            <a:endParaRPr lang="en-GB"/>
          </a:p>
        </p:txBody>
      </p:sp>
      <p:sp>
        <p:nvSpPr>
          <p:cNvPr id="13" name="Slide Number Placeholder 7">
            <a:extLst>
              <a:ext uri="{FF2B5EF4-FFF2-40B4-BE49-F238E27FC236}">
                <a16:creationId xmlns:a16="http://schemas.microsoft.com/office/drawing/2014/main" id="{979667D4-069E-26E6-EDC7-A26A937CC815}"/>
              </a:ext>
            </a:extLst>
          </p:cNvPr>
          <p:cNvSpPr>
            <a:spLocks noGrp="1"/>
          </p:cNvSpPr>
          <p:nvPr>
            <p:ph type="sldNum" sz="quarter" idx="13"/>
          </p:nvPr>
        </p:nvSpPr>
        <p:spPr>
          <a:xfrm>
            <a:off x="11017249" y="6950967"/>
            <a:ext cx="715341" cy="365125"/>
          </a:xfrm>
        </p:spPr>
        <p:txBody>
          <a:bodyPr/>
          <a:lstStyle/>
          <a:p>
            <a:fld id="{D030B88A-A586-41E9-87F5-B66E06292F0C}" type="slidenum">
              <a:rPr lang="en-GB" smtClean="0"/>
              <a:pPr/>
              <a:t>‹#›</a:t>
            </a:fld>
            <a:endParaRPr lang="en-GB"/>
          </a:p>
        </p:txBody>
      </p:sp>
    </p:spTree>
    <p:extLst>
      <p:ext uri="{BB962C8B-B14F-4D97-AF65-F5344CB8AC3E}">
        <p14:creationId xmlns:p14="http://schemas.microsoft.com/office/powerpoint/2010/main" val="243666423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5_Section into slide 4">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A453BE2D-5DB1-A570-0945-D419163498A7}"/>
              </a:ext>
            </a:extLst>
          </p:cNvPr>
          <p:cNvGrpSpPr/>
          <p:nvPr userDrawn="1"/>
        </p:nvGrpSpPr>
        <p:grpSpPr>
          <a:xfrm>
            <a:off x="-1705193" y="-803988"/>
            <a:ext cx="15326505" cy="8465976"/>
            <a:chOff x="-1705193" y="-803988"/>
            <a:chExt cx="15326505" cy="8465976"/>
          </a:xfrm>
        </p:grpSpPr>
        <p:grpSp>
          <p:nvGrpSpPr>
            <p:cNvPr id="11" name="Group 10">
              <a:extLst>
                <a:ext uri="{FF2B5EF4-FFF2-40B4-BE49-F238E27FC236}">
                  <a16:creationId xmlns:a16="http://schemas.microsoft.com/office/drawing/2014/main" id="{990E6C8C-A809-AAFC-F0DF-9F1B38B87450}"/>
                </a:ext>
              </a:extLst>
            </p:cNvPr>
            <p:cNvGrpSpPr/>
            <p:nvPr userDrawn="1"/>
          </p:nvGrpSpPr>
          <p:grpSpPr>
            <a:xfrm flipH="1">
              <a:off x="-1705193" y="-782614"/>
              <a:ext cx="14958242" cy="8423229"/>
              <a:chOff x="13077671" y="-782614"/>
              <a:chExt cx="14958242" cy="8423229"/>
            </a:xfrm>
          </p:grpSpPr>
          <p:sp>
            <p:nvSpPr>
              <p:cNvPr id="14" name="Rectangle 13">
                <a:extLst>
                  <a:ext uri="{FF2B5EF4-FFF2-40B4-BE49-F238E27FC236}">
                    <a16:creationId xmlns:a16="http://schemas.microsoft.com/office/drawing/2014/main" id="{A4C4E262-947E-F6DB-163A-75BFC912B85B}"/>
                  </a:ext>
                </a:extLst>
              </p:cNvPr>
              <p:cNvSpPr/>
              <p:nvPr userDrawn="1"/>
            </p:nvSpPr>
            <p:spPr>
              <a:xfrm>
                <a:off x="14138720" y="0"/>
                <a:ext cx="12192000" cy="6858000"/>
              </a:xfrm>
              <a:prstGeom prst="rect">
                <a:avLst/>
              </a:prstGeom>
              <a:solidFill>
                <a:srgbClr val="F6EF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Freeform: Shape 14">
                <a:extLst>
                  <a:ext uri="{FF2B5EF4-FFF2-40B4-BE49-F238E27FC236}">
                    <a16:creationId xmlns:a16="http://schemas.microsoft.com/office/drawing/2014/main" id="{743E5C89-892A-FA76-71DE-871361B84416}"/>
                  </a:ext>
                </a:extLst>
              </p:cNvPr>
              <p:cNvSpPr/>
              <p:nvPr userDrawn="1"/>
            </p:nvSpPr>
            <p:spPr>
              <a:xfrm>
                <a:off x="15107666" y="2236601"/>
                <a:ext cx="12928247" cy="5404014"/>
              </a:xfrm>
              <a:custGeom>
                <a:avLst/>
                <a:gdLst>
                  <a:gd name="connsiteX0" fmla="*/ 874643 w 6383130"/>
                  <a:gd name="connsiteY0" fmla="*/ 1122017 h 3330713"/>
                  <a:gd name="connsiteX1" fmla="*/ 2341217 w 6383130"/>
                  <a:gd name="connsiteY1" fmla="*/ 2199861 h 3330713"/>
                  <a:gd name="connsiteX2" fmla="*/ 2893391 w 6383130"/>
                  <a:gd name="connsiteY2" fmla="*/ 3012661 h 3330713"/>
                  <a:gd name="connsiteX3" fmla="*/ 3953565 w 6383130"/>
                  <a:gd name="connsiteY3" fmla="*/ 3330713 h 3330713"/>
                  <a:gd name="connsiteX4" fmla="*/ 5106504 w 6383130"/>
                  <a:gd name="connsiteY4" fmla="*/ 3083339 h 3330713"/>
                  <a:gd name="connsiteX5" fmla="*/ 5464313 w 6383130"/>
                  <a:gd name="connsiteY5" fmla="*/ 2425148 h 3330713"/>
                  <a:gd name="connsiteX6" fmla="*/ 4753113 w 6383130"/>
                  <a:gd name="connsiteY6" fmla="*/ 1696278 h 3330713"/>
                  <a:gd name="connsiteX7" fmla="*/ 6007652 w 6383130"/>
                  <a:gd name="connsiteY7" fmla="*/ 1532835 h 3330713"/>
                  <a:gd name="connsiteX8" fmla="*/ 6383130 w 6383130"/>
                  <a:gd name="connsiteY8" fmla="*/ 1334052 h 3330713"/>
                  <a:gd name="connsiteX9" fmla="*/ 6383130 w 6383130"/>
                  <a:gd name="connsiteY9" fmla="*/ 216452 h 3330713"/>
                  <a:gd name="connsiteX10" fmla="*/ 4117008 w 6383130"/>
                  <a:gd name="connsiteY10" fmla="*/ 0 h 3330713"/>
                  <a:gd name="connsiteX11" fmla="*/ 2531165 w 6383130"/>
                  <a:gd name="connsiteY11" fmla="*/ 287130 h 3330713"/>
                  <a:gd name="connsiteX12" fmla="*/ 812800 w 6383130"/>
                  <a:gd name="connsiteY12" fmla="*/ 437322 h 3330713"/>
                  <a:gd name="connsiteX13" fmla="*/ 0 w 6383130"/>
                  <a:gd name="connsiteY13" fmla="*/ 689113 h 3330713"/>
                  <a:gd name="connsiteX14" fmla="*/ 874643 w 6383130"/>
                  <a:gd name="connsiteY14" fmla="*/ 1122017 h 3330713"/>
                  <a:gd name="connsiteX0" fmla="*/ 874643 w 6383130"/>
                  <a:gd name="connsiteY0" fmla="*/ 1122017 h 3330713"/>
                  <a:gd name="connsiteX1" fmla="*/ 2341217 w 6383130"/>
                  <a:gd name="connsiteY1" fmla="*/ 2199861 h 3330713"/>
                  <a:gd name="connsiteX2" fmla="*/ 2893391 w 6383130"/>
                  <a:gd name="connsiteY2" fmla="*/ 3012661 h 3330713"/>
                  <a:gd name="connsiteX3" fmla="*/ 3953565 w 6383130"/>
                  <a:gd name="connsiteY3" fmla="*/ 3330713 h 3330713"/>
                  <a:gd name="connsiteX4" fmla="*/ 5106504 w 6383130"/>
                  <a:gd name="connsiteY4" fmla="*/ 3083339 h 3330713"/>
                  <a:gd name="connsiteX5" fmla="*/ 5464313 w 6383130"/>
                  <a:gd name="connsiteY5" fmla="*/ 2425148 h 3330713"/>
                  <a:gd name="connsiteX6" fmla="*/ 4753113 w 6383130"/>
                  <a:gd name="connsiteY6" fmla="*/ 1696278 h 3330713"/>
                  <a:gd name="connsiteX7" fmla="*/ 6007652 w 6383130"/>
                  <a:gd name="connsiteY7" fmla="*/ 1532835 h 3330713"/>
                  <a:gd name="connsiteX8" fmla="*/ 6383130 w 6383130"/>
                  <a:gd name="connsiteY8" fmla="*/ 216452 h 3330713"/>
                  <a:gd name="connsiteX9" fmla="*/ 4117008 w 6383130"/>
                  <a:gd name="connsiteY9" fmla="*/ 0 h 3330713"/>
                  <a:gd name="connsiteX10" fmla="*/ 2531165 w 6383130"/>
                  <a:gd name="connsiteY10" fmla="*/ 287130 h 3330713"/>
                  <a:gd name="connsiteX11" fmla="*/ 812800 w 6383130"/>
                  <a:gd name="connsiteY11" fmla="*/ 437322 h 3330713"/>
                  <a:gd name="connsiteX12" fmla="*/ 0 w 6383130"/>
                  <a:gd name="connsiteY12" fmla="*/ 689113 h 3330713"/>
                  <a:gd name="connsiteX13" fmla="*/ 874643 w 6383130"/>
                  <a:gd name="connsiteY13" fmla="*/ 1122017 h 3330713"/>
                  <a:gd name="connsiteX0" fmla="*/ 874643 w 6007652"/>
                  <a:gd name="connsiteY0" fmla="*/ 1122017 h 3330713"/>
                  <a:gd name="connsiteX1" fmla="*/ 2341217 w 6007652"/>
                  <a:gd name="connsiteY1" fmla="*/ 2199861 h 3330713"/>
                  <a:gd name="connsiteX2" fmla="*/ 2893391 w 6007652"/>
                  <a:gd name="connsiteY2" fmla="*/ 3012661 h 3330713"/>
                  <a:gd name="connsiteX3" fmla="*/ 3953565 w 6007652"/>
                  <a:gd name="connsiteY3" fmla="*/ 3330713 h 3330713"/>
                  <a:gd name="connsiteX4" fmla="*/ 5106504 w 6007652"/>
                  <a:gd name="connsiteY4" fmla="*/ 3083339 h 3330713"/>
                  <a:gd name="connsiteX5" fmla="*/ 5464313 w 6007652"/>
                  <a:gd name="connsiteY5" fmla="*/ 2425148 h 3330713"/>
                  <a:gd name="connsiteX6" fmla="*/ 4753113 w 6007652"/>
                  <a:gd name="connsiteY6" fmla="*/ 1696278 h 3330713"/>
                  <a:gd name="connsiteX7" fmla="*/ 6007652 w 6007652"/>
                  <a:gd name="connsiteY7" fmla="*/ 1532835 h 3330713"/>
                  <a:gd name="connsiteX8" fmla="*/ 5942502 w 6007652"/>
                  <a:gd name="connsiteY8" fmla="*/ 158750 h 3330713"/>
                  <a:gd name="connsiteX9" fmla="*/ 4117008 w 6007652"/>
                  <a:gd name="connsiteY9" fmla="*/ 0 h 3330713"/>
                  <a:gd name="connsiteX10" fmla="*/ 2531165 w 6007652"/>
                  <a:gd name="connsiteY10" fmla="*/ 287130 h 3330713"/>
                  <a:gd name="connsiteX11" fmla="*/ 812800 w 6007652"/>
                  <a:gd name="connsiteY11" fmla="*/ 437322 h 3330713"/>
                  <a:gd name="connsiteX12" fmla="*/ 0 w 6007652"/>
                  <a:gd name="connsiteY12" fmla="*/ 689113 h 3330713"/>
                  <a:gd name="connsiteX13" fmla="*/ 874643 w 6007652"/>
                  <a:gd name="connsiteY13" fmla="*/ 1122017 h 3330713"/>
                  <a:gd name="connsiteX0" fmla="*/ 874643 w 5942502"/>
                  <a:gd name="connsiteY0" fmla="*/ 1122017 h 3330713"/>
                  <a:gd name="connsiteX1" fmla="*/ 2341217 w 5942502"/>
                  <a:gd name="connsiteY1" fmla="*/ 2199861 h 3330713"/>
                  <a:gd name="connsiteX2" fmla="*/ 2893391 w 5942502"/>
                  <a:gd name="connsiteY2" fmla="*/ 3012661 h 3330713"/>
                  <a:gd name="connsiteX3" fmla="*/ 3953565 w 5942502"/>
                  <a:gd name="connsiteY3" fmla="*/ 3330713 h 3330713"/>
                  <a:gd name="connsiteX4" fmla="*/ 5106504 w 5942502"/>
                  <a:gd name="connsiteY4" fmla="*/ 3083339 h 3330713"/>
                  <a:gd name="connsiteX5" fmla="*/ 5464313 w 5942502"/>
                  <a:gd name="connsiteY5" fmla="*/ 2425148 h 3330713"/>
                  <a:gd name="connsiteX6" fmla="*/ 4753113 w 5942502"/>
                  <a:gd name="connsiteY6" fmla="*/ 1696278 h 3330713"/>
                  <a:gd name="connsiteX7" fmla="*/ 5881758 w 5942502"/>
                  <a:gd name="connsiteY7" fmla="*/ 1532835 h 3330713"/>
                  <a:gd name="connsiteX8" fmla="*/ 5942502 w 5942502"/>
                  <a:gd name="connsiteY8" fmla="*/ 158750 h 3330713"/>
                  <a:gd name="connsiteX9" fmla="*/ 4117008 w 5942502"/>
                  <a:gd name="connsiteY9" fmla="*/ 0 h 3330713"/>
                  <a:gd name="connsiteX10" fmla="*/ 2531165 w 5942502"/>
                  <a:gd name="connsiteY10" fmla="*/ 287130 h 3330713"/>
                  <a:gd name="connsiteX11" fmla="*/ 812800 w 5942502"/>
                  <a:gd name="connsiteY11" fmla="*/ 437322 h 3330713"/>
                  <a:gd name="connsiteX12" fmla="*/ 0 w 5942502"/>
                  <a:gd name="connsiteY12" fmla="*/ 689113 h 3330713"/>
                  <a:gd name="connsiteX13" fmla="*/ 874643 w 5942502"/>
                  <a:gd name="connsiteY13" fmla="*/ 1122017 h 3330713"/>
                  <a:gd name="connsiteX0" fmla="*/ 874643 w 5942502"/>
                  <a:gd name="connsiteY0" fmla="*/ 1122017 h 3330713"/>
                  <a:gd name="connsiteX1" fmla="*/ 2341217 w 5942502"/>
                  <a:gd name="connsiteY1" fmla="*/ 2199861 h 3330713"/>
                  <a:gd name="connsiteX2" fmla="*/ 2893391 w 5942502"/>
                  <a:gd name="connsiteY2" fmla="*/ 3012661 h 3330713"/>
                  <a:gd name="connsiteX3" fmla="*/ 3953565 w 5942502"/>
                  <a:gd name="connsiteY3" fmla="*/ 3330713 h 3330713"/>
                  <a:gd name="connsiteX4" fmla="*/ 5106504 w 5942502"/>
                  <a:gd name="connsiteY4" fmla="*/ 3083339 h 3330713"/>
                  <a:gd name="connsiteX5" fmla="*/ 5464313 w 5942502"/>
                  <a:gd name="connsiteY5" fmla="*/ 2425148 h 3330713"/>
                  <a:gd name="connsiteX6" fmla="*/ 5109813 w 5942502"/>
                  <a:gd name="connsiteY6" fmla="*/ 1712015 h 3330713"/>
                  <a:gd name="connsiteX7" fmla="*/ 5881758 w 5942502"/>
                  <a:gd name="connsiteY7" fmla="*/ 1532835 h 3330713"/>
                  <a:gd name="connsiteX8" fmla="*/ 5942502 w 5942502"/>
                  <a:gd name="connsiteY8" fmla="*/ 158750 h 3330713"/>
                  <a:gd name="connsiteX9" fmla="*/ 4117008 w 5942502"/>
                  <a:gd name="connsiteY9" fmla="*/ 0 h 3330713"/>
                  <a:gd name="connsiteX10" fmla="*/ 2531165 w 5942502"/>
                  <a:gd name="connsiteY10" fmla="*/ 287130 h 3330713"/>
                  <a:gd name="connsiteX11" fmla="*/ 812800 w 5942502"/>
                  <a:gd name="connsiteY11" fmla="*/ 437322 h 3330713"/>
                  <a:gd name="connsiteX12" fmla="*/ 0 w 5942502"/>
                  <a:gd name="connsiteY12" fmla="*/ 689113 h 3330713"/>
                  <a:gd name="connsiteX13" fmla="*/ 874643 w 5942502"/>
                  <a:gd name="connsiteY13" fmla="*/ 1122017 h 3330713"/>
                  <a:gd name="connsiteX0" fmla="*/ 874643 w 5942502"/>
                  <a:gd name="connsiteY0" fmla="*/ 1122017 h 3330713"/>
                  <a:gd name="connsiteX1" fmla="*/ 2341217 w 5942502"/>
                  <a:gd name="connsiteY1" fmla="*/ 2199861 h 3330713"/>
                  <a:gd name="connsiteX2" fmla="*/ 2893391 w 5942502"/>
                  <a:gd name="connsiteY2" fmla="*/ 3012661 h 3330713"/>
                  <a:gd name="connsiteX3" fmla="*/ 3953565 w 5942502"/>
                  <a:gd name="connsiteY3" fmla="*/ 3330713 h 3330713"/>
                  <a:gd name="connsiteX4" fmla="*/ 5106504 w 5942502"/>
                  <a:gd name="connsiteY4" fmla="*/ 3083339 h 3330713"/>
                  <a:gd name="connsiteX5" fmla="*/ 5464313 w 5942502"/>
                  <a:gd name="connsiteY5" fmla="*/ 2425148 h 3330713"/>
                  <a:gd name="connsiteX6" fmla="*/ 5235707 w 5942502"/>
                  <a:gd name="connsiteY6" fmla="*/ 1727752 h 3330713"/>
                  <a:gd name="connsiteX7" fmla="*/ 5881758 w 5942502"/>
                  <a:gd name="connsiteY7" fmla="*/ 1532835 h 3330713"/>
                  <a:gd name="connsiteX8" fmla="*/ 5942502 w 5942502"/>
                  <a:gd name="connsiteY8" fmla="*/ 158750 h 3330713"/>
                  <a:gd name="connsiteX9" fmla="*/ 4117008 w 5942502"/>
                  <a:gd name="connsiteY9" fmla="*/ 0 h 3330713"/>
                  <a:gd name="connsiteX10" fmla="*/ 2531165 w 5942502"/>
                  <a:gd name="connsiteY10" fmla="*/ 287130 h 3330713"/>
                  <a:gd name="connsiteX11" fmla="*/ 812800 w 5942502"/>
                  <a:gd name="connsiteY11" fmla="*/ 437322 h 3330713"/>
                  <a:gd name="connsiteX12" fmla="*/ 0 w 5942502"/>
                  <a:gd name="connsiteY12" fmla="*/ 689113 h 3330713"/>
                  <a:gd name="connsiteX13" fmla="*/ 874643 w 5942502"/>
                  <a:gd name="connsiteY13" fmla="*/ 1122017 h 3330713"/>
                  <a:gd name="connsiteX0" fmla="*/ 874643 w 5942502"/>
                  <a:gd name="connsiteY0" fmla="*/ 1122017 h 3330713"/>
                  <a:gd name="connsiteX1" fmla="*/ 2341217 w 5942502"/>
                  <a:gd name="connsiteY1" fmla="*/ 2199861 h 3330713"/>
                  <a:gd name="connsiteX2" fmla="*/ 2893391 w 5942502"/>
                  <a:gd name="connsiteY2" fmla="*/ 3012661 h 3330713"/>
                  <a:gd name="connsiteX3" fmla="*/ 3953565 w 5942502"/>
                  <a:gd name="connsiteY3" fmla="*/ 3330713 h 3330713"/>
                  <a:gd name="connsiteX4" fmla="*/ 5106504 w 5942502"/>
                  <a:gd name="connsiteY4" fmla="*/ 3083339 h 3330713"/>
                  <a:gd name="connsiteX5" fmla="*/ 5605944 w 5942502"/>
                  <a:gd name="connsiteY5" fmla="*/ 2472358 h 3330713"/>
                  <a:gd name="connsiteX6" fmla="*/ 5235707 w 5942502"/>
                  <a:gd name="connsiteY6" fmla="*/ 1727752 h 3330713"/>
                  <a:gd name="connsiteX7" fmla="*/ 5881758 w 5942502"/>
                  <a:gd name="connsiteY7" fmla="*/ 1532835 h 3330713"/>
                  <a:gd name="connsiteX8" fmla="*/ 5942502 w 5942502"/>
                  <a:gd name="connsiteY8" fmla="*/ 158750 h 3330713"/>
                  <a:gd name="connsiteX9" fmla="*/ 4117008 w 5942502"/>
                  <a:gd name="connsiteY9" fmla="*/ 0 h 3330713"/>
                  <a:gd name="connsiteX10" fmla="*/ 2531165 w 5942502"/>
                  <a:gd name="connsiteY10" fmla="*/ 287130 h 3330713"/>
                  <a:gd name="connsiteX11" fmla="*/ 812800 w 5942502"/>
                  <a:gd name="connsiteY11" fmla="*/ 437322 h 3330713"/>
                  <a:gd name="connsiteX12" fmla="*/ 0 w 5942502"/>
                  <a:gd name="connsiteY12" fmla="*/ 689113 h 3330713"/>
                  <a:gd name="connsiteX13" fmla="*/ 874643 w 5942502"/>
                  <a:gd name="connsiteY13" fmla="*/ 1122017 h 3330713"/>
                  <a:gd name="connsiteX0" fmla="*/ 874643 w 5942502"/>
                  <a:gd name="connsiteY0" fmla="*/ 1122017 h 3330713"/>
                  <a:gd name="connsiteX1" fmla="*/ 2341217 w 5942502"/>
                  <a:gd name="connsiteY1" fmla="*/ 2199861 h 3330713"/>
                  <a:gd name="connsiteX2" fmla="*/ 2893391 w 5942502"/>
                  <a:gd name="connsiteY2" fmla="*/ 3012661 h 3330713"/>
                  <a:gd name="connsiteX3" fmla="*/ 3953565 w 5942502"/>
                  <a:gd name="connsiteY3" fmla="*/ 3330713 h 3330713"/>
                  <a:gd name="connsiteX4" fmla="*/ 5106504 w 5942502"/>
                  <a:gd name="connsiteY4" fmla="*/ 3083339 h 3330713"/>
                  <a:gd name="connsiteX5" fmla="*/ 5605944 w 5942502"/>
                  <a:gd name="connsiteY5" fmla="*/ 2472358 h 3330713"/>
                  <a:gd name="connsiteX6" fmla="*/ 5382584 w 5942502"/>
                  <a:gd name="connsiteY6" fmla="*/ 1727752 h 3330713"/>
                  <a:gd name="connsiteX7" fmla="*/ 5881758 w 5942502"/>
                  <a:gd name="connsiteY7" fmla="*/ 1532835 h 3330713"/>
                  <a:gd name="connsiteX8" fmla="*/ 5942502 w 5942502"/>
                  <a:gd name="connsiteY8" fmla="*/ 158750 h 3330713"/>
                  <a:gd name="connsiteX9" fmla="*/ 4117008 w 5942502"/>
                  <a:gd name="connsiteY9" fmla="*/ 0 h 3330713"/>
                  <a:gd name="connsiteX10" fmla="*/ 2531165 w 5942502"/>
                  <a:gd name="connsiteY10" fmla="*/ 287130 h 3330713"/>
                  <a:gd name="connsiteX11" fmla="*/ 812800 w 5942502"/>
                  <a:gd name="connsiteY11" fmla="*/ 437322 h 3330713"/>
                  <a:gd name="connsiteX12" fmla="*/ 0 w 5942502"/>
                  <a:gd name="connsiteY12" fmla="*/ 689113 h 3330713"/>
                  <a:gd name="connsiteX13" fmla="*/ 874643 w 5942502"/>
                  <a:gd name="connsiteY13" fmla="*/ 1122017 h 3330713"/>
                  <a:gd name="connsiteX0" fmla="*/ 874643 w 5942502"/>
                  <a:gd name="connsiteY0" fmla="*/ 1122017 h 3330713"/>
                  <a:gd name="connsiteX1" fmla="*/ 2341217 w 5942502"/>
                  <a:gd name="connsiteY1" fmla="*/ 2199861 h 3330713"/>
                  <a:gd name="connsiteX2" fmla="*/ 2898637 w 5942502"/>
                  <a:gd name="connsiteY2" fmla="*/ 3091345 h 3330713"/>
                  <a:gd name="connsiteX3" fmla="*/ 3953565 w 5942502"/>
                  <a:gd name="connsiteY3" fmla="*/ 3330713 h 3330713"/>
                  <a:gd name="connsiteX4" fmla="*/ 5106504 w 5942502"/>
                  <a:gd name="connsiteY4" fmla="*/ 3083339 h 3330713"/>
                  <a:gd name="connsiteX5" fmla="*/ 5605944 w 5942502"/>
                  <a:gd name="connsiteY5" fmla="*/ 2472358 h 3330713"/>
                  <a:gd name="connsiteX6" fmla="*/ 5382584 w 5942502"/>
                  <a:gd name="connsiteY6" fmla="*/ 1727752 h 3330713"/>
                  <a:gd name="connsiteX7" fmla="*/ 5881758 w 5942502"/>
                  <a:gd name="connsiteY7" fmla="*/ 1532835 h 3330713"/>
                  <a:gd name="connsiteX8" fmla="*/ 5942502 w 5942502"/>
                  <a:gd name="connsiteY8" fmla="*/ 158750 h 3330713"/>
                  <a:gd name="connsiteX9" fmla="*/ 4117008 w 5942502"/>
                  <a:gd name="connsiteY9" fmla="*/ 0 h 3330713"/>
                  <a:gd name="connsiteX10" fmla="*/ 2531165 w 5942502"/>
                  <a:gd name="connsiteY10" fmla="*/ 287130 h 3330713"/>
                  <a:gd name="connsiteX11" fmla="*/ 812800 w 5942502"/>
                  <a:gd name="connsiteY11" fmla="*/ 437322 h 3330713"/>
                  <a:gd name="connsiteX12" fmla="*/ 0 w 5942502"/>
                  <a:gd name="connsiteY12" fmla="*/ 689113 h 3330713"/>
                  <a:gd name="connsiteX13" fmla="*/ 874643 w 5942502"/>
                  <a:gd name="connsiteY13" fmla="*/ 1122017 h 3330713"/>
                  <a:gd name="connsiteX0" fmla="*/ 874643 w 5942502"/>
                  <a:gd name="connsiteY0" fmla="*/ 996123 h 3204819"/>
                  <a:gd name="connsiteX1" fmla="*/ 2341217 w 5942502"/>
                  <a:gd name="connsiteY1" fmla="*/ 2073967 h 3204819"/>
                  <a:gd name="connsiteX2" fmla="*/ 2898637 w 5942502"/>
                  <a:gd name="connsiteY2" fmla="*/ 2965451 h 3204819"/>
                  <a:gd name="connsiteX3" fmla="*/ 3953565 w 5942502"/>
                  <a:gd name="connsiteY3" fmla="*/ 3204819 h 3204819"/>
                  <a:gd name="connsiteX4" fmla="*/ 5106504 w 5942502"/>
                  <a:gd name="connsiteY4" fmla="*/ 2957445 h 3204819"/>
                  <a:gd name="connsiteX5" fmla="*/ 5605944 w 5942502"/>
                  <a:gd name="connsiteY5" fmla="*/ 2346464 h 3204819"/>
                  <a:gd name="connsiteX6" fmla="*/ 5382584 w 5942502"/>
                  <a:gd name="connsiteY6" fmla="*/ 1601858 h 3204819"/>
                  <a:gd name="connsiteX7" fmla="*/ 5881758 w 5942502"/>
                  <a:gd name="connsiteY7" fmla="*/ 1406941 h 3204819"/>
                  <a:gd name="connsiteX8" fmla="*/ 5942502 w 5942502"/>
                  <a:gd name="connsiteY8" fmla="*/ 32856 h 3204819"/>
                  <a:gd name="connsiteX9" fmla="*/ 4169464 w 5942502"/>
                  <a:gd name="connsiteY9" fmla="*/ 0 h 3204819"/>
                  <a:gd name="connsiteX10" fmla="*/ 2531165 w 5942502"/>
                  <a:gd name="connsiteY10" fmla="*/ 161236 h 3204819"/>
                  <a:gd name="connsiteX11" fmla="*/ 812800 w 5942502"/>
                  <a:gd name="connsiteY11" fmla="*/ 311428 h 3204819"/>
                  <a:gd name="connsiteX12" fmla="*/ 0 w 5942502"/>
                  <a:gd name="connsiteY12" fmla="*/ 563219 h 3204819"/>
                  <a:gd name="connsiteX13" fmla="*/ 874643 w 5942502"/>
                  <a:gd name="connsiteY13" fmla="*/ 996123 h 3204819"/>
                  <a:gd name="connsiteX0" fmla="*/ 874643 w 5932010"/>
                  <a:gd name="connsiteY0" fmla="*/ 996123 h 3204819"/>
                  <a:gd name="connsiteX1" fmla="*/ 2341217 w 5932010"/>
                  <a:gd name="connsiteY1" fmla="*/ 2073967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605944 w 5932010"/>
                  <a:gd name="connsiteY5" fmla="*/ 2346464 h 3204819"/>
                  <a:gd name="connsiteX6" fmla="*/ 5382584 w 5932010"/>
                  <a:gd name="connsiteY6" fmla="*/ 1601858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74643 w 5932010"/>
                  <a:gd name="connsiteY13" fmla="*/ 996123 h 3204819"/>
                  <a:gd name="connsiteX0" fmla="*/ 874643 w 5932010"/>
                  <a:gd name="connsiteY0" fmla="*/ 996123 h 3204819"/>
                  <a:gd name="connsiteX1" fmla="*/ 2341217 w 5932010"/>
                  <a:gd name="connsiteY1" fmla="*/ 2073967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605944 w 5932010"/>
                  <a:gd name="connsiteY5" fmla="*/ 2346464 h 3204819"/>
                  <a:gd name="connsiteX6" fmla="*/ 5503232 w 5932010"/>
                  <a:gd name="connsiteY6" fmla="*/ 1575630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74643 w 5932010"/>
                  <a:gd name="connsiteY13" fmla="*/ 996123 h 3204819"/>
                  <a:gd name="connsiteX0" fmla="*/ 874643 w 5932010"/>
                  <a:gd name="connsiteY0" fmla="*/ 996123 h 3204819"/>
                  <a:gd name="connsiteX1" fmla="*/ 2341217 w 5932010"/>
                  <a:gd name="connsiteY1" fmla="*/ 2073967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443331 w 5932010"/>
                  <a:gd name="connsiteY5" fmla="*/ 2346464 h 3204819"/>
                  <a:gd name="connsiteX6" fmla="*/ 5503232 w 5932010"/>
                  <a:gd name="connsiteY6" fmla="*/ 1575630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74643 w 5932010"/>
                  <a:gd name="connsiteY13" fmla="*/ 996123 h 3204819"/>
                  <a:gd name="connsiteX0" fmla="*/ 874643 w 5932010"/>
                  <a:gd name="connsiteY0" fmla="*/ 996123 h 3204819"/>
                  <a:gd name="connsiteX1" fmla="*/ 2341217 w 5932010"/>
                  <a:gd name="connsiteY1" fmla="*/ 2073967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527261 w 5932010"/>
                  <a:gd name="connsiteY5" fmla="*/ 2346464 h 3204819"/>
                  <a:gd name="connsiteX6" fmla="*/ 5503232 w 5932010"/>
                  <a:gd name="connsiteY6" fmla="*/ 1575630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74643 w 5932010"/>
                  <a:gd name="connsiteY13" fmla="*/ 996123 h 3204819"/>
                  <a:gd name="connsiteX0" fmla="*/ 874643 w 5932010"/>
                  <a:gd name="connsiteY0" fmla="*/ 996123 h 3204819"/>
                  <a:gd name="connsiteX1" fmla="*/ 2341217 w 5932010"/>
                  <a:gd name="connsiteY1" fmla="*/ 2073967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527261 w 5932010"/>
                  <a:gd name="connsiteY5" fmla="*/ 2346464 h 3204819"/>
                  <a:gd name="connsiteX6" fmla="*/ 5414057 w 5932010"/>
                  <a:gd name="connsiteY6" fmla="*/ 1591367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74643 w 5932010"/>
                  <a:gd name="connsiteY13" fmla="*/ 996123 h 3204819"/>
                  <a:gd name="connsiteX0" fmla="*/ 837924 w 5932010"/>
                  <a:gd name="connsiteY0" fmla="*/ 1300366 h 3204819"/>
                  <a:gd name="connsiteX1" fmla="*/ 2341217 w 5932010"/>
                  <a:gd name="connsiteY1" fmla="*/ 2073967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527261 w 5932010"/>
                  <a:gd name="connsiteY5" fmla="*/ 2346464 h 3204819"/>
                  <a:gd name="connsiteX6" fmla="*/ 5414057 w 5932010"/>
                  <a:gd name="connsiteY6" fmla="*/ 1591367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37924 w 5932010"/>
                  <a:gd name="connsiteY13" fmla="*/ 1300366 h 3204819"/>
                  <a:gd name="connsiteX0" fmla="*/ 837924 w 5932010"/>
                  <a:gd name="connsiteY0" fmla="*/ 1300366 h 3204819"/>
                  <a:gd name="connsiteX1" fmla="*/ 2236306 w 5932010"/>
                  <a:gd name="connsiteY1" fmla="*/ 2094949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527261 w 5932010"/>
                  <a:gd name="connsiteY5" fmla="*/ 2346464 h 3204819"/>
                  <a:gd name="connsiteX6" fmla="*/ 5414057 w 5932010"/>
                  <a:gd name="connsiteY6" fmla="*/ 1591367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37924 w 5932010"/>
                  <a:gd name="connsiteY13" fmla="*/ 1300366 h 3204819"/>
                  <a:gd name="connsiteX0" fmla="*/ 25124 w 5119210"/>
                  <a:gd name="connsiteY0" fmla="*/ 1300366 h 3204819"/>
                  <a:gd name="connsiteX1" fmla="*/ 1423506 w 5119210"/>
                  <a:gd name="connsiteY1" fmla="*/ 2094949 h 3204819"/>
                  <a:gd name="connsiteX2" fmla="*/ 2085837 w 5119210"/>
                  <a:gd name="connsiteY2" fmla="*/ 2965451 h 3204819"/>
                  <a:gd name="connsiteX3" fmla="*/ 3140765 w 5119210"/>
                  <a:gd name="connsiteY3" fmla="*/ 3204819 h 3204819"/>
                  <a:gd name="connsiteX4" fmla="*/ 4293704 w 5119210"/>
                  <a:gd name="connsiteY4" fmla="*/ 2957445 h 3204819"/>
                  <a:gd name="connsiteX5" fmla="*/ 4714461 w 5119210"/>
                  <a:gd name="connsiteY5" fmla="*/ 2346464 h 3204819"/>
                  <a:gd name="connsiteX6" fmla="*/ 4601257 w 5119210"/>
                  <a:gd name="connsiteY6" fmla="*/ 1591367 h 3204819"/>
                  <a:gd name="connsiteX7" fmla="*/ 5068958 w 5119210"/>
                  <a:gd name="connsiteY7" fmla="*/ 1406941 h 3204819"/>
                  <a:gd name="connsiteX8" fmla="*/ 5119210 w 5119210"/>
                  <a:gd name="connsiteY8" fmla="*/ 410537 h 3204819"/>
                  <a:gd name="connsiteX9" fmla="*/ 3356664 w 5119210"/>
                  <a:gd name="connsiteY9" fmla="*/ 0 h 3204819"/>
                  <a:gd name="connsiteX10" fmla="*/ 1718365 w 5119210"/>
                  <a:gd name="connsiteY10" fmla="*/ 161236 h 3204819"/>
                  <a:gd name="connsiteX11" fmla="*/ 0 w 5119210"/>
                  <a:gd name="connsiteY11" fmla="*/ 311428 h 3204819"/>
                  <a:gd name="connsiteX12" fmla="*/ 68715 w 5119210"/>
                  <a:gd name="connsiteY12" fmla="*/ 579863 h 3204819"/>
                  <a:gd name="connsiteX13" fmla="*/ 25124 w 5119210"/>
                  <a:gd name="connsiteY13" fmla="*/ 1300366 h 3204819"/>
                  <a:gd name="connsiteX0" fmla="*/ 25124 w 5119210"/>
                  <a:gd name="connsiteY0" fmla="*/ 1300366 h 3204819"/>
                  <a:gd name="connsiteX1" fmla="*/ 1423506 w 5119210"/>
                  <a:gd name="connsiteY1" fmla="*/ 2094949 h 3204819"/>
                  <a:gd name="connsiteX2" fmla="*/ 2085837 w 5119210"/>
                  <a:gd name="connsiteY2" fmla="*/ 2965451 h 3204819"/>
                  <a:gd name="connsiteX3" fmla="*/ 3140765 w 5119210"/>
                  <a:gd name="connsiteY3" fmla="*/ 3204819 h 3204819"/>
                  <a:gd name="connsiteX4" fmla="*/ 4293704 w 5119210"/>
                  <a:gd name="connsiteY4" fmla="*/ 2957445 h 3204819"/>
                  <a:gd name="connsiteX5" fmla="*/ 4714461 w 5119210"/>
                  <a:gd name="connsiteY5" fmla="*/ 2346464 h 3204819"/>
                  <a:gd name="connsiteX6" fmla="*/ 4601257 w 5119210"/>
                  <a:gd name="connsiteY6" fmla="*/ 1591367 h 3204819"/>
                  <a:gd name="connsiteX7" fmla="*/ 5068958 w 5119210"/>
                  <a:gd name="connsiteY7" fmla="*/ 1406941 h 3204819"/>
                  <a:gd name="connsiteX8" fmla="*/ 5119210 w 5119210"/>
                  <a:gd name="connsiteY8" fmla="*/ 410537 h 3204819"/>
                  <a:gd name="connsiteX9" fmla="*/ 3356664 w 5119210"/>
                  <a:gd name="connsiteY9" fmla="*/ 0 h 3204819"/>
                  <a:gd name="connsiteX10" fmla="*/ 1718365 w 5119210"/>
                  <a:gd name="connsiteY10" fmla="*/ 161236 h 3204819"/>
                  <a:gd name="connsiteX11" fmla="*/ 0 w 5119210"/>
                  <a:gd name="connsiteY11" fmla="*/ 311428 h 3204819"/>
                  <a:gd name="connsiteX12" fmla="*/ 586126 w 5119210"/>
                  <a:gd name="connsiteY12" fmla="*/ 918292 h 3204819"/>
                  <a:gd name="connsiteX13" fmla="*/ 25124 w 5119210"/>
                  <a:gd name="connsiteY13" fmla="*/ 1300366 h 3204819"/>
                  <a:gd name="connsiteX0" fmla="*/ 0 w 6103356"/>
                  <a:gd name="connsiteY0" fmla="*/ 1411326 h 3204819"/>
                  <a:gd name="connsiteX1" fmla="*/ 2407652 w 6103356"/>
                  <a:gd name="connsiteY1" fmla="*/ 2094949 h 3204819"/>
                  <a:gd name="connsiteX2" fmla="*/ 3069983 w 6103356"/>
                  <a:gd name="connsiteY2" fmla="*/ 2965451 h 3204819"/>
                  <a:gd name="connsiteX3" fmla="*/ 4124911 w 6103356"/>
                  <a:gd name="connsiteY3" fmla="*/ 3204819 h 3204819"/>
                  <a:gd name="connsiteX4" fmla="*/ 5277850 w 6103356"/>
                  <a:gd name="connsiteY4" fmla="*/ 2957445 h 3204819"/>
                  <a:gd name="connsiteX5" fmla="*/ 5698607 w 6103356"/>
                  <a:gd name="connsiteY5" fmla="*/ 2346464 h 3204819"/>
                  <a:gd name="connsiteX6" fmla="*/ 5585403 w 6103356"/>
                  <a:gd name="connsiteY6" fmla="*/ 1591367 h 3204819"/>
                  <a:gd name="connsiteX7" fmla="*/ 6053104 w 6103356"/>
                  <a:gd name="connsiteY7" fmla="*/ 1406941 h 3204819"/>
                  <a:gd name="connsiteX8" fmla="*/ 6103356 w 6103356"/>
                  <a:gd name="connsiteY8" fmla="*/ 410537 h 3204819"/>
                  <a:gd name="connsiteX9" fmla="*/ 4340810 w 6103356"/>
                  <a:gd name="connsiteY9" fmla="*/ 0 h 3204819"/>
                  <a:gd name="connsiteX10" fmla="*/ 2702511 w 6103356"/>
                  <a:gd name="connsiteY10" fmla="*/ 161236 h 3204819"/>
                  <a:gd name="connsiteX11" fmla="*/ 984146 w 6103356"/>
                  <a:gd name="connsiteY11" fmla="*/ 311428 h 3204819"/>
                  <a:gd name="connsiteX12" fmla="*/ 1570272 w 6103356"/>
                  <a:gd name="connsiteY12" fmla="*/ 918292 h 3204819"/>
                  <a:gd name="connsiteX13" fmla="*/ 0 w 6103356"/>
                  <a:gd name="connsiteY13" fmla="*/ 1411326 h 3204819"/>
                  <a:gd name="connsiteX0" fmla="*/ 0 w 6103356"/>
                  <a:gd name="connsiteY0" fmla="*/ 1411326 h 3204819"/>
                  <a:gd name="connsiteX1" fmla="*/ 900135 w 6103356"/>
                  <a:gd name="connsiteY1" fmla="*/ 2122689 h 3204819"/>
                  <a:gd name="connsiteX2" fmla="*/ 3069983 w 6103356"/>
                  <a:gd name="connsiteY2" fmla="*/ 2965451 h 3204819"/>
                  <a:gd name="connsiteX3" fmla="*/ 4124911 w 6103356"/>
                  <a:gd name="connsiteY3" fmla="*/ 3204819 h 3204819"/>
                  <a:gd name="connsiteX4" fmla="*/ 5277850 w 6103356"/>
                  <a:gd name="connsiteY4" fmla="*/ 2957445 h 3204819"/>
                  <a:gd name="connsiteX5" fmla="*/ 5698607 w 6103356"/>
                  <a:gd name="connsiteY5" fmla="*/ 2346464 h 3204819"/>
                  <a:gd name="connsiteX6" fmla="*/ 5585403 w 6103356"/>
                  <a:gd name="connsiteY6" fmla="*/ 1591367 h 3204819"/>
                  <a:gd name="connsiteX7" fmla="*/ 6053104 w 6103356"/>
                  <a:gd name="connsiteY7" fmla="*/ 1406941 h 3204819"/>
                  <a:gd name="connsiteX8" fmla="*/ 6103356 w 6103356"/>
                  <a:gd name="connsiteY8" fmla="*/ 410537 h 3204819"/>
                  <a:gd name="connsiteX9" fmla="*/ 4340810 w 6103356"/>
                  <a:gd name="connsiteY9" fmla="*/ 0 h 3204819"/>
                  <a:gd name="connsiteX10" fmla="*/ 2702511 w 6103356"/>
                  <a:gd name="connsiteY10" fmla="*/ 161236 h 3204819"/>
                  <a:gd name="connsiteX11" fmla="*/ 984146 w 6103356"/>
                  <a:gd name="connsiteY11" fmla="*/ 311428 h 3204819"/>
                  <a:gd name="connsiteX12" fmla="*/ 1570272 w 6103356"/>
                  <a:gd name="connsiteY12" fmla="*/ 918292 h 3204819"/>
                  <a:gd name="connsiteX13" fmla="*/ 0 w 6103356"/>
                  <a:gd name="connsiteY13" fmla="*/ 1411326 h 3204819"/>
                  <a:gd name="connsiteX0" fmla="*/ 0 w 5918110"/>
                  <a:gd name="connsiteY0" fmla="*/ 1244886 h 3204819"/>
                  <a:gd name="connsiteX1" fmla="*/ 714889 w 5918110"/>
                  <a:gd name="connsiteY1" fmla="*/ 2122689 h 3204819"/>
                  <a:gd name="connsiteX2" fmla="*/ 2884737 w 5918110"/>
                  <a:gd name="connsiteY2" fmla="*/ 2965451 h 3204819"/>
                  <a:gd name="connsiteX3" fmla="*/ 3939665 w 5918110"/>
                  <a:gd name="connsiteY3" fmla="*/ 3204819 h 3204819"/>
                  <a:gd name="connsiteX4" fmla="*/ 5092604 w 5918110"/>
                  <a:gd name="connsiteY4" fmla="*/ 2957445 h 3204819"/>
                  <a:gd name="connsiteX5" fmla="*/ 5513361 w 5918110"/>
                  <a:gd name="connsiteY5" fmla="*/ 2346464 h 3204819"/>
                  <a:gd name="connsiteX6" fmla="*/ 5400157 w 5918110"/>
                  <a:gd name="connsiteY6" fmla="*/ 1591367 h 3204819"/>
                  <a:gd name="connsiteX7" fmla="*/ 5867858 w 5918110"/>
                  <a:gd name="connsiteY7" fmla="*/ 1406941 h 3204819"/>
                  <a:gd name="connsiteX8" fmla="*/ 5918110 w 5918110"/>
                  <a:gd name="connsiteY8" fmla="*/ 410537 h 3204819"/>
                  <a:gd name="connsiteX9" fmla="*/ 4155564 w 5918110"/>
                  <a:gd name="connsiteY9" fmla="*/ 0 h 3204819"/>
                  <a:gd name="connsiteX10" fmla="*/ 2517265 w 5918110"/>
                  <a:gd name="connsiteY10" fmla="*/ 161236 h 3204819"/>
                  <a:gd name="connsiteX11" fmla="*/ 798900 w 5918110"/>
                  <a:gd name="connsiteY11" fmla="*/ 311428 h 3204819"/>
                  <a:gd name="connsiteX12" fmla="*/ 1385026 w 5918110"/>
                  <a:gd name="connsiteY12" fmla="*/ 918292 h 3204819"/>
                  <a:gd name="connsiteX13" fmla="*/ 0 w 5918110"/>
                  <a:gd name="connsiteY13" fmla="*/ 1244886 h 3204819"/>
                  <a:gd name="connsiteX0" fmla="*/ 0 w 5918110"/>
                  <a:gd name="connsiteY0" fmla="*/ 1244886 h 3204819"/>
                  <a:gd name="connsiteX1" fmla="*/ 548806 w 5918110"/>
                  <a:gd name="connsiteY1" fmla="*/ 2461118 h 3204819"/>
                  <a:gd name="connsiteX2" fmla="*/ 2884737 w 5918110"/>
                  <a:gd name="connsiteY2" fmla="*/ 2965451 h 3204819"/>
                  <a:gd name="connsiteX3" fmla="*/ 3939665 w 5918110"/>
                  <a:gd name="connsiteY3" fmla="*/ 3204819 h 3204819"/>
                  <a:gd name="connsiteX4" fmla="*/ 5092604 w 5918110"/>
                  <a:gd name="connsiteY4" fmla="*/ 2957445 h 3204819"/>
                  <a:gd name="connsiteX5" fmla="*/ 5513361 w 5918110"/>
                  <a:gd name="connsiteY5" fmla="*/ 2346464 h 3204819"/>
                  <a:gd name="connsiteX6" fmla="*/ 5400157 w 5918110"/>
                  <a:gd name="connsiteY6" fmla="*/ 1591367 h 3204819"/>
                  <a:gd name="connsiteX7" fmla="*/ 5867858 w 5918110"/>
                  <a:gd name="connsiteY7" fmla="*/ 1406941 h 3204819"/>
                  <a:gd name="connsiteX8" fmla="*/ 5918110 w 5918110"/>
                  <a:gd name="connsiteY8" fmla="*/ 410537 h 3204819"/>
                  <a:gd name="connsiteX9" fmla="*/ 4155564 w 5918110"/>
                  <a:gd name="connsiteY9" fmla="*/ 0 h 3204819"/>
                  <a:gd name="connsiteX10" fmla="*/ 2517265 w 5918110"/>
                  <a:gd name="connsiteY10" fmla="*/ 161236 h 3204819"/>
                  <a:gd name="connsiteX11" fmla="*/ 798900 w 5918110"/>
                  <a:gd name="connsiteY11" fmla="*/ 311428 h 3204819"/>
                  <a:gd name="connsiteX12" fmla="*/ 1385026 w 5918110"/>
                  <a:gd name="connsiteY12" fmla="*/ 918292 h 3204819"/>
                  <a:gd name="connsiteX13" fmla="*/ 0 w 5918110"/>
                  <a:gd name="connsiteY13" fmla="*/ 1244886 h 3204819"/>
                  <a:gd name="connsiteX0" fmla="*/ 0 w 5918110"/>
                  <a:gd name="connsiteY0" fmla="*/ 1244886 h 3204819"/>
                  <a:gd name="connsiteX1" fmla="*/ 727664 w 5918110"/>
                  <a:gd name="connsiteY1" fmla="*/ 2810643 h 3204819"/>
                  <a:gd name="connsiteX2" fmla="*/ 2884737 w 5918110"/>
                  <a:gd name="connsiteY2" fmla="*/ 2965451 h 3204819"/>
                  <a:gd name="connsiteX3" fmla="*/ 3939665 w 5918110"/>
                  <a:gd name="connsiteY3" fmla="*/ 3204819 h 3204819"/>
                  <a:gd name="connsiteX4" fmla="*/ 5092604 w 5918110"/>
                  <a:gd name="connsiteY4" fmla="*/ 2957445 h 3204819"/>
                  <a:gd name="connsiteX5" fmla="*/ 5513361 w 5918110"/>
                  <a:gd name="connsiteY5" fmla="*/ 2346464 h 3204819"/>
                  <a:gd name="connsiteX6" fmla="*/ 5400157 w 5918110"/>
                  <a:gd name="connsiteY6" fmla="*/ 1591367 h 3204819"/>
                  <a:gd name="connsiteX7" fmla="*/ 5867858 w 5918110"/>
                  <a:gd name="connsiteY7" fmla="*/ 1406941 h 3204819"/>
                  <a:gd name="connsiteX8" fmla="*/ 5918110 w 5918110"/>
                  <a:gd name="connsiteY8" fmla="*/ 410537 h 3204819"/>
                  <a:gd name="connsiteX9" fmla="*/ 4155564 w 5918110"/>
                  <a:gd name="connsiteY9" fmla="*/ 0 h 3204819"/>
                  <a:gd name="connsiteX10" fmla="*/ 2517265 w 5918110"/>
                  <a:gd name="connsiteY10" fmla="*/ 161236 h 3204819"/>
                  <a:gd name="connsiteX11" fmla="*/ 798900 w 5918110"/>
                  <a:gd name="connsiteY11" fmla="*/ 311428 h 3204819"/>
                  <a:gd name="connsiteX12" fmla="*/ 1385026 w 5918110"/>
                  <a:gd name="connsiteY12" fmla="*/ 918292 h 3204819"/>
                  <a:gd name="connsiteX13" fmla="*/ 0 w 5918110"/>
                  <a:gd name="connsiteY13" fmla="*/ 1244886 h 3204819"/>
                  <a:gd name="connsiteX0" fmla="*/ 1067304 w 6985414"/>
                  <a:gd name="connsiteY0" fmla="*/ 1244886 h 3204819"/>
                  <a:gd name="connsiteX1" fmla="*/ 0 w 6985414"/>
                  <a:gd name="connsiteY1" fmla="*/ 2921603 h 3204819"/>
                  <a:gd name="connsiteX2" fmla="*/ 3952041 w 6985414"/>
                  <a:gd name="connsiteY2" fmla="*/ 2965451 h 3204819"/>
                  <a:gd name="connsiteX3" fmla="*/ 5006969 w 6985414"/>
                  <a:gd name="connsiteY3" fmla="*/ 3204819 h 3204819"/>
                  <a:gd name="connsiteX4" fmla="*/ 6159908 w 6985414"/>
                  <a:gd name="connsiteY4" fmla="*/ 2957445 h 3204819"/>
                  <a:gd name="connsiteX5" fmla="*/ 6580665 w 6985414"/>
                  <a:gd name="connsiteY5" fmla="*/ 2346464 h 3204819"/>
                  <a:gd name="connsiteX6" fmla="*/ 6467461 w 6985414"/>
                  <a:gd name="connsiteY6" fmla="*/ 1591367 h 3204819"/>
                  <a:gd name="connsiteX7" fmla="*/ 6935162 w 6985414"/>
                  <a:gd name="connsiteY7" fmla="*/ 1406941 h 3204819"/>
                  <a:gd name="connsiteX8" fmla="*/ 6985414 w 6985414"/>
                  <a:gd name="connsiteY8" fmla="*/ 410537 h 3204819"/>
                  <a:gd name="connsiteX9" fmla="*/ 5222868 w 6985414"/>
                  <a:gd name="connsiteY9" fmla="*/ 0 h 3204819"/>
                  <a:gd name="connsiteX10" fmla="*/ 3584569 w 6985414"/>
                  <a:gd name="connsiteY10" fmla="*/ 161236 h 3204819"/>
                  <a:gd name="connsiteX11" fmla="*/ 1866204 w 6985414"/>
                  <a:gd name="connsiteY11" fmla="*/ 311428 h 3204819"/>
                  <a:gd name="connsiteX12" fmla="*/ 2452330 w 6985414"/>
                  <a:gd name="connsiteY12" fmla="*/ 918292 h 3204819"/>
                  <a:gd name="connsiteX13" fmla="*/ 1067304 w 6985414"/>
                  <a:gd name="connsiteY13" fmla="*/ 1244886 h 3204819"/>
                  <a:gd name="connsiteX0" fmla="*/ 1182284 w 7100394"/>
                  <a:gd name="connsiteY0" fmla="*/ 1244886 h 3204819"/>
                  <a:gd name="connsiteX1" fmla="*/ 0 w 7100394"/>
                  <a:gd name="connsiteY1" fmla="*/ 2904959 h 3204819"/>
                  <a:gd name="connsiteX2" fmla="*/ 4067021 w 7100394"/>
                  <a:gd name="connsiteY2" fmla="*/ 2965451 h 3204819"/>
                  <a:gd name="connsiteX3" fmla="*/ 5121949 w 7100394"/>
                  <a:gd name="connsiteY3" fmla="*/ 3204819 h 3204819"/>
                  <a:gd name="connsiteX4" fmla="*/ 6274888 w 7100394"/>
                  <a:gd name="connsiteY4" fmla="*/ 2957445 h 3204819"/>
                  <a:gd name="connsiteX5" fmla="*/ 6695645 w 7100394"/>
                  <a:gd name="connsiteY5" fmla="*/ 2346464 h 3204819"/>
                  <a:gd name="connsiteX6" fmla="*/ 6582441 w 7100394"/>
                  <a:gd name="connsiteY6" fmla="*/ 1591367 h 3204819"/>
                  <a:gd name="connsiteX7" fmla="*/ 7050142 w 7100394"/>
                  <a:gd name="connsiteY7" fmla="*/ 1406941 h 3204819"/>
                  <a:gd name="connsiteX8" fmla="*/ 7100394 w 7100394"/>
                  <a:gd name="connsiteY8" fmla="*/ 410537 h 3204819"/>
                  <a:gd name="connsiteX9" fmla="*/ 5337848 w 7100394"/>
                  <a:gd name="connsiteY9" fmla="*/ 0 h 3204819"/>
                  <a:gd name="connsiteX10" fmla="*/ 3699549 w 7100394"/>
                  <a:gd name="connsiteY10" fmla="*/ 161236 h 3204819"/>
                  <a:gd name="connsiteX11" fmla="*/ 1981184 w 7100394"/>
                  <a:gd name="connsiteY11" fmla="*/ 311428 h 3204819"/>
                  <a:gd name="connsiteX12" fmla="*/ 2567310 w 7100394"/>
                  <a:gd name="connsiteY12" fmla="*/ 918292 h 3204819"/>
                  <a:gd name="connsiteX13" fmla="*/ 1182284 w 7100394"/>
                  <a:gd name="connsiteY13" fmla="*/ 1244886 h 3204819"/>
                  <a:gd name="connsiteX0" fmla="*/ 1182284 w 7100394"/>
                  <a:gd name="connsiteY0" fmla="*/ 1244886 h 2965451"/>
                  <a:gd name="connsiteX1" fmla="*/ 0 w 7100394"/>
                  <a:gd name="connsiteY1" fmla="*/ 2904959 h 2965451"/>
                  <a:gd name="connsiteX2" fmla="*/ 4067021 w 7100394"/>
                  <a:gd name="connsiteY2" fmla="*/ 2965451 h 2965451"/>
                  <a:gd name="connsiteX3" fmla="*/ 4553436 w 7100394"/>
                  <a:gd name="connsiteY3" fmla="*/ 2478030 h 2965451"/>
                  <a:gd name="connsiteX4" fmla="*/ 6274888 w 7100394"/>
                  <a:gd name="connsiteY4" fmla="*/ 2957445 h 2965451"/>
                  <a:gd name="connsiteX5" fmla="*/ 6695645 w 7100394"/>
                  <a:gd name="connsiteY5" fmla="*/ 2346464 h 2965451"/>
                  <a:gd name="connsiteX6" fmla="*/ 6582441 w 7100394"/>
                  <a:gd name="connsiteY6" fmla="*/ 1591367 h 2965451"/>
                  <a:gd name="connsiteX7" fmla="*/ 7050142 w 7100394"/>
                  <a:gd name="connsiteY7" fmla="*/ 1406941 h 2965451"/>
                  <a:gd name="connsiteX8" fmla="*/ 7100394 w 7100394"/>
                  <a:gd name="connsiteY8" fmla="*/ 410537 h 2965451"/>
                  <a:gd name="connsiteX9" fmla="*/ 5337848 w 7100394"/>
                  <a:gd name="connsiteY9" fmla="*/ 0 h 2965451"/>
                  <a:gd name="connsiteX10" fmla="*/ 3699549 w 7100394"/>
                  <a:gd name="connsiteY10" fmla="*/ 161236 h 2965451"/>
                  <a:gd name="connsiteX11" fmla="*/ 1981184 w 7100394"/>
                  <a:gd name="connsiteY11" fmla="*/ 311428 h 2965451"/>
                  <a:gd name="connsiteX12" fmla="*/ 2567310 w 7100394"/>
                  <a:gd name="connsiteY12" fmla="*/ 918292 h 2965451"/>
                  <a:gd name="connsiteX13" fmla="*/ 1182284 w 7100394"/>
                  <a:gd name="connsiteY13" fmla="*/ 1244886 h 2965451"/>
                  <a:gd name="connsiteX0" fmla="*/ 1182284 w 7100394"/>
                  <a:gd name="connsiteY0" fmla="*/ 1244886 h 2965451"/>
                  <a:gd name="connsiteX1" fmla="*/ 0 w 7100394"/>
                  <a:gd name="connsiteY1" fmla="*/ 2904959 h 2965451"/>
                  <a:gd name="connsiteX2" fmla="*/ 4067021 w 7100394"/>
                  <a:gd name="connsiteY2" fmla="*/ 2965451 h 2965451"/>
                  <a:gd name="connsiteX3" fmla="*/ 4553436 w 7100394"/>
                  <a:gd name="connsiteY3" fmla="*/ 2478030 h 2965451"/>
                  <a:gd name="connsiteX4" fmla="*/ 5738314 w 7100394"/>
                  <a:gd name="connsiteY4" fmla="*/ 2164080 h 2965451"/>
                  <a:gd name="connsiteX5" fmla="*/ 6695645 w 7100394"/>
                  <a:gd name="connsiteY5" fmla="*/ 2346464 h 2965451"/>
                  <a:gd name="connsiteX6" fmla="*/ 6582441 w 7100394"/>
                  <a:gd name="connsiteY6" fmla="*/ 1591367 h 2965451"/>
                  <a:gd name="connsiteX7" fmla="*/ 7050142 w 7100394"/>
                  <a:gd name="connsiteY7" fmla="*/ 1406941 h 2965451"/>
                  <a:gd name="connsiteX8" fmla="*/ 7100394 w 7100394"/>
                  <a:gd name="connsiteY8" fmla="*/ 410537 h 2965451"/>
                  <a:gd name="connsiteX9" fmla="*/ 5337848 w 7100394"/>
                  <a:gd name="connsiteY9" fmla="*/ 0 h 2965451"/>
                  <a:gd name="connsiteX10" fmla="*/ 3699549 w 7100394"/>
                  <a:gd name="connsiteY10" fmla="*/ 161236 h 2965451"/>
                  <a:gd name="connsiteX11" fmla="*/ 1981184 w 7100394"/>
                  <a:gd name="connsiteY11" fmla="*/ 311428 h 2965451"/>
                  <a:gd name="connsiteX12" fmla="*/ 2567310 w 7100394"/>
                  <a:gd name="connsiteY12" fmla="*/ 918292 h 2965451"/>
                  <a:gd name="connsiteX13" fmla="*/ 1182284 w 7100394"/>
                  <a:gd name="connsiteY13" fmla="*/ 1244886 h 2965451"/>
                  <a:gd name="connsiteX0" fmla="*/ 1182284 w 7100394"/>
                  <a:gd name="connsiteY0" fmla="*/ 1244886 h 2965451"/>
                  <a:gd name="connsiteX1" fmla="*/ 0 w 7100394"/>
                  <a:gd name="connsiteY1" fmla="*/ 2904959 h 2965451"/>
                  <a:gd name="connsiteX2" fmla="*/ 4067021 w 7100394"/>
                  <a:gd name="connsiteY2" fmla="*/ 2965451 h 2965451"/>
                  <a:gd name="connsiteX3" fmla="*/ 5038908 w 7100394"/>
                  <a:gd name="connsiteY3" fmla="*/ 2516866 h 2965451"/>
                  <a:gd name="connsiteX4" fmla="*/ 5738314 w 7100394"/>
                  <a:gd name="connsiteY4" fmla="*/ 2164080 h 2965451"/>
                  <a:gd name="connsiteX5" fmla="*/ 6695645 w 7100394"/>
                  <a:gd name="connsiteY5" fmla="*/ 2346464 h 2965451"/>
                  <a:gd name="connsiteX6" fmla="*/ 6582441 w 7100394"/>
                  <a:gd name="connsiteY6" fmla="*/ 1591367 h 2965451"/>
                  <a:gd name="connsiteX7" fmla="*/ 7050142 w 7100394"/>
                  <a:gd name="connsiteY7" fmla="*/ 1406941 h 2965451"/>
                  <a:gd name="connsiteX8" fmla="*/ 7100394 w 7100394"/>
                  <a:gd name="connsiteY8" fmla="*/ 410537 h 2965451"/>
                  <a:gd name="connsiteX9" fmla="*/ 5337848 w 7100394"/>
                  <a:gd name="connsiteY9" fmla="*/ 0 h 2965451"/>
                  <a:gd name="connsiteX10" fmla="*/ 3699549 w 7100394"/>
                  <a:gd name="connsiteY10" fmla="*/ 161236 h 2965451"/>
                  <a:gd name="connsiteX11" fmla="*/ 1981184 w 7100394"/>
                  <a:gd name="connsiteY11" fmla="*/ 311428 h 2965451"/>
                  <a:gd name="connsiteX12" fmla="*/ 2567310 w 7100394"/>
                  <a:gd name="connsiteY12" fmla="*/ 918292 h 2965451"/>
                  <a:gd name="connsiteX13" fmla="*/ 1182284 w 7100394"/>
                  <a:gd name="connsiteY13" fmla="*/ 1244886 h 2965451"/>
                  <a:gd name="connsiteX0" fmla="*/ 1182284 w 7100394"/>
                  <a:gd name="connsiteY0" fmla="*/ 1244886 h 2965451"/>
                  <a:gd name="connsiteX1" fmla="*/ 0 w 7100394"/>
                  <a:gd name="connsiteY1" fmla="*/ 2904959 h 2965451"/>
                  <a:gd name="connsiteX2" fmla="*/ 4067021 w 7100394"/>
                  <a:gd name="connsiteY2" fmla="*/ 2965451 h 2965451"/>
                  <a:gd name="connsiteX3" fmla="*/ 5038908 w 7100394"/>
                  <a:gd name="connsiteY3" fmla="*/ 2516866 h 2965451"/>
                  <a:gd name="connsiteX4" fmla="*/ 5738314 w 7100394"/>
                  <a:gd name="connsiteY4" fmla="*/ 2164080 h 2965451"/>
                  <a:gd name="connsiteX5" fmla="*/ 6357092 w 7100394"/>
                  <a:gd name="connsiteY5" fmla="*/ 1830499 h 2965451"/>
                  <a:gd name="connsiteX6" fmla="*/ 6582441 w 7100394"/>
                  <a:gd name="connsiteY6" fmla="*/ 1591367 h 2965451"/>
                  <a:gd name="connsiteX7" fmla="*/ 7050142 w 7100394"/>
                  <a:gd name="connsiteY7" fmla="*/ 1406941 h 2965451"/>
                  <a:gd name="connsiteX8" fmla="*/ 7100394 w 7100394"/>
                  <a:gd name="connsiteY8" fmla="*/ 410537 h 2965451"/>
                  <a:gd name="connsiteX9" fmla="*/ 5337848 w 7100394"/>
                  <a:gd name="connsiteY9" fmla="*/ 0 h 2965451"/>
                  <a:gd name="connsiteX10" fmla="*/ 3699549 w 7100394"/>
                  <a:gd name="connsiteY10" fmla="*/ 161236 h 2965451"/>
                  <a:gd name="connsiteX11" fmla="*/ 1981184 w 7100394"/>
                  <a:gd name="connsiteY11" fmla="*/ 311428 h 2965451"/>
                  <a:gd name="connsiteX12" fmla="*/ 2567310 w 7100394"/>
                  <a:gd name="connsiteY12" fmla="*/ 918292 h 2965451"/>
                  <a:gd name="connsiteX13" fmla="*/ 1182284 w 7100394"/>
                  <a:gd name="connsiteY13" fmla="*/ 1244886 h 2965451"/>
                  <a:gd name="connsiteX0" fmla="*/ 1182284 w 7100394"/>
                  <a:gd name="connsiteY0" fmla="*/ 1244886 h 2965451"/>
                  <a:gd name="connsiteX1" fmla="*/ 0 w 7100394"/>
                  <a:gd name="connsiteY1" fmla="*/ 2904959 h 2965451"/>
                  <a:gd name="connsiteX2" fmla="*/ 4067021 w 7100394"/>
                  <a:gd name="connsiteY2" fmla="*/ 2965451 h 2965451"/>
                  <a:gd name="connsiteX3" fmla="*/ 5038908 w 7100394"/>
                  <a:gd name="connsiteY3" fmla="*/ 2516866 h 2965451"/>
                  <a:gd name="connsiteX4" fmla="*/ 5738314 w 7100394"/>
                  <a:gd name="connsiteY4" fmla="*/ 2164080 h 2965451"/>
                  <a:gd name="connsiteX5" fmla="*/ 6357092 w 7100394"/>
                  <a:gd name="connsiteY5" fmla="*/ 1830499 h 2965451"/>
                  <a:gd name="connsiteX6" fmla="*/ 5739253 w 7100394"/>
                  <a:gd name="connsiteY6" fmla="*/ 1080950 h 2965451"/>
                  <a:gd name="connsiteX7" fmla="*/ 7050142 w 7100394"/>
                  <a:gd name="connsiteY7" fmla="*/ 1406941 h 2965451"/>
                  <a:gd name="connsiteX8" fmla="*/ 7100394 w 7100394"/>
                  <a:gd name="connsiteY8" fmla="*/ 410537 h 2965451"/>
                  <a:gd name="connsiteX9" fmla="*/ 5337848 w 7100394"/>
                  <a:gd name="connsiteY9" fmla="*/ 0 h 2965451"/>
                  <a:gd name="connsiteX10" fmla="*/ 3699549 w 7100394"/>
                  <a:gd name="connsiteY10" fmla="*/ 161236 h 2965451"/>
                  <a:gd name="connsiteX11" fmla="*/ 1981184 w 7100394"/>
                  <a:gd name="connsiteY11" fmla="*/ 311428 h 2965451"/>
                  <a:gd name="connsiteX12" fmla="*/ 2567310 w 7100394"/>
                  <a:gd name="connsiteY12" fmla="*/ 918292 h 2965451"/>
                  <a:gd name="connsiteX13" fmla="*/ 1182284 w 7100394"/>
                  <a:gd name="connsiteY13" fmla="*/ 1244886 h 2965451"/>
                  <a:gd name="connsiteX0" fmla="*/ 1182284 w 7100394"/>
                  <a:gd name="connsiteY0" fmla="*/ 1244886 h 2965451"/>
                  <a:gd name="connsiteX1" fmla="*/ 0 w 7100394"/>
                  <a:gd name="connsiteY1" fmla="*/ 2904959 h 2965451"/>
                  <a:gd name="connsiteX2" fmla="*/ 4067021 w 7100394"/>
                  <a:gd name="connsiteY2" fmla="*/ 2965451 h 2965451"/>
                  <a:gd name="connsiteX3" fmla="*/ 5038908 w 7100394"/>
                  <a:gd name="connsiteY3" fmla="*/ 2516866 h 2965451"/>
                  <a:gd name="connsiteX4" fmla="*/ 5738314 w 7100394"/>
                  <a:gd name="connsiteY4" fmla="*/ 2164080 h 2965451"/>
                  <a:gd name="connsiteX5" fmla="*/ 6357092 w 7100394"/>
                  <a:gd name="connsiteY5" fmla="*/ 1830499 h 2965451"/>
                  <a:gd name="connsiteX6" fmla="*/ 5739253 w 7100394"/>
                  <a:gd name="connsiteY6" fmla="*/ 1080950 h 2965451"/>
                  <a:gd name="connsiteX7" fmla="*/ 5223235 w 7100394"/>
                  <a:gd name="connsiteY7" fmla="*/ 397203 h 2965451"/>
                  <a:gd name="connsiteX8" fmla="*/ 7100394 w 7100394"/>
                  <a:gd name="connsiteY8" fmla="*/ 410537 h 2965451"/>
                  <a:gd name="connsiteX9" fmla="*/ 5337848 w 7100394"/>
                  <a:gd name="connsiteY9" fmla="*/ 0 h 2965451"/>
                  <a:gd name="connsiteX10" fmla="*/ 3699549 w 7100394"/>
                  <a:gd name="connsiteY10" fmla="*/ 161236 h 2965451"/>
                  <a:gd name="connsiteX11" fmla="*/ 1981184 w 7100394"/>
                  <a:gd name="connsiteY11" fmla="*/ 311428 h 2965451"/>
                  <a:gd name="connsiteX12" fmla="*/ 2567310 w 7100394"/>
                  <a:gd name="connsiteY12" fmla="*/ 918292 h 2965451"/>
                  <a:gd name="connsiteX13" fmla="*/ 1182284 w 7100394"/>
                  <a:gd name="connsiteY13" fmla="*/ 1244886 h 2965451"/>
                  <a:gd name="connsiteX0" fmla="*/ 1182284 w 6357092"/>
                  <a:gd name="connsiteY0" fmla="*/ 1244886 h 2965451"/>
                  <a:gd name="connsiteX1" fmla="*/ 0 w 6357092"/>
                  <a:gd name="connsiteY1" fmla="*/ 2904959 h 2965451"/>
                  <a:gd name="connsiteX2" fmla="*/ 4067021 w 6357092"/>
                  <a:gd name="connsiteY2" fmla="*/ 2965451 h 2965451"/>
                  <a:gd name="connsiteX3" fmla="*/ 5038908 w 6357092"/>
                  <a:gd name="connsiteY3" fmla="*/ 2516866 h 2965451"/>
                  <a:gd name="connsiteX4" fmla="*/ 5738314 w 6357092"/>
                  <a:gd name="connsiteY4" fmla="*/ 2164080 h 2965451"/>
                  <a:gd name="connsiteX5" fmla="*/ 6357092 w 6357092"/>
                  <a:gd name="connsiteY5" fmla="*/ 1830499 h 2965451"/>
                  <a:gd name="connsiteX6" fmla="*/ 5739253 w 6357092"/>
                  <a:gd name="connsiteY6" fmla="*/ 1080950 h 2965451"/>
                  <a:gd name="connsiteX7" fmla="*/ 5223235 w 6357092"/>
                  <a:gd name="connsiteY7" fmla="*/ 397203 h 2965451"/>
                  <a:gd name="connsiteX8" fmla="*/ 5337848 w 6357092"/>
                  <a:gd name="connsiteY8" fmla="*/ 0 h 2965451"/>
                  <a:gd name="connsiteX9" fmla="*/ 3699549 w 6357092"/>
                  <a:gd name="connsiteY9" fmla="*/ 161236 h 2965451"/>
                  <a:gd name="connsiteX10" fmla="*/ 1981184 w 6357092"/>
                  <a:gd name="connsiteY10" fmla="*/ 311428 h 2965451"/>
                  <a:gd name="connsiteX11" fmla="*/ 2567310 w 6357092"/>
                  <a:gd name="connsiteY11" fmla="*/ 918292 h 2965451"/>
                  <a:gd name="connsiteX12" fmla="*/ 1182284 w 6357092"/>
                  <a:gd name="connsiteY12" fmla="*/ 1244886 h 2965451"/>
                  <a:gd name="connsiteX0" fmla="*/ 1182284 w 6357092"/>
                  <a:gd name="connsiteY0" fmla="*/ 1083650 h 2804215"/>
                  <a:gd name="connsiteX1" fmla="*/ 0 w 6357092"/>
                  <a:gd name="connsiteY1" fmla="*/ 2743723 h 2804215"/>
                  <a:gd name="connsiteX2" fmla="*/ 4067021 w 6357092"/>
                  <a:gd name="connsiteY2" fmla="*/ 2804215 h 2804215"/>
                  <a:gd name="connsiteX3" fmla="*/ 5038908 w 6357092"/>
                  <a:gd name="connsiteY3" fmla="*/ 2355630 h 2804215"/>
                  <a:gd name="connsiteX4" fmla="*/ 5738314 w 6357092"/>
                  <a:gd name="connsiteY4" fmla="*/ 2002844 h 2804215"/>
                  <a:gd name="connsiteX5" fmla="*/ 6357092 w 6357092"/>
                  <a:gd name="connsiteY5" fmla="*/ 1669263 h 2804215"/>
                  <a:gd name="connsiteX6" fmla="*/ 5739253 w 6357092"/>
                  <a:gd name="connsiteY6" fmla="*/ 919714 h 2804215"/>
                  <a:gd name="connsiteX7" fmla="*/ 5223235 w 6357092"/>
                  <a:gd name="connsiteY7" fmla="*/ 235967 h 2804215"/>
                  <a:gd name="connsiteX8" fmla="*/ 3699549 w 6357092"/>
                  <a:gd name="connsiteY8" fmla="*/ 0 h 2804215"/>
                  <a:gd name="connsiteX9" fmla="*/ 1981184 w 6357092"/>
                  <a:gd name="connsiteY9" fmla="*/ 150192 h 2804215"/>
                  <a:gd name="connsiteX10" fmla="*/ 2567310 w 6357092"/>
                  <a:gd name="connsiteY10" fmla="*/ 757056 h 2804215"/>
                  <a:gd name="connsiteX11" fmla="*/ 1182284 w 6357092"/>
                  <a:gd name="connsiteY11" fmla="*/ 1083650 h 2804215"/>
                  <a:gd name="connsiteX0" fmla="*/ 1182284 w 6357092"/>
                  <a:gd name="connsiteY0" fmla="*/ 1083650 h 2804215"/>
                  <a:gd name="connsiteX1" fmla="*/ 0 w 6357092"/>
                  <a:gd name="connsiteY1" fmla="*/ 2743723 h 2804215"/>
                  <a:gd name="connsiteX2" fmla="*/ 4067021 w 6357092"/>
                  <a:gd name="connsiteY2" fmla="*/ 2804215 h 2804215"/>
                  <a:gd name="connsiteX3" fmla="*/ 5038908 w 6357092"/>
                  <a:gd name="connsiteY3" fmla="*/ 2355630 h 2804215"/>
                  <a:gd name="connsiteX4" fmla="*/ 5738314 w 6357092"/>
                  <a:gd name="connsiteY4" fmla="*/ 2002844 h 2804215"/>
                  <a:gd name="connsiteX5" fmla="*/ 6357092 w 6357092"/>
                  <a:gd name="connsiteY5" fmla="*/ 1669263 h 2804215"/>
                  <a:gd name="connsiteX6" fmla="*/ 5739253 w 6357092"/>
                  <a:gd name="connsiteY6" fmla="*/ 919714 h 2804215"/>
                  <a:gd name="connsiteX7" fmla="*/ 5600114 w 6357092"/>
                  <a:gd name="connsiteY7" fmla="*/ 125007 h 2804215"/>
                  <a:gd name="connsiteX8" fmla="*/ 3699549 w 6357092"/>
                  <a:gd name="connsiteY8" fmla="*/ 0 h 2804215"/>
                  <a:gd name="connsiteX9" fmla="*/ 1981184 w 6357092"/>
                  <a:gd name="connsiteY9" fmla="*/ 150192 h 2804215"/>
                  <a:gd name="connsiteX10" fmla="*/ 2567310 w 6357092"/>
                  <a:gd name="connsiteY10" fmla="*/ 757056 h 2804215"/>
                  <a:gd name="connsiteX11" fmla="*/ 1182284 w 6357092"/>
                  <a:gd name="connsiteY11" fmla="*/ 1083650 h 2804215"/>
                  <a:gd name="connsiteX0" fmla="*/ 1182284 w 6357092"/>
                  <a:gd name="connsiteY0" fmla="*/ 1083650 h 2804215"/>
                  <a:gd name="connsiteX1" fmla="*/ 0 w 6357092"/>
                  <a:gd name="connsiteY1" fmla="*/ 2743723 h 2804215"/>
                  <a:gd name="connsiteX2" fmla="*/ 4067021 w 6357092"/>
                  <a:gd name="connsiteY2" fmla="*/ 2804215 h 2804215"/>
                  <a:gd name="connsiteX3" fmla="*/ 5038908 w 6357092"/>
                  <a:gd name="connsiteY3" fmla="*/ 2355630 h 2804215"/>
                  <a:gd name="connsiteX4" fmla="*/ 5738314 w 6357092"/>
                  <a:gd name="connsiteY4" fmla="*/ 2002844 h 2804215"/>
                  <a:gd name="connsiteX5" fmla="*/ 6357092 w 6357092"/>
                  <a:gd name="connsiteY5" fmla="*/ 1669263 h 2804215"/>
                  <a:gd name="connsiteX6" fmla="*/ 5739253 w 6357092"/>
                  <a:gd name="connsiteY6" fmla="*/ 919714 h 2804215"/>
                  <a:gd name="connsiteX7" fmla="*/ 5402093 w 6357092"/>
                  <a:gd name="connsiteY7" fmla="*/ 219323 h 2804215"/>
                  <a:gd name="connsiteX8" fmla="*/ 3699549 w 6357092"/>
                  <a:gd name="connsiteY8" fmla="*/ 0 h 2804215"/>
                  <a:gd name="connsiteX9" fmla="*/ 1981184 w 6357092"/>
                  <a:gd name="connsiteY9" fmla="*/ 150192 h 2804215"/>
                  <a:gd name="connsiteX10" fmla="*/ 2567310 w 6357092"/>
                  <a:gd name="connsiteY10" fmla="*/ 757056 h 2804215"/>
                  <a:gd name="connsiteX11" fmla="*/ 1182284 w 6357092"/>
                  <a:gd name="connsiteY11" fmla="*/ 1083650 h 2804215"/>
                  <a:gd name="connsiteX0" fmla="*/ 1182284 w 6357092"/>
                  <a:gd name="connsiteY0" fmla="*/ 1083650 h 2804215"/>
                  <a:gd name="connsiteX1" fmla="*/ 0 w 6357092"/>
                  <a:gd name="connsiteY1" fmla="*/ 2743723 h 2804215"/>
                  <a:gd name="connsiteX2" fmla="*/ 4067021 w 6357092"/>
                  <a:gd name="connsiteY2" fmla="*/ 2804215 h 2804215"/>
                  <a:gd name="connsiteX3" fmla="*/ 5038908 w 6357092"/>
                  <a:gd name="connsiteY3" fmla="*/ 2355630 h 2804215"/>
                  <a:gd name="connsiteX4" fmla="*/ 5738314 w 6357092"/>
                  <a:gd name="connsiteY4" fmla="*/ 2002844 h 2804215"/>
                  <a:gd name="connsiteX5" fmla="*/ 6357092 w 6357092"/>
                  <a:gd name="connsiteY5" fmla="*/ 1669263 h 2804215"/>
                  <a:gd name="connsiteX6" fmla="*/ 5892560 w 6357092"/>
                  <a:gd name="connsiteY6" fmla="*/ 919714 h 2804215"/>
                  <a:gd name="connsiteX7" fmla="*/ 5402093 w 6357092"/>
                  <a:gd name="connsiteY7" fmla="*/ 219323 h 2804215"/>
                  <a:gd name="connsiteX8" fmla="*/ 3699549 w 6357092"/>
                  <a:gd name="connsiteY8" fmla="*/ 0 h 2804215"/>
                  <a:gd name="connsiteX9" fmla="*/ 1981184 w 6357092"/>
                  <a:gd name="connsiteY9" fmla="*/ 150192 h 2804215"/>
                  <a:gd name="connsiteX10" fmla="*/ 2567310 w 6357092"/>
                  <a:gd name="connsiteY10" fmla="*/ 757056 h 2804215"/>
                  <a:gd name="connsiteX11" fmla="*/ 1182284 w 6357092"/>
                  <a:gd name="connsiteY11" fmla="*/ 1083650 h 2804215"/>
                  <a:gd name="connsiteX0" fmla="*/ 1182284 w 6357092"/>
                  <a:gd name="connsiteY0" fmla="*/ 933458 h 2654023"/>
                  <a:gd name="connsiteX1" fmla="*/ 0 w 6357092"/>
                  <a:gd name="connsiteY1" fmla="*/ 2593531 h 2654023"/>
                  <a:gd name="connsiteX2" fmla="*/ 4067021 w 6357092"/>
                  <a:gd name="connsiteY2" fmla="*/ 2654023 h 2654023"/>
                  <a:gd name="connsiteX3" fmla="*/ 5038908 w 6357092"/>
                  <a:gd name="connsiteY3" fmla="*/ 2205438 h 2654023"/>
                  <a:gd name="connsiteX4" fmla="*/ 5738314 w 6357092"/>
                  <a:gd name="connsiteY4" fmla="*/ 1852652 h 2654023"/>
                  <a:gd name="connsiteX5" fmla="*/ 6357092 w 6357092"/>
                  <a:gd name="connsiteY5" fmla="*/ 1519071 h 2654023"/>
                  <a:gd name="connsiteX6" fmla="*/ 5892560 w 6357092"/>
                  <a:gd name="connsiteY6" fmla="*/ 769522 h 2654023"/>
                  <a:gd name="connsiteX7" fmla="*/ 5402093 w 6357092"/>
                  <a:gd name="connsiteY7" fmla="*/ 69131 h 2654023"/>
                  <a:gd name="connsiteX8" fmla="*/ 3712325 w 6357092"/>
                  <a:gd name="connsiteY8" fmla="*/ 171593 h 2654023"/>
                  <a:gd name="connsiteX9" fmla="*/ 1981184 w 6357092"/>
                  <a:gd name="connsiteY9" fmla="*/ 0 h 2654023"/>
                  <a:gd name="connsiteX10" fmla="*/ 2567310 w 6357092"/>
                  <a:gd name="connsiteY10" fmla="*/ 606864 h 2654023"/>
                  <a:gd name="connsiteX11" fmla="*/ 1182284 w 6357092"/>
                  <a:gd name="connsiteY11" fmla="*/ 933458 h 2654023"/>
                  <a:gd name="connsiteX0" fmla="*/ 1182284 w 6357092"/>
                  <a:gd name="connsiteY0" fmla="*/ 933458 h 2654023"/>
                  <a:gd name="connsiteX1" fmla="*/ 0 w 6357092"/>
                  <a:gd name="connsiteY1" fmla="*/ 2593531 h 2654023"/>
                  <a:gd name="connsiteX2" fmla="*/ 4067021 w 6357092"/>
                  <a:gd name="connsiteY2" fmla="*/ 2654023 h 2654023"/>
                  <a:gd name="connsiteX3" fmla="*/ 5038908 w 6357092"/>
                  <a:gd name="connsiteY3" fmla="*/ 2205438 h 2654023"/>
                  <a:gd name="connsiteX4" fmla="*/ 5738314 w 6357092"/>
                  <a:gd name="connsiteY4" fmla="*/ 1852652 h 2654023"/>
                  <a:gd name="connsiteX5" fmla="*/ 6357092 w 6357092"/>
                  <a:gd name="connsiteY5" fmla="*/ 1519071 h 2654023"/>
                  <a:gd name="connsiteX6" fmla="*/ 5892560 w 6357092"/>
                  <a:gd name="connsiteY6" fmla="*/ 769522 h 2654023"/>
                  <a:gd name="connsiteX7" fmla="*/ 5402093 w 6357092"/>
                  <a:gd name="connsiteY7" fmla="*/ 69131 h 2654023"/>
                  <a:gd name="connsiteX8" fmla="*/ 3699550 w 6357092"/>
                  <a:gd name="connsiteY8" fmla="*/ 154949 h 2654023"/>
                  <a:gd name="connsiteX9" fmla="*/ 1981184 w 6357092"/>
                  <a:gd name="connsiteY9" fmla="*/ 0 h 2654023"/>
                  <a:gd name="connsiteX10" fmla="*/ 2567310 w 6357092"/>
                  <a:gd name="connsiteY10" fmla="*/ 606864 h 2654023"/>
                  <a:gd name="connsiteX11" fmla="*/ 1182284 w 6357092"/>
                  <a:gd name="connsiteY11" fmla="*/ 933458 h 2654023"/>
                  <a:gd name="connsiteX0" fmla="*/ 1182284 w 6357092"/>
                  <a:gd name="connsiteY0" fmla="*/ 1086248 h 2806813"/>
                  <a:gd name="connsiteX1" fmla="*/ 0 w 6357092"/>
                  <a:gd name="connsiteY1" fmla="*/ 2746321 h 2806813"/>
                  <a:gd name="connsiteX2" fmla="*/ 4067021 w 6357092"/>
                  <a:gd name="connsiteY2" fmla="*/ 2806813 h 2806813"/>
                  <a:gd name="connsiteX3" fmla="*/ 5038908 w 6357092"/>
                  <a:gd name="connsiteY3" fmla="*/ 2358228 h 2806813"/>
                  <a:gd name="connsiteX4" fmla="*/ 5738314 w 6357092"/>
                  <a:gd name="connsiteY4" fmla="*/ 2005442 h 2806813"/>
                  <a:gd name="connsiteX5" fmla="*/ 6357092 w 6357092"/>
                  <a:gd name="connsiteY5" fmla="*/ 1671861 h 2806813"/>
                  <a:gd name="connsiteX6" fmla="*/ 5892560 w 6357092"/>
                  <a:gd name="connsiteY6" fmla="*/ 922312 h 2806813"/>
                  <a:gd name="connsiteX7" fmla="*/ 5402093 w 6357092"/>
                  <a:gd name="connsiteY7" fmla="*/ 0 h 2806813"/>
                  <a:gd name="connsiteX8" fmla="*/ 3699550 w 6357092"/>
                  <a:gd name="connsiteY8" fmla="*/ 307739 h 2806813"/>
                  <a:gd name="connsiteX9" fmla="*/ 1981184 w 6357092"/>
                  <a:gd name="connsiteY9" fmla="*/ 152790 h 2806813"/>
                  <a:gd name="connsiteX10" fmla="*/ 2567310 w 6357092"/>
                  <a:gd name="connsiteY10" fmla="*/ 759654 h 2806813"/>
                  <a:gd name="connsiteX11" fmla="*/ 1182284 w 6357092"/>
                  <a:gd name="connsiteY11" fmla="*/ 1086248 h 2806813"/>
                  <a:gd name="connsiteX0" fmla="*/ 1182284 w 6357092"/>
                  <a:gd name="connsiteY0" fmla="*/ 1086248 h 2806813"/>
                  <a:gd name="connsiteX1" fmla="*/ 0 w 6357092"/>
                  <a:gd name="connsiteY1" fmla="*/ 2746321 h 2806813"/>
                  <a:gd name="connsiteX2" fmla="*/ 4067021 w 6357092"/>
                  <a:gd name="connsiteY2" fmla="*/ 2806813 h 2806813"/>
                  <a:gd name="connsiteX3" fmla="*/ 5038908 w 6357092"/>
                  <a:gd name="connsiteY3" fmla="*/ 2358228 h 2806813"/>
                  <a:gd name="connsiteX4" fmla="*/ 5738314 w 6357092"/>
                  <a:gd name="connsiteY4" fmla="*/ 2005442 h 2806813"/>
                  <a:gd name="connsiteX5" fmla="*/ 6357092 w 6357092"/>
                  <a:gd name="connsiteY5" fmla="*/ 1671861 h 2806813"/>
                  <a:gd name="connsiteX6" fmla="*/ 5892560 w 6357092"/>
                  <a:gd name="connsiteY6" fmla="*/ 922312 h 2806813"/>
                  <a:gd name="connsiteX7" fmla="*/ 5402093 w 6357092"/>
                  <a:gd name="connsiteY7" fmla="*/ 0 h 2806813"/>
                  <a:gd name="connsiteX8" fmla="*/ 3642060 w 6357092"/>
                  <a:gd name="connsiteY8" fmla="*/ 69175 h 2806813"/>
                  <a:gd name="connsiteX9" fmla="*/ 1981184 w 6357092"/>
                  <a:gd name="connsiteY9" fmla="*/ 152790 h 2806813"/>
                  <a:gd name="connsiteX10" fmla="*/ 2567310 w 6357092"/>
                  <a:gd name="connsiteY10" fmla="*/ 759654 h 2806813"/>
                  <a:gd name="connsiteX11" fmla="*/ 1182284 w 6357092"/>
                  <a:gd name="connsiteY11" fmla="*/ 1086248 h 2806813"/>
                  <a:gd name="connsiteX0" fmla="*/ 1182284 w 6357092"/>
                  <a:gd name="connsiteY0" fmla="*/ 1086248 h 2806813"/>
                  <a:gd name="connsiteX1" fmla="*/ 0 w 6357092"/>
                  <a:gd name="connsiteY1" fmla="*/ 2746321 h 2806813"/>
                  <a:gd name="connsiteX2" fmla="*/ 4067021 w 6357092"/>
                  <a:gd name="connsiteY2" fmla="*/ 2806813 h 2806813"/>
                  <a:gd name="connsiteX3" fmla="*/ 5038908 w 6357092"/>
                  <a:gd name="connsiteY3" fmla="*/ 2358228 h 2806813"/>
                  <a:gd name="connsiteX4" fmla="*/ 5738314 w 6357092"/>
                  <a:gd name="connsiteY4" fmla="*/ 2005442 h 2806813"/>
                  <a:gd name="connsiteX5" fmla="*/ 6357092 w 6357092"/>
                  <a:gd name="connsiteY5" fmla="*/ 1671861 h 2806813"/>
                  <a:gd name="connsiteX6" fmla="*/ 5892560 w 6357092"/>
                  <a:gd name="connsiteY6" fmla="*/ 922312 h 2806813"/>
                  <a:gd name="connsiteX7" fmla="*/ 5402093 w 6357092"/>
                  <a:gd name="connsiteY7" fmla="*/ 0 h 2806813"/>
                  <a:gd name="connsiteX8" fmla="*/ 3475978 w 6357092"/>
                  <a:gd name="connsiteY8" fmla="*/ 224519 h 2806813"/>
                  <a:gd name="connsiteX9" fmla="*/ 1981184 w 6357092"/>
                  <a:gd name="connsiteY9" fmla="*/ 152790 h 2806813"/>
                  <a:gd name="connsiteX10" fmla="*/ 2567310 w 6357092"/>
                  <a:gd name="connsiteY10" fmla="*/ 759654 h 2806813"/>
                  <a:gd name="connsiteX11" fmla="*/ 1182284 w 6357092"/>
                  <a:gd name="connsiteY11" fmla="*/ 1086248 h 2806813"/>
                  <a:gd name="connsiteX0" fmla="*/ 1182284 w 6357092"/>
                  <a:gd name="connsiteY0" fmla="*/ 1086248 h 2806813"/>
                  <a:gd name="connsiteX1" fmla="*/ 0 w 6357092"/>
                  <a:gd name="connsiteY1" fmla="*/ 2746321 h 2806813"/>
                  <a:gd name="connsiteX2" fmla="*/ 4067021 w 6357092"/>
                  <a:gd name="connsiteY2" fmla="*/ 2806813 h 2806813"/>
                  <a:gd name="connsiteX3" fmla="*/ 5038908 w 6357092"/>
                  <a:gd name="connsiteY3" fmla="*/ 2358228 h 2806813"/>
                  <a:gd name="connsiteX4" fmla="*/ 5738314 w 6357092"/>
                  <a:gd name="connsiteY4" fmla="*/ 2005442 h 2806813"/>
                  <a:gd name="connsiteX5" fmla="*/ 6357092 w 6357092"/>
                  <a:gd name="connsiteY5" fmla="*/ 1671861 h 2806813"/>
                  <a:gd name="connsiteX6" fmla="*/ 5892560 w 6357092"/>
                  <a:gd name="connsiteY6" fmla="*/ 922312 h 2806813"/>
                  <a:gd name="connsiteX7" fmla="*/ 5402093 w 6357092"/>
                  <a:gd name="connsiteY7" fmla="*/ 0 h 2806813"/>
                  <a:gd name="connsiteX8" fmla="*/ 3475978 w 6357092"/>
                  <a:gd name="connsiteY8" fmla="*/ 224519 h 2806813"/>
                  <a:gd name="connsiteX9" fmla="*/ 1859816 w 6357092"/>
                  <a:gd name="connsiteY9" fmla="*/ 14090 h 2806813"/>
                  <a:gd name="connsiteX10" fmla="*/ 2567310 w 6357092"/>
                  <a:gd name="connsiteY10" fmla="*/ 759654 h 2806813"/>
                  <a:gd name="connsiteX11" fmla="*/ 1182284 w 6357092"/>
                  <a:gd name="connsiteY11" fmla="*/ 1086248 h 2806813"/>
                  <a:gd name="connsiteX0" fmla="*/ 1182284 w 6357092"/>
                  <a:gd name="connsiteY0" fmla="*/ 1160926 h 2881491"/>
                  <a:gd name="connsiteX1" fmla="*/ 0 w 6357092"/>
                  <a:gd name="connsiteY1" fmla="*/ 2820999 h 2881491"/>
                  <a:gd name="connsiteX2" fmla="*/ 4067021 w 6357092"/>
                  <a:gd name="connsiteY2" fmla="*/ 2881491 h 2881491"/>
                  <a:gd name="connsiteX3" fmla="*/ 5038908 w 6357092"/>
                  <a:gd name="connsiteY3" fmla="*/ 2432906 h 2881491"/>
                  <a:gd name="connsiteX4" fmla="*/ 5738314 w 6357092"/>
                  <a:gd name="connsiteY4" fmla="*/ 2080120 h 2881491"/>
                  <a:gd name="connsiteX5" fmla="*/ 6357092 w 6357092"/>
                  <a:gd name="connsiteY5" fmla="*/ 1746539 h 2881491"/>
                  <a:gd name="connsiteX6" fmla="*/ 5892560 w 6357092"/>
                  <a:gd name="connsiteY6" fmla="*/ 996990 h 2881491"/>
                  <a:gd name="connsiteX7" fmla="*/ 5402093 w 6357092"/>
                  <a:gd name="connsiteY7" fmla="*/ 74678 h 2881491"/>
                  <a:gd name="connsiteX8" fmla="*/ 3475978 w 6357092"/>
                  <a:gd name="connsiteY8" fmla="*/ 299197 h 2881491"/>
                  <a:gd name="connsiteX9" fmla="*/ 1808714 w 6357092"/>
                  <a:gd name="connsiteY9" fmla="*/ 0 h 2881491"/>
                  <a:gd name="connsiteX10" fmla="*/ 2567310 w 6357092"/>
                  <a:gd name="connsiteY10" fmla="*/ 834332 h 2881491"/>
                  <a:gd name="connsiteX11" fmla="*/ 1182284 w 6357092"/>
                  <a:gd name="connsiteY11" fmla="*/ 1160926 h 2881491"/>
                  <a:gd name="connsiteX0" fmla="*/ 1182284 w 6357092"/>
                  <a:gd name="connsiteY0" fmla="*/ 1160926 h 2881491"/>
                  <a:gd name="connsiteX1" fmla="*/ 0 w 6357092"/>
                  <a:gd name="connsiteY1" fmla="*/ 2820999 h 2881491"/>
                  <a:gd name="connsiteX2" fmla="*/ 4067021 w 6357092"/>
                  <a:gd name="connsiteY2" fmla="*/ 2881491 h 2881491"/>
                  <a:gd name="connsiteX3" fmla="*/ 5038908 w 6357092"/>
                  <a:gd name="connsiteY3" fmla="*/ 2432906 h 2881491"/>
                  <a:gd name="connsiteX4" fmla="*/ 5738314 w 6357092"/>
                  <a:gd name="connsiteY4" fmla="*/ 2080120 h 2881491"/>
                  <a:gd name="connsiteX5" fmla="*/ 6357092 w 6357092"/>
                  <a:gd name="connsiteY5" fmla="*/ 1746539 h 2881491"/>
                  <a:gd name="connsiteX6" fmla="*/ 5892560 w 6357092"/>
                  <a:gd name="connsiteY6" fmla="*/ 996990 h 2881491"/>
                  <a:gd name="connsiteX7" fmla="*/ 5402093 w 6357092"/>
                  <a:gd name="connsiteY7" fmla="*/ 74678 h 2881491"/>
                  <a:gd name="connsiteX8" fmla="*/ 3475978 w 6357092"/>
                  <a:gd name="connsiteY8" fmla="*/ 299197 h 2881491"/>
                  <a:gd name="connsiteX9" fmla="*/ 1808714 w 6357092"/>
                  <a:gd name="connsiteY9" fmla="*/ 0 h 2881491"/>
                  <a:gd name="connsiteX10" fmla="*/ 2420391 w 6357092"/>
                  <a:gd name="connsiteY10" fmla="*/ 801044 h 2881491"/>
                  <a:gd name="connsiteX11" fmla="*/ 1182284 w 6357092"/>
                  <a:gd name="connsiteY11" fmla="*/ 1160926 h 2881491"/>
                  <a:gd name="connsiteX0" fmla="*/ 1182284 w 6357092"/>
                  <a:gd name="connsiteY0" fmla="*/ 1160926 h 2881491"/>
                  <a:gd name="connsiteX1" fmla="*/ 0 w 6357092"/>
                  <a:gd name="connsiteY1" fmla="*/ 2820999 h 2881491"/>
                  <a:gd name="connsiteX2" fmla="*/ 4067021 w 6357092"/>
                  <a:gd name="connsiteY2" fmla="*/ 2881491 h 2881491"/>
                  <a:gd name="connsiteX3" fmla="*/ 5038908 w 6357092"/>
                  <a:gd name="connsiteY3" fmla="*/ 2432906 h 2881491"/>
                  <a:gd name="connsiteX4" fmla="*/ 5738314 w 6357092"/>
                  <a:gd name="connsiteY4" fmla="*/ 2080120 h 2881491"/>
                  <a:gd name="connsiteX5" fmla="*/ 6357092 w 6357092"/>
                  <a:gd name="connsiteY5" fmla="*/ 1746539 h 2881491"/>
                  <a:gd name="connsiteX6" fmla="*/ 5892560 w 6357092"/>
                  <a:gd name="connsiteY6" fmla="*/ 996990 h 2881491"/>
                  <a:gd name="connsiteX7" fmla="*/ 5402093 w 6357092"/>
                  <a:gd name="connsiteY7" fmla="*/ 74678 h 2881491"/>
                  <a:gd name="connsiteX8" fmla="*/ 3475978 w 6357092"/>
                  <a:gd name="connsiteY8" fmla="*/ 299197 h 2881491"/>
                  <a:gd name="connsiteX9" fmla="*/ 1808714 w 6357092"/>
                  <a:gd name="connsiteY9" fmla="*/ 0 h 2881491"/>
                  <a:gd name="connsiteX10" fmla="*/ 2778107 w 6357092"/>
                  <a:gd name="connsiteY10" fmla="*/ 873168 h 2881491"/>
                  <a:gd name="connsiteX11" fmla="*/ 1182284 w 6357092"/>
                  <a:gd name="connsiteY11" fmla="*/ 1160926 h 2881491"/>
                  <a:gd name="connsiteX0" fmla="*/ 1182284 w 6357092"/>
                  <a:gd name="connsiteY0" fmla="*/ 1160926 h 2881491"/>
                  <a:gd name="connsiteX1" fmla="*/ 0 w 6357092"/>
                  <a:gd name="connsiteY1" fmla="*/ 2820999 h 2881491"/>
                  <a:gd name="connsiteX2" fmla="*/ 4067021 w 6357092"/>
                  <a:gd name="connsiteY2" fmla="*/ 2881491 h 2881491"/>
                  <a:gd name="connsiteX3" fmla="*/ 5038908 w 6357092"/>
                  <a:gd name="connsiteY3" fmla="*/ 2432906 h 2881491"/>
                  <a:gd name="connsiteX4" fmla="*/ 5926754 w 6357092"/>
                  <a:gd name="connsiteY4" fmla="*/ 2551701 h 2881491"/>
                  <a:gd name="connsiteX5" fmla="*/ 6357092 w 6357092"/>
                  <a:gd name="connsiteY5" fmla="*/ 1746539 h 2881491"/>
                  <a:gd name="connsiteX6" fmla="*/ 5892560 w 6357092"/>
                  <a:gd name="connsiteY6" fmla="*/ 996990 h 2881491"/>
                  <a:gd name="connsiteX7" fmla="*/ 5402093 w 6357092"/>
                  <a:gd name="connsiteY7" fmla="*/ 74678 h 2881491"/>
                  <a:gd name="connsiteX8" fmla="*/ 3475978 w 6357092"/>
                  <a:gd name="connsiteY8" fmla="*/ 299197 h 2881491"/>
                  <a:gd name="connsiteX9" fmla="*/ 1808714 w 6357092"/>
                  <a:gd name="connsiteY9" fmla="*/ 0 h 2881491"/>
                  <a:gd name="connsiteX10" fmla="*/ 2778107 w 6357092"/>
                  <a:gd name="connsiteY10" fmla="*/ 873168 h 2881491"/>
                  <a:gd name="connsiteX11" fmla="*/ 1182284 w 6357092"/>
                  <a:gd name="connsiteY11" fmla="*/ 1160926 h 2881491"/>
                  <a:gd name="connsiteX0" fmla="*/ 1182284 w 6357092"/>
                  <a:gd name="connsiteY0" fmla="*/ 1160926 h 2881491"/>
                  <a:gd name="connsiteX1" fmla="*/ 0 w 6357092"/>
                  <a:gd name="connsiteY1" fmla="*/ 2820999 h 2881491"/>
                  <a:gd name="connsiteX2" fmla="*/ 4067021 w 6357092"/>
                  <a:gd name="connsiteY2" fmla="*/ 2881491 h 2881491"/>
                  <a:gd name="connsiteX3" fmla="*/ 5201797 w 6357092"/>
                  <a:gd name="connsiteY3" fmla="*/ 2599346 h 2881491"/>
                  <a:gd name="connsiteX4" fmla="*/ 5926754 w 6357092"/>
                  <a:gd name="connsiteY4" fmla="*/ 2551701 h 2881491"/>
                  <a:gd name="connsiteX5" fmla="*/ 6357092 w 6357092"/>
                  <a:gd name="connsiteY5" fmla="*/ 1746539 h 2881491"/>
                  <a:gd name="connsiteX6" fmla="*/ 5892560 w 6357092"/>
                  <a:gd name="connsiteY6" fmla="*/ 996990 h 2881491"/>
                  <a:gd name="connsiteX7" fmla="*/ 5402093 w 6357092"/>
                  <a:gd name="connsiteY7" fmla="*/ 74678 h 2881491"/>
                  <a:gd name="connsiteX8" fmla="*/ 3475978 w 6357092"/>
                  <a:gd name="connsiteY8" fmla="*/ 299197 h 2881491"/>
                  <a:gd name="connsiteX9" fmla="*/ 1808714 w 6357092"/>
                  <a:gd name="connsiteY9" fmla="*/ 0 h 2881491"/>
                  <a:gd name="connsiteX10" fmla="*/ 2778107 w 6357092"/>
                  <a:gd name="connsiteY10" fmla="*/ 873168 h 2881491"/>
                  <a:gd name="connsiteX11" fmla="*/ 1182284 w 6357092"/>
                  <a:gd name="connsiteY11" fmla="*/ 1160926 h 2881491"/>
                  <a:gd name="connsiteX0" fmla="*/ 1500386 w 6675194"/>
                  <a:gd name="connsiteY0" fmla="*/ 1160926 h 2881491"/>
                  <a:gd name="connsiteX1" fmla="*/ 0 w 6675194"/>
                  <a:gd name="connsiteY1" fmla="*/ 2592487 h 2881491"/>
                  <a:gd name="connsiteX2" fmla="*/ 4385123 w 6675194"/>
                  <a:gd name="connsiteY2" fmla="*/ 2881491 h 2881491"/>
                  <a:gd name="connsiteX3" fmla="*/ 5519899 w 6675194"/>
                  <a:gd name="connsiteY3" fmla="*/ 2599346 h 2881491"/>
                  <a:gd name="connsiteX4" fmla="*/ 6244856 w 6675194"/>
                  <a:gd name="connsiteY4" fmla="*/ 2551701 h 2881491"/>
                  <a:gd name="connsiteX5" fmla="*/ 6675194 w 6675194"/>
                  <a:gd name="connsiteY5" fmla="*/ 1746539 h 2881491"/>
                  <a:gd name="connsiteX6" fmla="*/ 6210662 w 6675194"/>
                  <a:gd name="connsiteY6" fmla="*/ 996990 h 2881491"/>
                  <a:gd name="connsiteX7" fmla="*/ 5720195 w 6675194"/>
                  <a:gd name="connsiteY7" fmla="*/ 74678 h 2881491"/>
                  <a:gd name="connsiteX8" fmla="*/ 3794080 w 6675194"/>
                  <a:gd name="connsiteY8" fmla="*/ 299197 h 2881491"/>
                  <a:gd name="connsiteX9" fmla="*/ 2126816 w 6675194"/>
                  <a:gd name="connsiteY9" fmla="*/ 0 h 2881491"/>
                  <a:gd name="connsiteX10" fmla="*/ 3096209 w 6675194"/>
                  <a:gd name="connsiteY10" fmla="*/ 873168 h 2881491"/>
                  <a:gd name="connsiteX11" fmla="*/ 1500386 w 6675194"/>
                  <a:gd name="connsiteY11" fmla="*/ 1160926 h 2881491"/>
                  <a:gd name="connsiteX0" fmla="*/ 1871506 w 7046314"/>
                  <a:gd name="connsiteY0" fmla="*/ 1160926 h 2881491"/>
                  <a:gd name="connsiteX1" fmla="*/ 0 w 7046314"/>
                  <a:gd name="connsiteY1" fmla="*/ 2592487 h 2881491"/>
                  <a:gd name="connsiteX2" fmla="*/ 4756243 w 7046314"/>
                  <a:gd name="connsiteY2" fmla="*/ 2881491 h 2881491"/>
                  <a:gd name="connsiteX3" fmla="*/ 5891019 w 7046314"/>
                  <a:gd name="connsiteY3" fmla="*/ 2599346 h 2881491"/>
                  <a:gd name="connsiteX4" fmla="*/ 6615976 w 7046314"/>
                  <a:gd name="connsiteY4" fmla="*/ 2551701 h 2881491"/>
                  <a:gd name="connsiteX5" fmla="*/ 7046314 w 7046314"/>
                  <a:gd name="connsiteY5" fmla="*/ 1746539 h 2881491"/>
                  <a:gd name="connsiteX6" fmla="*/ 6581782 w 7046314"/>
                  <a:gd name="connsiteY6" fmla="*/ 996990 h 2881491"/>
                  <a:gd name="connsiteX7" fmla="*/ 6091315 w 7046314"/>
                  <a:gd name="connsiteY7" fmla="*/ 74678 h 2881491"/>
                  <a:gd name="connsiteX8" fmla="*/ 4165200 w 7046314"/>
                  <a:gd name="connsiteY8" fmla="*/ 299197 h 2881491"/>
                  <a:gd name="connsiteX9" fmla="*/ 2497936 w 7046314"/>
                  <a:gd name="connsiteY9" fmla="*/ 0 h 2881491"/>
                  <a:gd name="connsiteX10" fmla="*/ 3467329 w 7046314"/>
                  <a:gd name="connsiteY10" fmla="*/ 873168 h 2881491"/>
                  <a:gd name="connsiteX11" fmla="*/ 1871506 w 7046314"/>
                  <a:gd name="connsiteY11" fmla="*/ 1160926 h 2881491"/>
                  <a:gd name="connsiteX0" fmla="*/ 2054120 w 7228928"/>
                  <a:gd name="connsiteY0" fmla="*/ 1160926 h 2881491"/>
                  <a:gd name="connsiteX1" fmla="*/ 0 w 7228928"/>
                  <a:gd name="connsiteY1" fmla="*/ 2856545 h 2881491"/>
                  <a:gd name="connsiteX2" fmla="*/ 4938857 w 7228928"/>
                  <a:gd name="connsiteY2" fmla="*/ 2881491 h 2881491"/>
                  <a:gd name="connsiteX3" fmla="*/ 6073633 w 7228928"/>
                  <a:gd name="connsiteY3" fmla="*/ 2599346 h 2881491"/>
                  <a:gd name="connsiteX4" fmla="*/ 6798590 w 7228928"/>
                  <a:gd name="connsiteY4" fmla="*/ 2551701 h 2881491"/>
                  <a:gd name="connsiteX5" fmla="*/ 7228928 w 7228928"/>
                  <a:gd name="connsiteY5" fmla="*/ 1746539 h 2881491"/>
                  <a:gd name="connsiteX6" fmla="*/ 6764396 w 7228928"/>
                  <a:gd name="connsiteY6" fmla="*/ 996990 h 2881491"/>
                  <a:gd name="connsiteX7" fmla="*/ 6273929 w 7228928"/>
                  <a:gd name="connsiteY7" fmla="*/ 74678 h 2881491"/>
                  <a:gd name="connsiteX8" fmla="*/ 4347814 w 7228928"/>
                  <a:gd name="connsiteY8" fmla="*/ 299197 h 2881491"/>
                  <a:gd name="connsiteX9" fmla="*/ 2680550 w 7228928"/>
                  <a:gd name="connsiteY9" fmla="*/ 0 h 2881491"/>
                  <a:gd name="connsiteX10" fmla="*/ 3649943 w 7228928"/>
                  <a:gd name="connsiteY10" fmla="*/ 873168 h 2881491"/>
                  <a:gd name="connsiteX11" fmla="*/ 2054120 w 7228928"/>
                  <a:gd name="connsiteY11" fmla="*/ 1160926 h 2881491"/>
                  <a:gd name="connsiteX0" fmla="*/ 2054120 w 7228928"/>
                  <a:gd name="connsiteY0" fmla="*/ 1130457 h 2851022"/>
                  <a:gd name="connsiteX1" fmla="*/ 0 w 7228928"/>
                  <a:gd name="connsiteY1" fmla="*/ 2826076 h 2851022"/>
                  <a:gd name="connsiteX2" fmla="*/ 4938857 w 7228928"/>
                  <a:gd name="connsiteY2" fmla="*/ 2851022 h 2851022"/>
                  <a:gd name="connsiteX3" fmla="*/ 6073633 w 7228928"/>
                  <a:gd name="connsiteY3" fmla="*/ 2568877 h 2851022"/>
                  <a:gd name="connsiteX4" fmla="*/ 6798590 w 7228928"/>
                  <a:gd name="connsiteY4" fmla="*/ 2521232 h 2851022"/>
                  <a:gd name="connsiteX5" fmla="*/ 7228928 w 7228928"/>
                  <a:gd name="connsiteY5" fmla="*/ 1716070 h 2851022"/>
                  <a:gd name="connsiteX6" fmla="*/ 6764396 w 7228928"/>
                  <a:gd name="connsiteY6" fmla="*/ 966521 h 2851022"/>
                  <a:gd name="connsiteX7" fmla="*/ 6273929 w 7228928"/>
                  <a:gd name="connsiteY7" fmla="*/ 44209 h 2851022"/>
                  <a:gd name="connsiteX8" fmla="*/ 4347814 w 7228928"/>
                  <a:gd name="connsiteY8" fmla="*/ 268728 h 2851022"/>
                  <a:gd name="connsiteX9" fmla="*/ 3670203 w 7228928"/>
                  <a:gd name="connsiteY9" fmla="*/ 0 h 2851022"/>
                  <a:gd name="connsiteX10" fmla="*/ 3649943 w 7228928"/>
                  <a:gd name="connsiteY10" fmla="*/ 842699 h 2851022"/>
                  <a:gd name="connsiteX11" fmla="*/ 2054120 w 7228928"/>
                  <a:gd name="connsiteY11" fmla="*/ 1130457 h 2851022"/>
                  <a:gd name="connsiteX0" fmla="*/ 2054120 w 7228928"/>
                  <a:gd name="connsiteY0" fmla="*/ 1130457 h 2851022"/>
                  <a:gd name="connsiteX1" fmla="*/ 1513931 w 7228928"/>
                  <a:gd name="connsiteY1" fmla="*/ 2024273 h 2851022"/>
                  <a:gd name="connsiteX2" fmla="*/ 0 w 7228928"/>
                  <a:gd name="connsiteY2" fmla="*/ 2826076 h 2851022"/>
                  <a:gd name="connsiteX3" fmla="*/ 4938857 w 7228928"/>
                  <a:gd name="connsiteY3" fmla="*/ 2851022 h 2851022"/>
                  <a:gd name="connsiteX4" fmla="*/ 6073633 w 7228928"/>
                  <a:gd name="connsiteY4" fmla="*/ 2568877 h 2851022"/>
                  <a:gd name="connsiteX5" fmla="*/ 6798590 w 7228928"/>
                  <a:gd name="connsiteY5" fmla="*/ 2521232 h 2851022"/>
                  <a:gd name="connsiteX6" fmla="*/ 7228928 w 7228928"/>
                  <a:gd name="connsiteY6" fmla="*/ 1716070 h 2851022"/>
                  <a:gd name="connsiteX7" fmla="*/ 6764396 w 7228928"/>
                  <a:gd name="connsiteY7" fmla="*/ 966521 h 2851022"/>
                  <a:gd name="connsiteX8" fmla="*/ 6273929 w 7228928"/>
                  <a:gd name="connsiteY8" fmla="*/ 44209 h 2851022"/>
                  <a:gd name="connsiteX9" fmla="*/ 4347814 w 7228928"/>
                  <a:gd name="connsiteY9" fmla="*/ 268728 h 2851022"/>
                  <a:gd name="connsiteX10" fmla="*/ 3670203 w 7228928"/>
                  <a:gd name="connsiteY10" fmla="*/ 0 h 2851022"/>
                  <a:gd name="connsiteX11" fmla="*/ 3649943 w 7228928"/>
                  <a:gd name="connsiteY11" fmla="*/ 842699 h 2851022"/>
                  <a:gd name="connsiteX12" fmla="*/ 2054120 w 7228928"/>
                  <a:gd name="connsiteY12" fmla="*/ 1130457 h 2851022"/>
                  <a:gd name="connsiteX0" fmla="*/ 2054120 w 7228928"/>
                  <a:gd name="connsiteY0" fmla="*/ 1130457 h 2851022"/>
                  <a:gd name="connsiteX1" fmla="*/ 1720109 w 7228928"/>
                  <a:gd name="connsiteY1" fmla="*/ 1826229 h 2851022"/>
                  <a:gd name="connsiteX2" fmla="*/ 0 w 7228928"/>
                  <a:gd name="connsiteY2" fmla="*/ 2826076 h 2851022"/>
                  <a:gd name="connsiteX3" fmla="*/ 4938857 w 7228928"/>
                  <a:gd name="connsiteY3" fmla="*/ 2851022 h 2851022"/>
                  <a:gd name="connsiteX4" fmla="*/ 6073633 w 7228928"/>
                  <a:gd name="connsiteY4" fmla="*/ 2568877 h 2851022"/>
                  <a:gd name="connsiteX5" fmla="*/ 6798590 w 7228928"/>
                  <a:gd name="connsiteY5" fmla="*/ 2521232 h 2851022"/>
                  <a:gd name="connsiteX6" fmla="*/ 7228928 w 7228928"/>
                  <a:gd name="connsiteY6" fmla="*/ 1716070 h 2851022"/>
                  <a:gd name="connsiteX7" fmla="*/ 6764396 w 7228928"/>
                  <a:gd name="connsiteY7" fmla="*/ 966521 h 2851022"/>
                  <a:gd name="connsiteX8" fmla="*/ 6273929 w 7228928"/>
                  <a:gd name="connsiteY8" fmla="*/ 44209 h 2851022"/>
                  <a:gd name="connsiteX9" fmla="*/ 4347814 w 7228928"/>
                  <a:gd name="connsiteY9" fmla="*/ 268728 h 2851022"/>
                  <a:gd name="connsiteX10" fmla="*/ 3670203 w 7228928"/>
                  <a:gd name="connsiteY10" fmla="*/ 0 h 2851022"/>
                  <a:gd name="connsiteX11" fmla="*/ 3649943 w 7228928"/>
                  <a:gd name="connsiteY11" fmla="*/ 842699 h 2851022"/>
                  <a:gd name="connsiteX12" fmla="*/ 2054120 w 7228928"/>
                  <a:gd name="connsiteY12" fmla="*/ 1130457 h 2851022"/>
                  <a:gd name="connsiteX0" fmla="*/ 2054120 w 7228928"/>
                  <a:gd name="connsiteY0" fmla="*/ 1130457 h 2851022"/>
                  <a:gd name="connsiteX1" fmla="*/ 1337208 w 7228928"/>
                  <a:gd name="connsiteY1" fmla="*/ 1887166 h 2851022"/>
                  <a:gd name="connsiteX2" fmla="*/ 0 w 7228928"/>
                  <a:gd name="connsiteY2" fmla="*/ 2826076 h 2851022"/>
                  <a:gd name="connsiteX3" fmla="*/ 4938857 w 7228928"/>
                  <a:gd name="connsiteY3" fmla="*/ 2851022 h 2851022"/>
                  <a:gd name="connsiteX4" fmla="*/ 6073633 w 7228928"/>
                  <a:gd name="connsiteY4" fmla="*/ 2568877 h 2851022"/>
                  <a:gd name="connsiteX5" fmla="*/ 6798590 w 7228928"/>
                  <a:gd name="connsiteY5" fmla="*/ 2521232 h 2851022"/>
                  <a:gd name="connsiteX6" fmla="*/ 7228928 w 7228928"/>
                  <a:gd name="connsiteY6" fmla="*/ 1716070 h 2851022"/>
                  <a:gd name="connsiteX7" fmla="*/ 6764396 w 7228928"/>
                  <a:gd name="connsiteY7" fmla="*/ 966521 h 2851022"/>
                  <a:gd name="connsiteX8" fmla="*/ 6273929 w 7228928"/>
                  <a:gd name="connsiteY8" fmla="*/ 44209 h 2851022"/>
                  <a:gd name="connsiteX9" fmla="*/ 4347814 w 7228928"/>
                  <a:gd name="connsiteY9" fmla="*/ 268728 h 2851022"/>
                  <a:gd name="connsiteX10" fmla="*/ 3670203 w 7228928"/>
                  <a:gd name="connsiteY10" fmla="*/ 0 h 2851022"/>
                  <a:gd name="connsiteX11" fmla="*/ 3649943 w 7228928"/>
                  <a:gd name="connsiteY11" fmla="*/ 842699 h 2851022"/>
                  <a:gd name="connsiteX12" fmla="*/ 2054120 w 7228928"/>
                  <a:gd name="connsiteY12" fmla="*/ 1130457 h 2851022"/>
                  <a:gd name="connsiteX0" fmla="*/ 2737451 w 7912259"/>
                  <a:gd name="connsiteY0" fmla="*/ 1130457 h 2851022"/>
                  <a:gd name="connsiteX1" fmla="*/ 2020539 w 7912259"/>
                  <a:gd name="connsiteY1" fmla="*/ 1887166 h 2851022"/>
                  <a:gd name="connsiteX2" fmla="*/ 0 w 7912259"/>
                  <a:gd name="connsiteY2" fmla="*/ 2795608 h 2851022"/>
                  <a:gd name="connsiteX3" fmla="*/ 5622188 w 7912259"/>
                  <a:gd name="connsiteY3" fmla="*/ 2851022 h 2851022"/>
                  <a:gd name="connsiteX4" fmla="*/ 6756964 w 7912259"/>
                  <a:gd name="connsiteY4" fmla="*/ 2568877 h 2851022"/>
                  <a:gd name="connsiteX5" fmla="*/ 7481921 w 7912259"/>
                  <a:gd name="connsiteY5" fmla="*/ 2521232 h 2851022"/>
                  <a:gd name="connsiteX6" fmla="*/ 7912259 w 7912259"/>
                  <a:gd name="connsiteY6" fmla="*/ 1716070 h 2851022"/>
                  <a:gd name="connsiteX7" fmla="*/ 7447727 w 7912259"/>
                  <a:gd name="connsiteY7" fmla="*/ 966521 h 2851022"/>
                  <a:gd name="connsiteX8" fmla="*/ 6957260 w 7912259"/>
                  <a:gd name="connsiteY8" fmla="*/ 44209 h 2851022"/>
                  <a:gd name="connsiteX9" fmla="*/ 5031145 w 7912259"/>
                  <a:gd name="connsiteY9" fmla="*/ 268728 h 2851022"/>
                  <a:gd name="connsiteX10" fmla="*/ 4353534 w 7912259"/>
                  <a:gd name="connsiteY10" fmla="*/ 0 h 2851022"/>
                  <a:gd name="connsiteX11" fmla="*/ 4333274 w 7912259"/>
                  <a:gd name="connsiteY11" fmla="*/ 842699 h 2851022"/>
                  <a:gd name="connsiteX12" fmla="*/ 2737451 w 7912259"/>
                  <a:gd name="connsiteY12" fmla="*/ 1130457 h 2851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912259" h="2851022">
                    <a:moveTo>
                      <a:pt x="2737451" y="1130457"/>
                    </a:moveTo>
                    <a:cubicBezTo>
                      <a:pt x="2463136" y="1355610"/>
                      <a:pt x="2294854" y="1662013"/>
                      <a:pt x="2020539" y="1887166"/>
                    </a:cubicBezTo>
                    <a:lnTo>
                      <a:pt x="0" y="2795608"/>
                    </a:lnTo>
                    <a:lnTo>
                      <a:pt x="5622188" y="2851022"/>
                    </a:lnTo>
                    <a:lnTo>
                      <a:pt x="6756964" y="2568877"/>
                    </a:lnTo>
                    <a:lnTo>
                      <a:pt x="7481921" y="2521232"/>
                    </a:lnTo>
                    <a:lnTo>
                      <a:pt x="7912259" y="1716070"/>
                    </a:lnTo>
                    <a:lnTo>
                      <a:pt x="7447727" y="966521"/>
                    </a:lnTo>
                    <a:lnTo>
                      <a:pt x="6957260" y="44209"/>
                    </a:lnTo>
                    <a:lnTo>
                      <a:pt x="5031145" y="268728"/>
                    </a:lnTo>
                    <a:lnTo>
                      <a:pt x="4353534" y="0"/>
                    </a:lnTo>
                    <a:lnTo>
                      <a:pt x="4333274" y="842699"/>
                    </a:lnTo>
                    <a:lnTo>
                      <a:pt x="2737451" y="1130457"/>
                    </a:lnTo>
                    <a:close/>
                  </a:path>
                </a:pathLst>
              </a:custGeom>
              <a:gradFill flip="none" rotWithShape="1">
                <a:gsLst>
                  <a:gs pos="0">
                    <a:srgbClr val="BDDDD5">
                      <a:alpha val="34000"/>
                    </a:srgbClr>
                  </a:gs>
                  <a:gs pos="100000">
                    <a:srgbClr val="BDDDD5"/>
                  </a:gs>
                </a:gsLst>
                <a:lin ang="0" scaled="1"/>
                <a:tileRect/>
              </a:gradFill>
              <a:ln>
                <a:noFill/>
              </a:ln>
              <a:effectLst>
                <a:softEdge rad="6350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Freeform: Shape 17">
                <a:extLst>
                  <a:ext uri="{FF2B5EF4-FFF2-40B4-BE49-F238E27FC236}">
                    <a16:creationId xmlns:a16="http://schemas.microsoft.com/office/drawing/2014/main" id="{3AE7CE43-3E1B-D118-544E-33BCDB2293AA}"/>
                  </a:ext>
                </a:extLst>
              </p:cNvPr>
              <p:cNvSpPr/>
              <p:nvPr userDrawn="1"/>
            </p:nvSpPr>
            <p:spPr>
              <a:xfrm flipH="1" flipV="1">
                <a:off x="14537958" y="-782614"/>
                <a:ext cx="9734800" cy="5299765"/>
              </a:xfrm>
              <a:custGeom>
                <a:avLst/>
                <a:gdLst>
                  <a:gd name="connsiteX0" fmla="*/ 874643 w 6383130"/>
                  <a:gd name="connsiteY0" fmla="*/ 1122017 h 3330713"/>
                  <a:gd name="connsiteX1" fmla="*/ 2341217 w 6383130"/>
                  <a:gd name="connsiteY1" fmla="*/ 2199861 h 3330713"/>
                  <a:gd name="connsiteX2" fmla="*/ 2893391 w 6383130"/>
                  <a:gd name="connsiteY2" fmla="*/ 3012661 h 3330713"/>
                  <a:gd name="connsiteX3" fmla="*/ 3953565 w 6383130"/>
                  <a:gd name="connsiteY3" fmla="*/ 3330713 h 3330713"/>
                  <a:gd name="connsiteX4" fmla="*/ 5106504 w 6383130"/>
                  <a:gd name="connsiteY4" fmla="*/ 3083339 h 3330713"/>
                  <a:gd name="connsiteX5" fmla="*/ 5464313 w 6383130"/>
                  <a:gd name="connsiteY5" fmla="*/ 2425148 h 3330713"/>
                  <a:gd name="connsiteX6" fmla="*/ 4753113 w 6383130"/>
                  <a:gd name="connsiteY6" fmla="*/ 1696278 h 3330713"/>
                  <a:gd name="connsiteX7" fmla="*/ 6007652 w 6383130"/>
                  <a:gd name="connsiteY7" fmla="*/ 1532835 h 3330713"/>
                  <a:gd name="connsiteX8" fmla="*/ 6383130 w 6383130"/>
                  <a:gd name="connsiteY8" fmla="*/ 1334052 h 3330713"/>
                  <a:gd name="connsiteX9" fmla="*/ 6383130 w 6383130"/>
                  <a:gd name="connsiteY9" fmla="*/ 216452 h 3330713"/>
                  <a:gd name="connsiteX10" fmla="*/ 4117008 w 6383130"/>
                  <a:gd name="connsiteY10" fmla="*/ 0 h 3330713"/>
                  <a:gd name="connsiteX11" fmla="*/ 2531165 w 6383130"/>
                  <a:gd name="connsiteY11" fmla="*/ 287130 h 3330713"/>
                  <a:gd name="connsiteX12" fmla="*/ 812800 w 6383130"/>
                  <a:gd name="connsiteY12" fmla="*/ 437322 h 3330713"/>
                  <a:gd name="connsiteX13" fmla="*/ 0 w 6383130"/>
                  <a:gd name="connsiteY13" fmla="*/ 689113 h 3330713"/>
                  <a:gd name="connsiteX14" fmla="*/ 874643 w 6383130"/>
                  <a:gd name="connsiteY14" fmla="*/ 1122017 h 3330713"/>
                  <a:gd name="connsiteX0" fmla="*/ 874643 w 6383130"/>
                  <a:gd name="connsiteY0" fmla="*/ 1122017 h 3330713"/>
                  <a:gd name="connsiteX1" fmla="*/ 2341217 w 6383130"/>
                  <a:gd name="connsiteY1" fmla="*/ 2199861 h 3330713"/>
                  <a:gd name="connsiteX2" fmla="*/ 2893391 w 6383130"/>
                  <a:gd name="connsiteY2" fmla="*/ 3012661 h 3330713"/>
                  <a:gd name="connsiteX3" fmla="*/ 3953565 w 6383130"/>
                  <a:gd name="connsiteY3" fmla="*/ 3330713 h 3330713"/>
                  <a:gd name="connsiteX4" fmla="*/ 5106504 w 6383130"/>
                  <a:gd name="connsiteY4" fmla="*/ 3083339 h 3330713"/>
                  <a:gd name="connsiteX5" fmla="*/ 5464313 w 6383130"/>
                  <a:gd name="connsiteY5" fmla="*/ 2425148 h 3330713"/>
                  <a:gd name="connsiteX6" fmla="*/ 4753113 w 6383130"/>
                  <a:gd name="connsiteY6" fmla="*/ 1696278 h 3330713"/>
                  <a:gd name="connsiteX7" fmla="*/ 6007652 w 6383130"/>
                  <a:gd name="connsiteY7" fmla="*/ 1532835 h 3330713"/>
                  <a:gd name="connsiteX8" fmla="*/ 6383130 w 6383130"/>
                  <a:gd name="connsiteY8" fmla="*/ 216452 h 3330713"/>
                  <a:gd name="connsiteX9" fmla="*/ 4117008 w 6383130"/>
                  <a:gd name="connsiteY9" fmla="*/ 0 h 3330713"/>
                  <a:gd name="connsiteX10" fmla="*/ 2531165 w 6383130"/>
                  <a:gd name="connsiteY10" fmla="*/ 287130 h 3330713"/>
                  <a:gd name="connsiteX11" fmla="*/ 812800 w 6383130"/>
                  <a:gd name="connsiteY11" fmla="*/ 437322 h 3330713"/>
                  <a:gd name="connsiteX12" fmla="*/ 0 w 6383130"/>
                  <a:gd name="connsiteY12" fmla="*/ 689113 h 3330713"/>
                  <a:gd name="connsiteX13" fmla="*/ 874643 w 6383130"/>
                  <a:gd name="connsiteY13" fmla="*/ 1122017 h 3330713"/>
                  <a:gd name="connsiteX0" fmla="*/ 874643 w 6007652"/>
                  <a:gd name="connsiteY0" fmla="*/ 1122017 h 3330713"/>
                  <a:gd name="connsiteX1" fmla="*/ 2341217 w 6007652"/>
                  <a:gd name="connsiteY1" fmla="*/ 2199861 h 3330713"/>
                  <a:gd name="connsiteX2" fmla="*/ 2893391 w 6007652"/>
                  <a:gd name="connsiteY2" fmla="*/ 3012661 h 3330713"/>
                  <a:gd name="connsiteX3" fmla="*/ 3953565 w 6007652"/>
                  <a:gd name="connsiteY3" fmla="*/ 3330713 h 3330713"/>
                  <a:gd name="connsiteX4" fmla="*/ 5106504 w 6007652"/>
                  <a:gd name="connsiteY4" fmla="*/ 3083339 h 3330713"/>
                  <a:gd name="connsiteX5" fmla="*/ 5464313 w 6007652"/>
                  <a:gd name="connsiteY5" fmla="*/ 2425148 h 3330713"/>
                  <a:gd name="connsiteX6" fmla="*/ 4753113 w 6007652"/>
                  <a:gd name="connsiteY6" fmla="*/ 1696278 h 3330713"/>
                  <a:gd name="connsiteX7" fmla="*/ 6007652 w 6007652"/>
                  <a:gd name="connsiteY7" fmla="*/ 1532835 h 3330713"/>
                  <a:gd name="connsiteX8" fmla="*/ 5942502 w 6007652"/>
                  <a:gd name="connsiteY8" fmla="*/ 158750 h 3330713"/>
                  <a:gd name="connsiteX9" fmla="*/ 4117008 w 6007652"/>
                  <a:gd name="connsiteY9" fmla="*/ 0 h 3330713"/>
                  <a:gd name="connsiteX10" fmla="*/ 2531165 w 6007652"/>
                  <a:gd name="connsiteY10" fmla="*/ 287130 h 3330713"/>
                  <a:gd name="connsiteX11" fmla="*/ 812800 w 6007652"/>
                  <a:gd name="connsiteY11" fmla="*/ 437322 h 3330713"/>
                  <a:gd name="connsiteX12" fmla="*/ 0 w 6007652"/>
                  <a:gd name="connsiteY12" fmla="*/ 689113 h 3330713"/>
                  <a:gd name="connsiteX13" fmla="*/ 874643 w 6007652"/>
                  <a:gd name="connsiteY13" fmla="*/ 1122017 h 3330713"/>
                  <a:gd name="connsiteX0" fmla="*/ 874643 w 5942502"/>
                  <a:gd name="connsiteY0" fmla="*/ 1122017 h 3330713"/>
                  <a:gd name="connsiteX1" fmla="*/ 2341217 w 5942502"/>
                  <a:gd name="connsiteY1" fmla="*/ 2199861 h 3330713"/>
                  <a:gd name="connsiteX2" fmla="*/ 2893391 w 5942502"/>
                  <a:gd name="connsiteY2" fmla="*/ 3012661 h 3330713"/>
                  <a:gd name="connsiteX3" fmla="*/ 3953565 w 5942502"/>
                  <a:gd name="connsiteY3" fmla="*/ 3330713 h 3330713"/>
                  <a:gd name="connsiteX4" fmla="*/ 5106504 w 5942502"/>
                  <a:gd name="connsiteY4" fmla="*/ 3083339 h 3330713"/>
                  <a:gd name="connsiteX5" fmla="*/ 5464313 w 5942502"/>
                  <a:gd name="connsiteY5" fmla="*/ 2425148 h 3330713"/>
                  <a:gd name="connsiteX6" fmla="*/ 4753113 w 5942502"/>
                  <a:gd name="connsiteY6" fmla="*/ 1696278 h 3330713"/>
                  <a:gd name="connsiteX7" fmla="*/ 5881758 w 5942502"/>
                  <a:gd name="connsiteY7" fmla="*/ 1532835 h 3330713"/>
                  <a:gd name="connsiteX8" fmla="*/ 5942502 w 5942502"/>
                  <a:gd name="connsiteY8" fmla="*/ 158750 h 3330713"/>
                  <a:gd name="connsiteX9" fmla="*/ 4117008 w 5942502"/>
                  <a:gd name="connsiteY9" fmla="*/ 0 h 3330713"/>
                  <a:gd name="connsiteX10" fmla="*/ 2531165 w 5942502"/>
                  <a:gd name="connsiteY10" fmla="*/ 287130 h 3330713"/>
                  <a:gd name="connsiteX11" fmla="*/ 812800 w 5942502"/>
                  <a:gd name="connsiteY11" fmla="*/ 437322 h 3330713"/>
                  <a:gd name="connsiteX12" fmla="*/ 0 w 5942502"/>
                  <a:gd name="connsiteY12" fmla="*/ 689113 h 3330713"/>
                  <a:gd name="connsiteX13" fmla="*/ 874643 w 5942502"/>
                  <a:gd name="connsiteY13" fmla="*/ 1122017 h 3330713"/>
                  <a:gd name="connsiteX0" fmla="*/ 874643 w 5942502"/>
                  <a:gd name="connsiteY0" fmla="*/ 1122017 h 3330713"/>
                  <a:gd name="connsiteX1" fmla="*/ 2341217 w 5942502"/>
                  <a:gd name="connsiteY1" fmla="*/ 2199861 h 3330713"/>
                  <a:gd name="connsiteX2" fmla="*/ 2893391 w 5942502"/>
                  <a:gd name="connsiteY2" fmla="*/ 3012661 h 3330713"/>
                  <a:gd name="connsiteX3" fmla="*/ 3953565 w 5942502"/>
                  <a:gd name="connsiteY3" fmla="*/ 3330713 h 3330713"/>
                  <a:gd name="connsiteX4" fmla="*/ 5106504 w 5942502"/>
                  <a:gd name="connsiteY4" fmla="*/ 3083339 h 3330713"/>
                  <a:gd name="connsiteX5" fmla="*/ 5464313 w 5942502"/>
                  <a:gd name="connsiteY5" fmla="*/ 2425148 h 3330713"/>
                  <a:gd name="connsiteX6" fmla="*/ 5109813 w 5942502"/>
                  <a:gd name="connsiteY6" fmla="*/ 1712015 h 3330713"/>
                  <a:gd name="connsiteX7" fmla="*/ 5881758 w 5942502"/>
                  <a:gd name="connsiteY7" fmla="*/ 1532835 h 3330713"/>
                  <a:gd name="connsiteX8" fmla="*/ 5942502 w 5942502"/>
                  <a:gd name="connsiteY8" fmla="*/ 158750 h 3330713"/>
                  <a:gd name="connsiteX9" fmla="*/ 4117008 w 5942502"/>
                  <a:gd name="connsiteY9" fmla="*/ 0 h 3330713"/>
                  <a:gd name="connsiteX10" fmla="*/ 2531165 w 5942502"/>
                  <a:gd name="connsiteY10" fmla="*/ 287130 h 3330713"/>
                  <a:gd name="connsiteX11" fmla="*/ 812800 w 5942502"/>
                  <a:gd name="connsiteY11" fmla="*/ 437322 h 3330713"/>
                  <a:gd name="connsiteX12" fmla="*/ 0 w 5942502"/>
                  <a:gd name="connsiteY12" fmla="*/ 689113 h 3330713"/>
                  <a:gd name="connsiteX13" fmla="*/ 874643 w 5942502"/>
                  <a:gd name="connsiteY13" fmla="*/ 1122017 h 3330713"/>
                  <a:gd name="connsiteX0" fmla="*/ 874643 w 5942502"/>
                  <a:gd name="connsiteY0" fmla="*/ 1122017 h 3330713"/>
                  <a:gd name="connsiteX1" fmla="*/ 2341217 w 5942502"/>
                  <a:gd name="connsiteY1" fmla="*/ 2199861 h 3330713"/>
                  <a:gd name="connsiteX2" fmla="*/ 2893391 w 5942502"/>
                  <a:gd name="connsiteY2" fmla="*/ 3012661 h 3330713"/>
                  <a:gd name="connsiteX3" fmla="*/ 3953565 w 5942502"/>
                  <a:gd name="connsiteY3" fmla="*/ 3330713 h 3330713"/>
                  <a:gd name="connsiteX4" fmla="*/ 5106504 w 5942502"/>
                  <a:gd name="connsiteY4" fmla="*/ 3083339 h 3330713"/>
                  <a:gd name="connsiteX5" fmla="*/ 5464313 w 5942502"/>
                  <a:gd name="connsiteY5" fmla="*/ 2425148 h 3330713"/>
                  <a:gd name="connsiteX6" fmla="*/ 5235707 w 5942502"/>
                  <a:gd name="connsiteY6" fmla="*/ 1727752 h 3330713"/>
                  <a:gd name="connsiteX7" fmla="*/ 5881758 w 5942502"/>
                  <a:gd name="connsiteY7" fmla="*/ 1532835 h 3330713"/>
                  <a:gd name="connsiteX8" fmla="*/ 5942502 w 5942502"/>
                  <a:gd name="connsiteY8" fmla="*/ 158750 h 3330713"/>
                  <a:gd name="connsiteX9" fmla="*/ 4117008 w 5942502"/>
                  <a:gd name="connsiteY9" fmla="*/ 0 h 3330713"/>
                  <a:gd name="connsiteX10" fmla="*/ 2531165 w 5942502"/>
                  <a:gd name="connsiteY10" fmla="*/ 287130 h 3330713"/>
                  <a:gd name="connsiteX11" fmla="*/ 812800 w 5942502"/>
                  <a:gd name="connsiteY11" fmla="*/ 437322 h 3330713"/>
                  <a:gd name="connsiteX12" fmla="*/ 0 w 5942502"/>
                  <a:gd name="connsiteY12" fmla="*/ 689113 h 3330713"/>
                  <a:gd name="connsiteX13" fmla="*/ 874643 w 5942502"/>
                  <a:gd name="connsiteY13" fmla="*/ 1122017 h 3330713"/>
                  <a:gd name="connsiteX0" fmla="*/ 874643 w 5942502"/>
                  <a:gd name="connsiteY0" fmla="*/ 1122017 h 3330713"/>
                  <a:gd name="connsiteX1" fmla="*/ 2341217 w 5942502"/>
                  <a:gd name="connsiteY1" fmla="*/ 2199861 h 3330713"/>
                  <a:gd name="connsiteX2" fmla="*/ 2893391 w 5942502"/>
                  <a:gd name="connsiteY2" fmla="*/ 3012661 h 3330713"/>
                  <a:gd name="connsiteX3" fmla="*/ 3953565 w 5942502"/>
                  <a:gd name="connsiteY3" fmla="*/ 3330713 h 3330713"/>
                  <a:gd name="connsiteX4" fmla="*/ 5106504 w 5942502"/>
                  <a:gd name="connsiteY4" fmla="*/ 3083339 h 3330713"/>
                  <a:gd name="connsiteX5" fmla="*/ 5605944 w 5942502"/>
                  <a:gd name="connsiteY5" fmla="*/ 2472358 h 3330713"/>
                  <a:gd name="connsiteX6" fmla="*/ 5235707 w 5942502"/>
                  <a:gd name="connsiteY6" fmla="*/ 1727752 h 3330713"/>
                  <a:gd name="connsiteX7" fmla="*/ 5881758 w 5942502"/>
                  <a:gd name="connsiteY7" fmla="*/ 1532835 h 3330713"/>
                  <a:gd name="connsiteX8" fmla="*/ 5942502 w 5942502"/>
                  <a:gd name="connsiteY8" fmla="*/ 158750 h 3330713"/>
                  <a:gd name="connsiteX9" fmla="*/ 4117008 w 5942502"/>
                  <a:gd name="connsiteY9" fmla="*/ 0 h 3330713"/>
                  <a:gd name="connsiteX10" fmla="*/ 2531165 w 5942502"/>
                  <a:gd name="connsiteY10" fmla="*/ 287130 h 3330713"/>
                  <a:gd name="connsiteX11" fmla="*/ 812800 w 5942502"/>
                  <a:gd name="connsiteY11" fmla="*/ 437322 h 3330713"/>
                  <a:gd name="connsiteX12" fmla="*/ 0 w 5942502"/>
                  <a:gd name="connsiteY12" fmla="*/ 689113 h 3330713"/>
                  <a:gd name="connsiteX13" fmla="*/ 874643 w 5942502"/>
                  <a:gd name="connsiteY13" fmla="*/ 1122017 h 3330713"/>
                  <a:gd name="connsiteX0" fmla="*/ 874643 w 5942502"/>
                  <a:gd name="connsiteY0" fmla="*/ 1122017 h 3330713"/>
                  <a:gd name="connsiteX1" fmla="*/ 2341217 w 5942502"/>
                  <a:gd name="connsiteY1" fmla="*/ 2199861 h 3330713"/>
                  <a:gd name="connsiteX2" fmla="*/ 2893391 w 5942502"/>
                  <a:gd name="connsiteY2" fmla="*/ 3012661 h 3330713"/>
                  <a:gd name="connsiteX3" fmla="*/ 3953565 w 5942502"/>
                  <a:gd name="connsiteY3" fmla="*/ 3330713 h 3330713"/>
                  <a:gd name="connsiteX4" fmla="*/ 5106504 w 5942502"/>
                  <a:gd name="connsiteY4" fmla="*/ 3083339 h 3330713"/>
                  <a:gd name="connsiteX5" fmla="*/ 5605944 w 5942502"/>
                  <a:gd name="connsiteY5" fmla="*/ 2472358 h 3330713"/>
                  <a:gd name="connsiteX6" fmla="*/ 5382584 w 5942502"/>
                  <a:gd name="connsiteY6" fmla="*/ 1727752 h 3330713"/>
                  <a:gd name="connsiteX7" fmla="*/ 5881758 w 5942502"/>
                  <a:gd name="connsiteY7" fmla="*/ 1532835 h 3330713"/>
                  <a:gd name="connsiteX8" fmla="*/ 5942502 w 5942502"/>
                  <a:gd name="connsiteY8" fmla="*/ 158750 h 3330713"/>
                  <a:gd name="connsiteX9" fmla="*/ 4117008 w 5942502"/>
                  <a:gd name="connsiteY9" fmla="*/ 0 h 3330713"/>
                  <a:gd name="connsiteX10" fmla="*/ 2531165 w 5942502"/>
                  <a:gd name="connsiteY10" fmla="*/ 287130 h 3330713"/>
                  <a:gd name="connsiteX11" fmla="*/ 812800 w 5942502"/>
                  <a:gd name="connsiteY11" fmla="*/ 437322 h 3330713"/>
                  <a:gd name="connsiteX12" fmla="*/ 0 w 5942502"/>
                  <a:gd name="connsiteY12" fmla="*/ 689113 h 3330713"/>
                  <a:gd name="connsiteX13" fmla="*/ 874643 w 5942502"/>
                  <a:gd name="connsiteY13" fmla="*/ 1122017 h 3330713"/>
                  <a:gd name="connsiteX0" fmla="*/ 874643 w 5942502"/>
                  <a:gd name="connsiteY0" fmla="*/ 1122017 h 3330713"/>
                  <a:gd name="connsiteX1" fmla="*/ 2341217 w 5942502"/>
                  <a:gd name="connsiteY1" fmla="*/ 2199861 h 3330713"/>
                  <a:gd name="connsiteX2" fmla="*/ 2898637 w 5942502"/>
                  <a:gd name="connsiteY2" fmla="*/ 3091345 h 3330713"/>
                  <a:gd name="connsiteX3" fmla="*/ 3953565 w 5942502"/>
                  <a:gd name="connsiteY3" fmla="*/ 3330713 h 3330713"/>
                  <a:gd name="connsiteX4" fmla="*/ 5106504 w 5942502"/>
                  <a:gd name="connsiteY4" fmla="*/ 3083339 h 3330713"/>
                  <a:gd name="connsiteX5" fmla="*/ 5605944 w 5942502"/>
                  <a:gd name="connsiteY5" fmla="*/ 2472358 h 3330713"/>
                  <a:gd name="connsiteX6" fmla="*/ 5382584 w 5942502"/>
                  <a:gd name="connsiteY6" fmla="*/ 1727752 h 3330713"/>
                  <a:gd name="connsiteX7" fmla="*/ 5881758 w 5942502"/>
                  <a:gd name="connsiteY7" fmla="*/ 1532835 h 3330713"/>
                  <a:gd name="connsiteX8" fmla="*/ 5942502 w 5942502"/>
                  <a:gd name="connsiteY8" fmla="*/ 158750 h 3330713"/>
                  <a:gd name="connsiteX9" fmla="*/ 4117008 w 5942502"/>
                  <a:gd name="connsiteY9" fmla="*/ 0 h 3330713"/>
                  <a:gd name="connsiteX10" fmla="*/ 2531165 w 5942502"/>
                  <a:gd name="connsiteY10" fmla="*/ 287130 h 3330713"/>
                  <a:gd name="connsiteX11" fmla="*/ 812800 w 5942502"/>
                  <a:gd name="connsiteY11" fmla="*/ 437322 h 3330713"/>
                  <a:gd name="connsiteX12" fmla="*/ 0 w 5942502"/>
                  <a:gd name="connsiteY12" fmla="*/ 689113 h 3330713"/>
                  <a:gd name="connsiteX13" fmla="*/ 874643 w 5942502"/>
                  <a:gd name="connsiteY13" fmla="*/ 1122017 h 3330713"/>
                  <a:gd name="connsiteX0" fmla="*/ 874643 w 5942502"/>
                  <a:gd name="connsiteY0" fmla="*/ 996123 h 3204819"/>
                  <a:gd name="connsiteX1" fmla="*/ 2341217 w 5942502"/>
                  <a:gd name="connsiteY1" fmla="*/ 2073967 h 3204819"/>
                  <a:gd name="connsiteX2" fmla="*/ 2898637 w 5942502"/>
                  <a:gd name="connsiteY2" fmla="*/ 2965451 h 3204819"/>
                  <a:gd name="connsiteX3" fmla="*/ 3953565 w 5942502"/>
                  <a:gd name="connsiteY3" fmla="*/ 3204819 h 3204819"/>
                  <a:gd name="connsiteX4" fmla="*/ 5106504 w 5942502"/>
                  <a:gd name="connsiteY4" fmla="*/ 2957445 h 3204819"/>
                  <a:gd name="connsiteX5" fmla="*/ 5605944 w 5942502"/>
                  <a:gd name="connsiteY5" fmla="*/ 2346464 h 3204819"/>
                  <a:gd name="connsiteX6" fmla="*/ 5382584 w 5942502"/>
                  <a:gd name="connsiteY6" fmla="*/ 1601858 h 3204819"/>
                  <a:gd name="connsiteX7" fmla="*/ 5881758 w 5942502"/>
                  <a:gd name="connsiteY7" fmla="*/ 1406941 h 3204819"/>
                  <a:gd name="connsiteX8" fmla="*/ 5942502 w 5942502"/>
                  <a:gd name="connsiteY8" fmla="*/ 32856 h 3204819"/>
                  <a:gd name="connsiteX9" fmla="*/ 4169464 w 5942502"/>
                  <a:gd name="connsiteY9" fmla="*/ 0 h 3204819"/>
                  <a:gd name="connsiteX10" fmla="*/ 2531165 w 5942502"/>
                  <a:gd name="connsiteY10" fmla="*/ 161236 h 3204819"/>
                  <a:gd name="connsiteX11" fmla="*/ 812800 w 5942502"/>
                  <a:gd name="connsiteY11" fmla="*/ 311428 h 3204819"/>
                  <a:gd name="connsiteX12" fmla="*/ 0 w 5942502"/>
                  <a:gd name="connsiteY12" fmla="*/ 563219 h 3204819"/>
                  <a:gd name="connsiteX13" fmla="*/ 874643 w 5942502"/>
                  <a:gd name="connsiteY13" fmla="*/ 996123 h 3204819"/>
                  <a:gd name="connsiteX0" fmla="*/ 874643 w 5932010"/>
                  <a:gd name="connsiteY0" fmla="*/ 996123 h 3204819"/>
                  <a:gd name="connsiteX1" fmla="*/ 2341217 w 5932010"/>
                  <a:gd name="connsiteY1" fmla="*/ 2073967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605944 w 5932010"/>
                  <a:gd name="connsiteY5" fmla="*/ 2346464 h 3204819"/>
                  <a:gd name="connsiteX6" fmla="*/ 5382584 w 5932010"/>
                  <a:gd name="connsiteY6" fmla="*/ 1601858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74643 w 5932010"/>
                  <a:gd name="connsiteY13" fmla="*/ 996123 h 3204819"/>
                  <a:gd name="connsiteX0" fmla="*/ 874643 w 5932010"/>
                  <a:gd name="connsiteY0" fmla="*/ 996123 h 3204819"/>
                  <a:gd name="connsiteX1" fmla="*/ 2341217 w 5932010"/>
                  <a:gd name="connsiteY1" fmla="*/ 2073967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605944 w 5932010"/>
                  <a:gd name="connsiteY5" fmla="*/ 2346464 h 3204819"/>
                  <a:gd name="connsiteX6" fmla="*/ 5503232 w 5932010"/>
                  <a:gd name="connsiteY6" fmla="*/ 1575630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74643 w 5932010"/>
                  <a:gd name="connsiteY13" fmla="*/ 996123 h 3204819"/>
                  <a:gd name="connsiteX0" fmla="*/ 874643 w 5932010"/>
                  <a:gd name="connsiteY0" fmla="*/ 996123 h 3204819"/>
                  <a:gd name="connsiteX1" fmla="*/ 2341217 w 5932010"/>
                  <a:gd name="connsiteY1" fmla="*/ 2073967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443331 w 5932010"/>
                  <a:gd name="connsiteY5" fmla="*/ 2346464 h 3204819"/>
                  <a:gd name="connsiteX6" fmla="*/ 5503232 w 5932010"/>
                  <a:gd name="connsiteY6" fmla="*/ 1575630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74643 w 5932010"/>
                  <a:gd name="connsiteY13" fmla="*/ 996123 h 3204819"/>
                  <a:gd name="connsiteX0" fmla="*/ 874643 w 5932010"/>
                  <a:gd name="connsiteY0" fmla="*/ 996123 h 3204819"/>
                  <a:gd name="connsiteX1" fmla="*/ 2341217 w 5932010"/>
                  <a:gd name="connsiteY1" fmla="*/ 2073967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527261 w 5932010"/>
                  <a:gd name="connsiteY5" fmla="*/ 2346464 h 3204819"/>
                  <a:gd name="connsiteX6" fmla="*/ 5503232 w 5932010"/>
                  <a:gd name="connsiteY6" fmla="*/ 1575630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74643 w 5932010"/>
                  <a:gd name="connsiteY13" fmla="*/ 996123 h 3204819"/>
                  <a:gd name="connsiteX0" fmla="*/ 874643 w 5932010"/>
                  <a:gd name="connsiteY0" fmla="*/ 996123 h 3204819"/>
                  <a:gd name="connsiteX1" fmla="*/ 2341217 w 5932010"/>
                  <a:gd name="connsiteY1" fmla="*/ 2073967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527261 w 5932010"/>
                  <a:gd name="connsiteY5" fmla="*/ 2346464 h 3204819"/>
                  <a:gd name="connsiteX6" fmla="*/ 5414057 w 5932010"/>
                  <a:gd name="connsiteY6" fmla="*/ 1591367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74643 w 5932010"/>
                  <a:gd name="connsiteY13" fmla="*/ 996123 h 3204819"/>
                  <a:gd name="connsiteX0" fmla="*/ 837924 w 5932010"/>
                  <a:gd name="connsiteY0" fmla="*/ 1300366 h 3204819"/>
                  <a:gd name="connsiteX1" fmla="*/ 2341217 w 5932010"/>
                  <a:gd name="connsiteY1" fmla="*/ 2073967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527261 w 5932010"/>
                  <a:gd name="connsiteY5" fmla="*/ 2346464 h 3204819"/>
                  <a:gd name="connsiteX6" fmla="*/ 5414057 w 5932010"/>
                  <a:gd name="connsiteY6" fmla="*/ 1591367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37924 w 5932010"/>
                  <a:gd name="connsiteY13" fmla="*/ 1300366 h 3204819"/>
                  <a:gd name="connsiteX0" fmla="*/ 837924 w 5932010"/>
                  <a:gd name="connsiteY0" fmla="*/ 1300366 h 3204819"/>
                  <a:gd name="connsiteX1" fmla="*/ 2236306 w 5932010"/>
                  <a:gd name="connsiteY1" fmla="*/ 2094949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527261 w 5932010"/>
                  <a:gd name="connsiteY5" fmla="*/ 2346464 h 3204819"/>
                  <a:gd name="connsiteX6" fmla="*/ 5414057 w 5932010"/>
                  <a:gd name="connsiteY6" fmla="*/ 1591367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37924 w 5932010"/>
                  <a:gd name="connsiteY13" fmla="*/ 1300366 h 3204819"/>
                  <a:gd name="connsiteX0" fmla="*/ 837924 w 5932010"/>
                  <a:gd name="connsiteY0" fmla="*/ 1300366 h 3204819"/>
                  <a:gd name="connsiteX1" fmla="*/ 1661915 w 5932010"/>
                  <a:gd name="connsiteY1" fmla="*/ 2449025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527261 w 5932010"/>
                  <a:gd name="connsiteY5" fmla="*/ 2346464 h 3204819"/>
                  <a:gd name="connsiteX6" fmla="*/ 5414057 w 5932010"/>
                  <a:gd name="connsiteY6" fmla="*/ 1591367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37924 w 5932010"/>
                  <a:gd name="connsiteY13" fmla="*/ 1300366 h 3204819"/>
                  <a:gd name="connsiteX0" fmla="*/ 837924 w 5932010"/>
                  <a:gd name="connsiteY0" fmla="*/ 1300366 h 3204819"/>
                  <a:gd name="connsiteX1" fmla="*/ 1543890 w 5932010"/>
                  <a:gd name="connsiteY1" fmla="*/ 2449025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527261 w 5932010"/>
                  <a:gd name="connsiteY5" fmla="*/ 2346464 h 3204819"/>
                  <a:gd name="connsiteX6" fmla="*/ 5414057 w 5932010"/>
                  <a:gd name="connsiteY6" fmla="*/ 1591367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37924 w 5932010"/>
                  <a:gd name="connsiteY13" fmla="*/ 1300366 h 3204819"/>
                  <a:gd name="connsiteX0" fmla="*/ 837924 w 5932010"/>
                  <a:gd name="connsiteY0" fmla="*/ 1300366 h 3204819"/>
                  <a:gd name="connsiteX1" fmla="*/ 1543890 w 5932010"/>
                  <a:gd name="connsiteY1" fmla="*/ 2449025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527261 w 5932010"/>
                  <a:gd name="connsiteY5" fmla="*/ 2346464 h 3204819"/>
                  <a:gd name="connsiteX6" fmla="*/ 5547819 w 5932010"/>
                  <a:gd name="connsiteY6" fmla="*/ 1591367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37924 w 5932010"/>
                  <a:gd name="connsiteY13" fmla="*/ 1300366 h 3204819"/>
                  <a:gd name="connsiteX0" fmla="*/ 837924 w 6031257"/>
                  <a:gd name="connsiteY0" fmla="*/ 1300366 h 3204819"/>
                  <a:gd name="connsiteX1" fmla="*/ 1543890 w 6031257"/>
                  <a:gd name="connsiteY1" fmla="*/ 2449025 h 3204819"/>
                  <a:gd name="connsiteX2" fmla="*/ 2898637 w 6031257"/>
                  <a:gd name="connsiteY2" fmla="*/ 2965451 h 3204819"/>
                  <a:gd name="connsiteX3" fmla="*/ 3953565 w 6031257"/>
                  <a:gd name="connsiteY3" fmla="*/ 3204819 h 3204819"/>
                  <a:gd name="connsiteX4" fmla="*/ 5106504 w 6031257"/>
                  <a:gd name="connsiteY4" fmla="*/ 2957445 h 3204819"/>
                  <a:gd name="connsiteX5" fmla="*/ 5527261 w 6031257"/>
                  <a:gd name="connsiteY5" fmla="*/ 2346464 h 3204819"/>
                  <a:gd name="connsiteX6" fmla="*/ 5547819 w 6031257"/>
                  <a:gd name="connsiteY6" fmla="*/ 1591367 h 3204819"/>
                  <a:gd name="connsiteX7" fmla="*/ 6031257 w 6031257"/>
                  <a:gd name="connsiteY7" fmla="*/ 1367599 h 3204819"/>
                  <a:gd name="connsiteX8" fmla="*/ 5932010 w 6031257"/>
                  <a:gd name="connsiteY8" fmla="*/ 410537 h 3204819"/>
                  <a:gd name="connsiteX9" fmla="*/ 4169464 w 6031257"/>
                  <a:gd name="connsiteY9" fmla="*/ 0 h 3204819"/>
                  <a:gd name="connsiteX10" fmla="*/ 2531165 w 6031257"/>
                  <a:gd name="connsiteY10" fmla="*/ 161236 h 3204819"/>
                  <a:gd name="connsiteX11" fmla="*/ 812800 w 6031257"/>
                  <a:gd name="connsiteY11" fmla="*/ 311428 h 3204819"/>
                  <a:gd name="connsiteX12" fmla="*/ 0 w 6031257"/>
                  <a:gd name="connsiteY12" fmla="*/ 563219 h 3204819"/>
                  <a:gd name="connsiteX13" fmla="*/ 837924 w 6031257"/>
                  <a:gd name="connsiteY13" fmla="*/ 1300366 h 3204819"/>
                  <a:gd name="connsiteX0" fmla="*/ 837924 w 6031257"/>
                  <a:gd name="connsiteY0" fmla="*/ 1300366 h 3204819"/>
                  <a:gd name="connsiteX1" fmla="*/ 1543890 w 6031257"/>
                  <a:gd name="connsiteY1" fmla="*/ 2449025 h 3204819"/>
                  <a:gd name="connsiteX2" fmla="*/ 2898637 w 6031257"/>
                  <a:gd name="connsiteY2" fmla="*/ 2965451 h 3204819"/>
                  <a:gd name="connsiteX3" fmla="*/ 3953565 w 6031257"/>
                  <a:gd name="connsiteY3" fmla="*/ 3204819 h 3204819"/>
                  <a:gd name="connsiteX4" fmla="*/ 5106504 w 6031257"/>
                  <a:gd name="connsiteY4" fmla="*/ 2957445 h 3204819"/>
                  <a:gd name="connsiteX5" fmla="*/ 5527261 w 6031257"/>
                  <a:gd name="connsiteY5" fmla="*/ 2346464 h 3204819"/>
                  <a:gd name="connsiteX6" fmla="*/ 5547819 w 6031257"/>
                  <a:gd name="connsiteY6" fmla="*/ 1591367 h 3204819"/>
                  <a:gd name="connsiteX7" fmla="*/ 6031257 w 6031257"/>
                  <a:gd name="connsiteY7" fmla="*/ 1367599 h 3204819"/>
                  <a:gd name="connsiteX8" fmla="*/ 5994957 w 6031257"/>
                  <a:gd name="connsiteY8" fmla="*/ 166618 h 3204819"/>
                  <a:gd name="connsiteX9" fmla="*/ 4169464 w 6031257"/>
                  <a:gd name="connsiteY9" fmla="*/ 0 h 3204819"/>
                  <a:gd name="connsiteX10" fmla="*/ 2531165 w 6031257"/>
                  <a:gd name="connsiteY10" fmla="*/ 161236 h 3204819"/>
                  <a:gd name="connsiteX11" fmla="*/ 812800 w 6031257"/>
                  <a:gd name="connsiteY11" fmla="*/ 311428 h 3204819"/>
                  <a:gd name="connsiteX12" fmla="*/ 0 w 6031257"/>
                  <a:gd name="connsiteY12" fmla="*/ 563219 h 3204819"/>
                  <a:gd name="connsiteX13" fmla="*/ 837924 w 6031257"/>
                  <a:gd name="connsiteY13" fmla="*/ 1300366 h 3204819"/>
                  <a:gd name="connsiteX0" fmla="*/ 837924 w 6031257"/>
                  <a:gd name="connsiteY0" fmla="*/ 1379050 h 3283503"/>
                  <a:gd name="connsiteX1" fmla="*/ 1543890 w 6031257"/>
                  <a:gd name="connsiteY1" fmla="*/ 2527709 h 3283503"/>
                  <a:gd name="connsiteX2" fmla="*/ 2898637 w 6031257"/>
                  <a:gd name="connsiteY2" fmla="*/ 3044135 h 3283503"/>
                  <a:gd name="connsiteX3" fmla="*/ 3953565 w 6031257"/>
                  <a:gd name="connsiteY3" fmla="*/ 3283503 h 3283503"/>
                  <a:gd name="connsiteX4" fmla="*/ 5106504 w 6031257"/>
                  <a:gd name="connsiteY4" fmla="*/ 3036129 h 3283503"/>
                  <a:gd name="connsiteX5" fmla="*/ 5527261 w 6031257"/>
                  <a:gd name="connsiteY5" fmla="*/ 2425148 h 3283503"/>
                  <a:gd name="connsiteX6" fmla="*/ 5547819 w 6031257"/>
                  <a:gd name="connsiteY6" fmla="*/ 1670051 h 3283503"/>
                  <a:gd name="connsiteX7" fmla="*/ 6031257 w 6031257"/>
                  <a:gd name="connsiteY7" fmla="*/ 1446283 h 3283503"/>
                  <a:gd name="connsiteX8" fmla="*/ 5994957 w 6031257"/>
                  <a:gd name="connsiteY8" fmla="*/ 245302 h 3283503"/>
                  <a:gd name="connsiteX9" fmla="*/ 4169464 w 6031257"/>
                  <a:gd name="connsiteY9" fmla="*/ 0 h 3283503"/>
                  <a:gd name="connsiteX10" fmla="*/ 2531165 w 6031257"/>
                  <a:gd name="connsiteY10" fmla="*/ 239920 h 3283503"/>
                  <a:gd name="connsiteX11" fmla="*/ 812800 w 6031257"/>
                  <a:gd name="connsiteY11" fmla="*/ 390112 h 3283503"/>
                  <a:gd name="connsiteX12" fmla="*/ 0 w 6031257"/>
                  <a:gd name="connsiteY12" fmla="*/ 641903 h 3283503"/>
                  <a:gd name="connsiteX13" fmla="*/ 837924 w 6031257"/>
                  <a:gd name="connsiteY13" fmla="*/ 1379050 h 3283503"/>
                  <a:gd name="connsiteX0" fmla="*/ 837924 w 6031257"/>
                  <a:gd name="connsiteY0" fmla="*/ 1379050 h 3283503"/>
                  <a:gd name="connsiteX1" fmla="*/ 1543890 w 6031257"/>
                  <a:gd name="connsiteY1" fmla="*/ 2527709 h 3283503"/>
                  <a:gd name="connsiteX2" fmla="*/ 2898637 w 6031257"/>
                  <a:gd name="connsiteY2" fmla="*/ 3044135 h 3283503"/>
                  <a:gd name="connsiteX3" fmla="*/ 3953565 w 6031257"/>
                  <a:gd name="connsiteY3" fmla="*/ 3283503 h 3283503"/>
                  <a:gd name="connsiteX4" fmla="*/ 5106504 w 6031257"/>
                  <a:gd name="connsiteY4" fmla="*/ 3036129 h 3283503"/>
                  <a:gd name="connsiteX5" fmla="*/ 5527261 w 6031257"/>
                  <a:gd name="connsiteY5" fmla="*/ 2425148 h 3283503"/>
                  <a:gd name="connsiteX6" fmla="*/ 5547819 w 6031257"/>
                  <a:gd name="connsiteY6" fmla="*/ 1670051 h 3283503"/>
                  <a:gd name="connsiteX7" fmla="*/ 6031257 w 6031257"/>
                  <a:gd name="connsiteY7" fmla="*/ 1446283 h 3283503"/>
                  <a:gd name="connsiteX8" fmla="*/ 5994957 w 6031257"/>
                  <a:gd name="connsiteY8" fmla="*/ 245302 h 3283503"/>
                  <a:gd name="connsiteX9" fmla="*/ 4169464 w 6031257"/>
                  <a:gd name="connsiteY9" fmla="*/ 0 h 3283503"/>
                  <a:gd name="connsiteX10" fmla="*/ 2578375 w 6031257"/>
                  <a:gd name="connsiteY10" fmla="*/ 184842 h 3283503"/>
                  <a:gd name="connsiteX11" fmla="*/ 812800 w 6031257"/>
                  <a:gd name="connsiteY11" fmla="*/ 390112 h 3283503"/>
                  <a:gd name="connsiteX12" fmla="*/ 0 w 6031257"/>
                  <a:gd name="connsiteY12" fmla="*/ 641903 h 3283503"/>
                  <a:gd name="connsiteX13" fmla="*/ 837924 w 6031257"/>
                  <a:gd name="connsiteY13" fmla="*/ 1379050 h 328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31257" h="3283503">
                    <a:moveTo>
                      <a:pt x="837924" y="1379050"/>
                    </a:moveTo>
                    <a:lnTo>
                      <a:pt x="1543890" y="2527709"/>
                    </a:lnTo>
                    <a:lnTo>
                      <a:pt x="2898637" y="3044135"/>
                    </a:lnTo>
                    <a:lnTo>
                      <a:pt x="3953565" y="3283503"/>
                    </a:lnTo>
                    <a:lnTo>
                      <a:pt x="5106504" y="3036129"/>
                    </a:lnTo>
                    <a:lnTo>
                      <a:pt x="5527261" y="2425148"/>
                    </a:lnTo>
                    <a:lnTo>
                      <a:pt x="5547819" y="1670051"/>
                    </a:lnTo>
                    <a:lnTo>
                      <a:pt x="6031257" y="1446283"/>
                    </a:lnTo>
                    <a:lnTo>
                      <a:pt x="5994957" y="245302"/>
                    </a:lnTo>
                    <a:lnTo>
                      <a:pt x="4169464" y="0"/>
                    </a:lnTo>
                    <a:lnTo>
                      <a:pt x="2578375" y="184842"/>
                    </a:lnTo>
                    <a:lnTo>
                      <a:pt x="812800" y="390112"/>
                    </a:lnTo>
                    <a:lnTo>
                      <a:pt x="0" y="641903"/>
                    </a:lnTo>
                    <a:lnTo>
                      <a:pt x="837924" y="1379050"/>
                    </a:lnTo>
                    <a:close/>
                  </a:path>
                </a:pathLst>
              </a:custGeom>
              <a:gradFill flip="none" rotWithShape="1">
                <a:gsLst>
                  <a:gs pos="18000">
                    <a:schemeClr val="accent3">
                      <a:lumMod val="75000"/>
                      <a:alpha val="50000"/>
                    </a:schemeClr>
                  </a:gs>
                  <a:gs pos="49000">
                    <a:schemeClr val="accent3">
                      <a:lumMod val="75000"/>
                      <a:alpha val="22000"/>
                    </a:schemeClr>
                  </a:gs>
                  <a:gs pos="67000">
                    <a:schemeClr val="accent3">
                      <a:alpha val="0"/>
                    </a:schemeClr>
                  </a:gs>
                </a:gsLst>
                <a:path path="circle">
                  <a:fillToRect l="100000" b="100000"/>
                </a:path>
                <a:tileRect t="-100000" r="-100000"/>
              </a:gradFill>
              <a:ln>
                <a:noFill/>
              </a:ln>
              <a:effectLst>
                <a:softEdge rad="8636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Freeform: Shape 18">
                <a:extLst>
                  <a:ext uri="{FF2B5EF4-FFF2-40B4-BE49-F238E27FC236}">
                    <a16:creationId xmlns:a16="http://schemas.microsoft.com/office/drawing/2014/main" id="{1960F30D-EEC0-0DA3-2260-A137BD11D76F}"/>
                  </a:ext>
                </a:extLst>
              </p:cNvPr>
              <p:cNvSpPr/>
              <p:nvPr userDrawn="1"/>
            </p:nvSpPr>
            <p:spPr>
              <a:xfrm flipH="1" flipV="1">
                <a:off x="13077671" y="0"/>
                <a:ext cx="9734800" cy="5299765"/>
              </a:xfrm>
              <a:custGeom>
                <a:avLst/>
                <a:gdLst>
                  <a:gd name="connsiteX0" fmla="*/ 874643 w 6383130"/>
                  <a:gd name="connsiteY0" fmla="*/ 1122017 h 3330713"/>
                  <a:gd name="connsiteX1" fmla="*/ 2341217 w 6383130"/>
                  <a:gd name="connsiteY1" fmla="*/ 2199861 h 3330713"/>
                  <a:gd name="connsiteX2" fmla="*/ 2893391 w 6383130"/>
                  <a:gd name="connsiteY2" fmla="*/ 3012661 h 3330713"/>
                  <a:gd name="connsiteX3" fmla="*/ 3953565 w 6383130"/>
                  <a:gd name="connsiteY3" fmla="*/ 3330713 h 3330713"/>
                  <a:gd name="connsiteX4" fmla="*/ 5106504 w 6383130"/>
                  <a:gd name="connsiteY4" fmla="*/ 3083339 h 3330713"/>
                  <a:gd name="connsiteX5" fmla="*/ 5464313 w 6383130"/>
                  <a:gd name="connsiteY5" fmla="*/ 2425148 h 3330713"/>
                  <a:gd name="connsiteX6" fmla="*/ 4753113 w 6383130"/>
                  <a:gd name="connsiteY6" fmla="*/ 1696278 h 3330713"/>
                  <a:gd name="connsiteX7" fmla="*/ 6007652 w 6383130"/>
                  <a:gd name="connsiteY7" fmla="*/ 1532835 h 3330713"/>
                  <a:gd name="connsiteX8" fmla="*/ 6383130 w 6383130"/>
                  <a:gd name="connsiteY8" fmla="*/ 1334052 h 3330713"/>
                  <a:gd name="connsiteX9" fmla="*/ 6383130 w 6383130"/>
                  <a:gd name="connsiteY9" fmla="*/ 216452 h 3330713"/>
                  <a:gd name="connsiteX10" fmla="*/ 4117008 w 6383130"/>
                  <a:gd name="connsiteY10" fmla="*/ 0 h 3330713"/>
                  <a:gd name="connsiteX11" fmla="*/ 2531165 w 6383130"/>
                  <a:gd name="connsiteY11" fmla="*/ 287130 h 3330713"/>
                  <a:gd name="connsiteX12" fmla="*/ 812800 w 6383130"/>
                  <a:gd name="connsiteY12" fmla="*/ 437322 h 3330713"/>
                  <a:gd name="connsiteX13" fmla="*/ 0 w 6383130"/>
                  <a:gd name="connsiteY13" fmla="*/ 689113 h 3330713"/>
                  <a:gd name="connsiteX14" fmla="*/ 874643 w 6383130"/>
                  <a:gd name="connsiteY14" fmla="*/ 1122017 h 3330713"/>
                  <a:gd name="connsiteX0" fmla="*/ 874643 w 6383130"/>
                  <a:gd name="connsiteY0" fmla="*/ 1122017 h 3330713"/>
                  <a:gd name="connsiteX1" fmla="*/ 2341217 w 6383130"/>
                  <a:gd name="connsiteY1" fmla="*/ 2199861 h 3330713"/>
                  <a:gd name="connsiteX2" fmla="*/ 2893391 w 6383130"/>
                  <a:gd name="connsiteY2" fmla="*/ 3012661 h 3330713"/>
                  <a:gd name="connsiteX3" fmla="*/ 3953565 w 6383130"/>
                  <a:gd name="connsiteY3" fmla="*/ 3330713 h 3330713"/>
                  <a:gd name="connsiteX4" fmla="*/ 5106504 w 6383130"/>
                  <a:gd name="connsiteY4" fmla="*/ 3083339 h 3330713"/>
                  <a:gd name="connsiteX5" fmla="*/ 5464313 w 6383130"/>
                  <a:gd name="connsiteY5" fmla="*/ 2425148 h 3330713"/>
                  <a:gd name="connsiteX6" fmla="*/ 4753113 w 6383130"/>
                  <a:gd name="connsiteY6" fmla="*/ 1696278 h 3330713"/>
                  <a:gd name="connsiteX7" fmla="*/ 6007652 w 6383130"/>
                  <a:gd name="connsiteY7" fmla="*/ 1532835 h 3330713"/>
                  <a:gd name="connsiteX8" fmla="*/ 6383130 w 6383130"/>
                  <a:gd name="connsiteY8" fmla="*/ 216452 h 3330713"/>
                  <a:gd name="connsiteX9" fmla="*/ 4117008 w 6383130"/>
                  <a:gd name="connsiteY9" fmla="*/ 0 h 3330713"/>
                  <a:gd name="connsiteX10" fmla="*/ 2531165 w 6383130"/>
                  <a:gd name="connsiteY10" fmla="*/ 287130 h 3330713"/>
                  <a:gd name="connsiteX11" fmla="*/ 812800 w 6383130"/>
                  <a:gd name="connsiteY11" fmla="*/ 437322 h 3330713"/>
                  <a:gd name="connsiteX12" fmla="*/ 0 w 6383130"/>
                  <a:gd name="connsiteY12" fmla="*/ 689113 h 3330713"/>
                  <a:gd name="connsiteX13" fmla="*/ 874643 w 6383130"/>
                  <a:gd name="connsiteY13" fmla="*/ 1122017 h 3330713"/>
                  <a:gd name="connsiteX0" fmla="*/ 874643 w 6007652"/>
                  <a:gd name="connsiteY0" fmla="*/ 1122017 h 3330713"/>
                  <a:gd name="connsiteX1" fmla="*/ 2341217 w 6007652"/>
                  <a:gd name="connsiteY1" fmla="*/ 2199861 h 3330713"/>
                  <a:gd name="connsiteX2" fmla="*/ 2893391 w 6007652"/>
                  <a:gd name="connsiteY2" fmla="*/ 3012661 h 3330713"/>
                  <a:gd name="connsiteX3" fmla="*/ 3953565 w 6007652"/>
                  <a:gd name="connsiteY3" fmla="*/ 3330713 h 3330713"/>
                  <a:gd name="connsiteX4" fmla="*/ 5106504 w 6007652"/>
                  <a:gd name="connsiteY4" fmla="*/ 3083339 h 3330713"/>
                  <a:gd name="connsiteX5" fmla="*/ 5464313 w 6007652"/>
                  <a:gd name="connsiteY5" fmla="*/ 2425148 h 3330713"/>
                  <a:gd name="connsiteX6" fmla="*/ 4753113 w 6007652"/>
                  <a:gd name="connsiteY6" fmla="*/ 1696278 h 3330713"/>
                  <a:gd name="connsiteX7" fmla="*/ 6007652 w 6007652"/>
                  <a:gd name="connsiteY7" fmla="*/ 1532835 h 3330713"/>
                  <a:gd name="connsiteX8" fmla="*/ 5942502 w 6007652"/>
                  <a:gd name="connsiteY8" fmla="*/ 158750 h 3330713"/>
                  <a:gd name="connsiteX9" fmla="*/ 4117008 w 6007652"/>
                  <a:gd name="connsiteY9" fmla="*/ 0 h 3330713"/>
                  <a:gd name="connsiteX10" fmla="*/ 2531165 w 6007652"/>
                  <a:gd name="connsiteY10" fmla="*/ 287130 h 3330713"/>
                  <a:gd name="connsiteX11" fmla="*/ 812800 w 6007652"/>
                  <a:gd name="connsiteY11" fmla="*/ 437322 h 3330713"/>
                  <a:gd name="connsiteX12" fmla="*/ 0 w 6007652"/>
                  <a:gd name="connsiteY12" fmla="*/ 689113 h 3330713"/>
                  <a:gd name="connsiteX13" fmla="*/ 874643 w 6007652"/>
                  <a:gd name="connsiteY13" fmla="*/ 1122017 h 3330713"/>
                  <a:gd name="connsiteX0" fmla="*/ 874643 w 5942502"/>
                  <a:gd name="connsiteY0" fmla="*/ 1122017 h 3330713"/>
                  <a:gd name="connsiteX1" fmla="*/ 2341217 w 5942502"/>
                  <a:gd name="connsiteY1" fmla="*/ 2199861 h 3330713"/>
                  <a:gd name="connsiteX2" fmla="*/ 2893391 w 5942502"/>
                  <a:gd name="connsiteY2" fmla="*/ 3012661 h 3330713"/>
                  <a:gd name="connsiteX3" fmla="*/ 3953565 w 5942502"/>
                  <a:gd name="connsiteY3" fmla="*/ 3330713 h 3330713"/>
                  <a:gd name="connsiteX4" fmla="*/ 5106504 w 5942502"/>
                  <a:gd name="connsiteY4" fmla="*/ 3083339 h 3330713"/>
                  <a:gd name="connsiteX5" fmla="*/ 5464313 w 5942502"/>
                  <a:gd name="connsiteY5" fmla="*/ 2425148 h 3330713"/>
                  <a:gd name="connsiteX6" fmla="*/ 4753113 w 5942502"/>
                  <a:gd name="connsiteY6" fmla="*/ 1696278 h 3330713"/>
                  <a:gd name="connsiteX7" fmla="*/ 5881758 w 5942502"/>
                  <a:gd name="connsiteY7" fmla="*/ 1532835 h 3330713"/>
                  <a:gd name="connsiteX8" fmla="*/ 5942502 w 5942502"/>
                  <a:gd name="connsiteY8" fmla="*/ 158750 h 3330713"/>
                  <a:gd name="connsiteX9" fmla="*/ 4117008 w 5942502"/>
                  <a:gd name="connsiteY9" fmla="*/ 0 h 3330713"/>
                  <a:gd name="connsiteX10" fmla="*/ 2531165 w 5942502"/>
                  <a:gd name="connsiteY10" fmla="*/ 287130 h 3330713"/>
                  <a:gd name="connsiteX11" fmla="*/ 812800 w 5942502"/>
                  <a:gd name="connsiteY11" fmla="*/ 437322 h 3330713"/>
                  <a:gd name="connsiteX12" fmla="*/ 0 w 5942502"/>
                  <a:gd name="connsiteY12" fmla="*/ 689113 h 3330713"/>
                  <a:gd name="connsiteX13" fmla="*/ 874643 w 5942502"/>
                  <a:gd name="connsiteY13" fmla="*/ 1122017 h 3330713"/>
                  <a:gd name="connsiteX0" fmla="*/ 874643 w 5942502"/>
                  <a:gd name="connsiteY0" fmla="*/ 1122017 h 3330713"/>
                  <a:gd name="connsiteX1" fmla="*/ 2341217 w 5942502"/>
                  <a:gd name="connsiteY1" fmla="*/ 2199861 h 3330713"/>
                  <a:gd name="connsiteX2" fmla="*/ 2893391 w 5942502"/>
                  <a:gd name="connsiteY2" fmla="*/ 3012661 h 3330713"/>
                  <a:gd name="connsiteX3" fmla="*/ 3953565 w 5942502"/>
                  <a:gd name="connsiteY3" fmla="*/ 3330713 h 3330713"/>
                  <a:gd name="connsiteX4" fmla="*/ 5106504 w 5942502"/>
                  <a:gd name="connsiteY4" fmla="*/ 3083339 h 3330713"/>
                  <a:gd name="connsiteX5" fmla="*/ 5464313 w 5942502"/>
                  <a:gd name="connsiteY5" fmla="*/ 2425148 h 3330713"/>
                  <a:gd name="connsiteX6" fmla="*/ 5109813 w 5942502"/>
                  <a:gd name="connsiteY6" fmla="*/ 1712015 h 3330713"/>
                  <a:gd name="connsiteX7" fmla="*/ 5881758 w 5942502"/>
                  <a:gd name="connsiteY7" fmla="*/ 1532835 h 3330713"/>
                  <a:gd name="connsiteX8" fmla="*/ 5942502 w 5942502"/>
                  <a:gd name="connsiteY8" fmla="*/ 158750 h 3330713"/>
                  <a:gd name="connsiteX9" fmla="*/ 4117008 w 5942502"/>
                  <a:gd name="connsiteY9" fmla="*/ 0 h 3330713"/>
                  <a:gd name="connsiteX10" fmla="*/ 2531165 w 5942502"/>
                  <a:gd name="connsiteY10" fmla="*/ 287130 h 3330713"/>
                  <a:gd name="connsiteX11" fmla="*/ 812800 w 5942502"/>
                  <a:gd name="connsiteY11" fmla="*/ 437322 h 3330713"/>
                  <a:gd name="connsiteX12" fmla="*/ 0 w 5942502"/>
                  <a:gd name="connsiteY12" fmla="*/ 689113 h 3330713"/>
                  <a:gd name="connsiteX13" fmla="*/ 874643 w 5942502"/>
                  <a:gd name="connsiteY13" fmla="*/ 1122017 h 3330713"/>
                  <a:gd name="connsiteX0" fmla="*/ 874643 w 5942502"/>
                  <a:gd name="connsiteY0" fmla="*/ 1122017 h 3330713"/>
                  <a:gd name="connsiteX1" fmla="*/ 2341217 w 5942502"/>
                  <a:gd name="connsiteY1" fmla="*/ 2199861 h 3330713"/>
                  <a:gd name="connsiteX2" fmla="*/ 2893391 w 5942502"/>
                  <a:gd name="connsiteY2" fmla="*/ 3012661 h 3330713"/>
                  <a:gd name="connsiteX3" fmla="*/ 3953565 w 5942502"/>
                  <a:gd name="connsiteY3" fmla="*/ 3330713 h 3330713"/>
                  <a:gd name="connsiteX4" fmla="*/ 5106504 w 5942502"/>
                  <a:gd name="connsiteY4" fmla="*/ 3083339 h 3330713"/>
                  <a:gd name="connsiteX5" fmla="*/ 5464313 w 5942502"/>
                  <a:gd name="connsiteY5" fmla="*/ 2425148 h 3330713"/>
                  <a:gd name="connsiteX6" fmla="*/ 5235707 w 5942502"/>
                  <a:gd name="connsiteY6" fmla="*/ 1727752 h 3330713"/>
                  <a:gd name="connsiteX7" fmla="*/ 5881758 w 5942502"/>
                  <a:gd name="connsiteY7" fmla="*/ 1532835 h 3330713"/>
                  <a:gd name="connsiteX8" fmla="*/ 5942502 w 5942502"/>
                  <a:gd name="connsiteY8" fmla="*/ 158750 h 3330713"/>
                  <a:gd name="connsiteX9" fmla="*/ 4117008 w 5942502"/>
                  <a:gd name="connsiteY9" fmla="*/ 0 h 3330713"/>
                  <a:gd name="connsiteX10" fmla="*/ 2531165 w 5942502"/>
                  <a:gd name="connsiteY10" fmla="*/ 287130 h 3330713"/>
                  <a:gd name="connsiteX11" fmla="*/ 812800 w 5942502"/>
                  <a:gd name="connsiteY11" fmla="*/ 437322 h 3330713"/>
                  <a:gd name="connsiteX12" fmla="*/ 0 w 5942502"/>
                  <a:gd name="connsiteY12" fmla="*/ 689113 h 3330713"/>
                  <a:gd name="connsiteX13" fmla="*/ 874643 w 5942502"/>
                  <a:gd name="connsiteY13" fmla="*/ 1122017 h 3330713"/>
                  <a:gd name="connsiteX0" fmla="*/ 874643 w 5942502"/>
                  <a:gd name="connsiteY0" fmla="*/ 1122017 h 3330713"/>
                  <a:gd name="connsiteX1" fmla="*/ 2341217 w 5942502"/>
                  <a:gd name="connsiteY1" fmla="*/ 2199861 h 3330713"/>
                  <a:gd name="connsiteX2" fmla="*/ 2893391 w 5942502"/>
                  <a:gd name="connsiteY2" fmla="*/ 3012661 h 3330713"/>
                  <a:gd name="connsiteX3" fmla="*/ 3953565 w 5942502"/>
                  <a:gd name="connsiteY3" fmla="*/ 3330713 h 3330713"/>
                  <a:gd name="connsiteX4" fmla="*/ 5106504 w 5942502"/>
                  <a:gd name="connsiteY4" fmla="*/ 3083339 h 3330713"/>
                  <a:gd name="connsiteX5" fmla="*/ 5605944 w 5942502"/>
                  <a:gd name="connsiteY5" fmla="*/ 2472358 h 3330713"/>
                  <a:gd name="connsiteX6" fmla="*/ 5235707 w 5942502"/>
                  <a:gd name="connsiteY6" fmla="*/ 1727752 h 3330713"/>
                  <a:gd name="connsiteX7" fmla="*/ 5881758 w 5942502"/>
                  <a:gd name="connsiteY7" fmla="*/ 1532835 h 3330713"/>
                  <a:gd name="connsiteX8" fmla="*/ 5942502 w 5942502"/>
                  <a:gd name="connsiteY8" fmla="*/ 158750 h 3330713"/>
                  <a:gd name="connsiteX9" fmla="*/ 4117008 w 5942502"/>
                  <a:gd name="connsiteY9" fmla="*/ 0 h 3330713"/>
                  <a:gd name="connsiteX10" fmla="*/ 2531165 w 5942502"/>
                  <a:gd name="connsiteY10" fmla="*/ 287130 h 3330713"/>
                  <a:gd name="connsiteX11" fmla="*/ 812800 w 5942502"/>
                  <a:gd name="connsiteY11" fmla="*/ 437322 h 3330713"/>
                  <a:gd name="connsiteX12" fmla="*/ 0 w 5942502"/>
                  <a:gd name="connsiteY12" fmla="*/ 689113 h 3330713"/>
                  <a:gd name="connsiteX13" fmla="*/ 874643 w 5942502"/>
                  <a:gd name="connsiteY13" fmla="*/ 1122017 h 3330713"/>
                  <a:gd name="connsiteX0" fmla="*/ 874643 w 5942502"/>
                  <a:gd name="connsiteY0" fmla="*/ 1122017 h 3330713"/>
                  <a:gd name="connsiteX1" fmla="*/ 2341217 w 5942502"/>
                  <a:gd name="connsiteY1" fmla="*/ 2199861 h 3330713"/>
                  <a:gd name="connsiteX2" fmla="*/ 2893391 w 5942502"/>
                  <a:gd name="connsiteY2" fmla="*/ 3012661 h 3330713"/>
                  <a:gd name="connsiteX3" fmla="*/ 3953565 w 5942502"/>
                  <a:gd name="connsiteY3" fmla="*/ 3330713 h 3330713"/>
                  <a:gd name="connsiteX4" fmla="*/ 5106504 w 5942502"/>
                  <a:gd name="connsiteY4" fmla="*/ 3083339 h 3330713"/>
                  <a:gd name="connsiteX5" fmla="*/ 5605944 w 5942502"/>
                  <a:gd name="connsiteY5" fmla="*/ 2472358 h 3330713"/>
                  <a:gd name="connsiteX6" fmla="*/ 5382584 w 5942502"/>
                  <a:gd name="connsiteY6" fmla="*/ 1727752 h 3330713"/>
                  <a:gd name="connsiteX7" fmla="*/ 5881758 w 5942502"/>
                  <a:gd name="connsiteY7" fmla="*/ 1532835 h 3330713"/>
                  <a:gd name="connsiteX8" fmla="*/ 5942502 w 5942502"/>
                  <a:gd name="connsiteY8" fmla="*/ 158750 h 3330713"/>
                  <a:gd name="connsiteX9" fmla="*/ 4117008 w 5942502"/>
                  <a:gd name="connsiteY9" fmla="*/ 0 h 3330713"/>
                  <a:gd name="connsiteX10" fmla="*/ 2531165 w 5942502"/>
                  <a:gd name="connsiteY10" fmla="*/ 287130 h 3330713"/>
                  <a:gd name="connsiteX11" fmla="*/ 812800 w 5942502"/>
                  <a:gd name="connsiteY11" fmla="*/ 437322 h 3330713"/>
                  <a:gd name="connsiteX12" fmla="*/ 0 w 5942502"/>
                  <a:gd name="connsiteY12" fmla="*/ 689113 h 3330713"/>
                  <a:gd name="connsiteX13" fmla="*/ 874643 w 5942502"/>
                  <a:gd name="connsiteY13" fmla="*/ 1122017 h 3330713"/>
                  <a:gd name="connsiteX0" fmla="*/ 874643 w 5942502"/>
                  <a:gd name="connsiteY0" fmla="*/ 1122017 h 3330713"/>
                  <a:gd name="connsiteX1" fmla="*/ 2341217 w 5942502"/>
                  <a:gd name="connsiteY1" fmla="*/ 2199861 h 3330713"/>
                  <a:gd name="connsiteX2" fmla="*/ 2898637 w 5942502"/>
                  <a:gd name="connsiteY2" fmla="*/ 3091345 h 3330713"/>
                  <a:gd name="connsiteX3" fmla="*/ 3953565 w 5942502"/>
                  <a:gd name="connsiteY3" fmla="*/ 3330713 h 3330713"/>
                  <a:gd name="connsiteX4" fmla="*/ 5106504 w 5942502"/>
                  <a:gd name="connsiteY4" fmla="*/ 3083339 h 3330713"/>
                  <a:gd name="connsiteX5" fmla="*/ 5605944 w 5942502"/>
                  <a:gd name="connsiteY5" fmla="*/ 2472358 h 3330713"/>
                  <a:gd name="connsiteX6" fmla="*/ 5382584 w 5942502"/>
                  <a:gd name="connsiteY6" fmla="*/ 1727752 h 3330713"/>
                  <a:gd name="connsiteX7" fmla="*/ 5881758 w 5942502"/>
                  <a:gd name="connsiteY7" fmla="*/ 1532835 h 3330713"/>
                  <a:gd name="connsiteX8" fmla="*/ 5942502 w 5942502"/>
                  <a:gd name="connsiteY8" fmla="*/ 158750 h 3330713"/>
                  <a:gd name="connsiteX9" fmla="*/ 4117008 w 5942502"/>
                  <a:gd name="connsiteY9" fmla="*/ 0 h 3330713"/>
                  <a:gd name="connsiteX10" fmla="*/ 2531165 w 5942502"/>
                  <a:gd name="connsiteY10" fmla="*/ 287130 h 3330713"/>
                  <a:gd name="connsiteX11" fmla="*/ 812800 w 5942502"/>
                  <a:gd name="connsiteY11" fmla="*/ 437322 h 3330713"/>
                  <a:gd name="connsiteX12" fmla="*/ 0 w 5942502"/>
                  <a:gd name="connsiteY12" fmla="*/ 689113 h 3330713"/>
                  <a:gd name="connsiteX13" fmla="*/ 874643 w 5942502"/>
                  <a:gd name="connsiteY13" fmla="*/ 1122017 h 3330713"/>
                  <a:gd name="connsiteX0" fmla="*/ 874643 w 5942502"/>
                  <a:gd name="connsiteY0" fmla="*/ 996123 h 3204819"/>
                  <a:gd name="connsiteX1" fmla="*/ 2341217 w 5942502"/>
                  <a:gd name="connsiteY1" fmla="*/ 2073967 h 3204819"/>
                  <a:gd name="connsiteX2" fmla="*/ 2898637 w 5942502"/>
                  <a:gd name="connsiteY2" fmla="*/ 2965451 h 3204819"/>
                  <a:gd name="connsiteX3" fmla="*/ 3953565 w 5942502"/>
                  <a:gd name="connsiteY3" fmla="*/ 3204819 h 3204819"/>
                  <a:gd name="connsiteX4" fmla="*/ 5106504 w 5942502"/>
                  <a:gd name="connsiteY4" fmla="*/ 2957445 h 3204819"/>
                  <a:gd name="connsiteX5" fmla="*/ 5605944 w 5942502"/>
                  <a:gd name="connsiteY5" fmla="*/ 2346464 h 3204819"/>
                  <a:gd name="connsiteX6" fmla="*/ 5382584 w 5942502"/>
                  <a:gd name="connsiteY6" fmla="*/ 1601858 h 3204819"/>
                  <a:gd name="connsiteX7" fmla="*/ 5881758 w 5942502"/>
                  <a:gd name="connsiteY7" fmla="*/ 1406941 h 3204819"/>
                  <a:gd name="connsiteX8" fmla="*/ 5942502 w 5942502"/>
                  <a:gd name="connsiteY8" fmla="*/ 32856 h 3204819"/>
                  <a:gd name="connsiteX9" fmla="*/ 4169464 w 5942502"/>
                  <a:gd name="connsiteY9" fmla="*/ 0 h 3204819"/>
                  <a:gd name="connsiteX10" fmla="*/ 2531165 w 5942502"/>
                  <a:gd name="connsiteY10" fmla="*/ 161236 h 3204819"/>
                  <a:gd name="connsiteX11" fmla="*/ 812800 w 5942502"/>
                  <a:gd name="connsiteY11" fmla="*/ 311428 h 3204819"/>
                  <a:gd name="connsiteX12" fmla="*/ 0 w 5942502"/>
                  <a:gd name="connsiteY12" fmla="*/ 563219 h 3204819"/>
                  <a:gd name="connsiteX13" fmla="*/ 874643 w 5942502"/>
                  <a:gd name="connsiteY13" fmla="*/ 996123 h 3204819"/>
                  <a:gd name="connsiteX0" fmla="*/ 874643 w 5932010"/>
                  <a:gd name="connsiteY0" fmla="*/ 996123 h 3204819"/>
                  <a:gd name="connsiteX1" fmla="*/ 2341217 w 5932010"/>
                  <a:gd name="connsiteY1" fmla="*/ 2073967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605944 w 5932010"/>
                  <a:gd name="connsiteY5" fmla="*/ 2346464 h 3204819"/>
                  <a:gd name="connsiteX6" fmla="*/ 5382584 w 5932010"/>
                  <a:gd name="connsiteY6" fmla="*/ 1601858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74643 w 5932010"/>
                  <a:gd name="connsiteY13" fmla="*/ 996123 h 3204819"/>
                  <a:gd name="connsiteX0" fmla="*/ 874643 w 5932010"/>
                  <a:gd name="connsiteY0" fmla="*/ 996123 h 3204819"/>
                  <a:gd name="connsiteX1" fmla="*/ 2341217 w 5932010"/>
                  <a:gd name="connsiteY1" fmla="*/ 2073967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605944 w 5932010"/>
                  <a:gd name="connsiteY5" fmla="*/ 2346464 h 3204819"/>
                  <a:gd name="connsiteX6" fmla="*/ 5503232 w 5932010"/>
                  <a:gd name="connsiteY6" fmla="*/ 1575630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74643 w 5932010"/>
                  <a:gd name="connsiteY13" fmla="*/ 996123 h 3204819"/>
                  <a:gd name="connsiteX0" fmla="*/ 874643 w 5932010"/>
                  <a:gd name="connsiteY0" fmla="*/ 996123 h 3204819"/>
                  <a:gd name="connsiteX1" fmla="*/ 2341217 w 5932010"/>
                  <a:gd name="connsiteY1" fmla="*/ 2073967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443331 w 5932010"/>
                  <a:gd name="connsiteY5" fmla="*/ 2346464 h 3204819"/>
                  <a:gd name="connsiteX6" fmla="*/ 5503232 w 5932010"/>
                  <a:gd name="connsiteY6" fmla="*/ 1575630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74643 w 5932010"/>
                  <a:gd name="connsiteY13" fmla="*/ 996123 h 3204819"/>
                  <a:gd name="connsiteX0" fmla="*/ 874643 w 5932010"/>
                  <a:gd name="connsiteY0" fmla="*/ 996123 h 3204819"/>
                  <a:gd name="connsiteX1" fmla="*/ 2341217 w 5932010"/>
                  <a:gd name="connsiteY1" fmla="*/ 2073967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527261 w 5932010"/>
                  <a:gd name="connsiteY5" fmla="*/ 2346464 h 3204819"/>
                  <a:gd name="connsiteX6" fmla="*/ 5503232 w 5932010"/>
                  <a:gd name="connsiteY6" fmla="*/ 1575630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74643 w 5932010"/>
                  <a:gd name="connsiteY13" fmla="*/ 996123 h 3204819"/>
                  <a:gd name="connsiteX0" fmla="*/ 874643 w 5932010"/>
                  <a:gd name="connsiteY0" fmla="*/ 996123 h 3204819"/>
                  <a:gd name="connsiteX1" fmla="*/ 2341217 w 5932010"/>
                  <a:gd name="connsiteY1" fmla="*/ 2073967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527261 w 5932010"/>
                  <a:gd name="connsiteY5" fmla="*/ 2346464 h 3204819"/>
                  <a:gd name="connsiteX6" fmla="*/ 5414057 w 5932010"/>
                  <a:gd name="connsiteY6" fmla="*/ 1591367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74643 w 5932010"/>
                  <a:gd name="connsiteY13" fmla="*/ 996123 h 3204819"/>
                  <a:gd name="connsiteX0" fmla="*/ 837924 w 5932010"/>
                  <a:gd name="connsiteY0" fmla="*/ 1300366 h 3204819"/>
                  <a:gd name="connsiteX1" fmla="*/ 2341217 w 5932010"/>
                  <a:gd name="connsiteY1" fmla="*/ 2073967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527261 w 5932010"/>
                  <a:gd name="connsiteY5" fmla="*/ 2346464 h 3204819"/>
                  <a:gd name="connsiteX6" fmla="*/ 5414057 w 5932010"/>
                  <a:gd name="connsiteY6" fmla="*/ 1591367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37924 w 5932010"/>
                  <a:gd name="connsiteY13" fmla="*/ 1300366 h 3204819"/>
                  <a:gd name="connsiteX0" fmla="*/ 837924 w 5932010"/>
                  <a:gd name="connsiteY0" fmla="*/ 1300366 h 3204819"/>
                  <a:gd name="connsiteX1" fmla="*/ 2236306 w 5932010"/>
                  <a:gd name="connsiteY1" fmla="*/ 2094949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527261 w 5932010"/>
                  <a:gd name="connsiteY5" fmla="*/ 2346464 h 3204819"/>
                  <a:gd name="connsiteX6" fmla="*/ 5414057 w 5932010"/>
                  <a:gd name="connsiteY6" fmla="*/ 1591367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37924 w 5932010"/>
                  <a:gd name="connsiteY13" fmla="*/ 1300366 h 3204819"/>
                  <a:gd name="connsiteX0" fmla="*/ 837924 w 5932010"/>
                  <a:gd name="connsiteY0" fmla="*/ 1300366 h 3204819"/>
                  <a:gd name="connsiteX1" fmla="*/ 1661915 w 5932010"/>
                  <a:gd name="connsiteY1" fmla="*/ 2449025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527261 w 5932010"/>
                  <a:gd name="connsiteY5" fmla="*/ 2346464 h 3204819"/>
                  <a:gd name="connsiteX6" fmla="*/ 5414057 w 5932010"/>
                  <a:gd name="connsiteY6" fmla="*/ 1591367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37924 w 5932010"/>
                  <a:gd name="connsiteY13" fmla="*/ 1300366 h 3204819"/>
                  <a:gd name="connsiteX0" fmla="*/ 837924 w 5932010"/>
                  <a:gd name="connsiteY0" fmla="*/ 1300366 h 3204819"/>
                  <a:gd name="connsiteX1" fmla="*/ 1543890 w 5932010"/>
                  <a:gd name="connsiteY1" fmla="*/ 2449025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527261 w 5932010"/>
                  <a:gd name="connsiteY5" fmla="*/ 2346464 h 3204819"/>
                  <a:gd name="connsiteX6" fmla="*/ 5414057 w 5932010"/>
                  <a:gd name="connsiteY6" fmla="*/ 1591367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37924 w 5932010"/>
                  <a:gd name="connsiteY13" fmla="*/ 1300366 h 3204819"/>
                  <a:gd name="connsiteX0" fmla="*/ 837924 w 5932010"/>
                  <a:gd name="connsiteY0" fmla="*/ 1300366 h 3204819"/>
                  <a:gd name="connsiteX1" fmla="*/ 1543890 w 5932010"/>
                  <a:gd name="connsiteY1" fmla="*/ 2449025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527261 w 5932010"/>
                  <a:gd name="connsiteY5" fmla="*/ 2346464 h 3204819"/>
                  <a:gd name="connsiteX6" fmla="*/ 5547819 w 5932010"/>
                  <a:gd name="connsiteY6" fmla="*/ 1591367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37924 w 5932010"/>
                  <a:gd name="connsiteY13" fmla="*/ 1300366 h 3204819"/>
                  <a:gd name="connsiteX0" fmla="*/ 837924 w 6031257"/>
                  <a:gd name="connsiteY0" fmla="*/ 1300366 h 3204819"/>
                  <a:gd name="connsiteX1" fmla="*/ 1543890 w 6031257"/>
                  <a:gd name="connsiteY1" fmla="*/ 2449025 h 3204819"/>
                  <a:gd name="connsiteX2" fmla="*/ 2898637 w 6031257"/>
                  <a:gd name="connsiteY2" fmla="*/ 2965451 h 3204819"/>
                  <a:gd name="connsiteX3" fmla="*/ 3953565 w 6031257"/>
                  <a:gd name="connsiteY3" fmla="*/ 3204819 h 3204819"/>
                  <a:gd name="connsiteX4" fmla="*/ 5106504 w 6031257"/>
                  <a:gd name="connsiteY4" fmla="*/ 2957445 h 3204819"/>
                  <a:gd name="connsiteX5" fmla="*/ 5527261 w 6031257"/>
                  <a:gd name="connsiteY5" fmla="*/ 2346464 h 3204819"/>
                  <a:gd name="connsiteX6" fmla="*/ 5547819 w 6031257"/>
                  <a:gd name="connsiteY6" fmla="*/ 1591367 h 3204819"/>
                  <a:gd name="connsiteX7" fmla="*/ 6031257 w 6031257"/>
                  <a:gd name="connsiteY7" fmla="*/ 1367599 h 3204819"/>
                  <a:gd name="connsiteX8" fmla="*/ 5932010 w 6031257"/>
                  <a:gd name="connsiteY8" fmla="*/ 410537 h 3204819"/>
                  <a:gd name="connsiteX9" fmla="*/ 4169464 w 6031257"/>
                  <a:gd name="connsiteY9" fmla="*/ 0 h 3204819"/>
                  <a:gd name="connsiteX10" fmla="*/ 2531165 w 6031257"/>
                  <a:gd name="connsiteY10" fmla="*/ 161236 h 3204819"/>
                  <a:gd name="connsiteX11" fmla="*/ 812800 w 6031257"/>
                  <a:gd name="connsiteY11" fmla="*/ 311428 h 3204819"/>
                  <a:gd name="connsiteX12" fmla="*/ 0 w 6031257"/>
                  <a:gd name="connsiteY12" fmla="*/ 563219 h 3204819"/>
                  <a:gd name="connsiteX13" fmla="*/ 837924 w 6031257"/>
                  <a:gd name="connsiteY13" fmla="*/ 1300366 h 3204819"/>
                  <a:gd name="connsiteX0" fmla="*/ 837924 w 6031257"/>
                  <a:gd name="connsiteY0" fmla="*/ 1300366 h 3204819"/>
                  <a:gd name="connsiteX1" fmla="*/ 1543890 w 6031257"/>
                  <a:gd name="connsiteY1" fmla="*/ 2449025 h 3204819"/>
                  <a:gd name="connsiteX2" fmla="*/ 2898637 w 6031257"/>
                  <a:gd name="connsiteY2" fmla="*/ 2965451 h 3204819"/>
                  <a:gd name="connsiteX3" fmla="*/ 3953565 w 6031257"/>
                  <a:gd name="connsiteY3" fmla="*/ 3204819 h 3204819"/>
                  <a:gd name="connsiteX4" fmla="*/ 5106504 w 6031257"/>
                  <a:gd name="connsiteY4" fmla="*/ 2957445 h 3204819"/>
                  <a:gd name="connsiteX5" fmla="*/ 5527261 w 6031257"/>
                  <a:gd name="connsiteY5" fmla="*/ 2346464 h 3204819"/>
                  <a:gd name="connsiteX6" fmla="*/ 5547819 w 6031257"/>
                  <a:gd name="connsiteY6" fmla="*/ 1591367 h 3204819"/>
                  <a:gd name="connsiteX7" fmla="*/ 6031257 w 6031257"/>
                  <a:gd name="connsiteY7" fmla="*/ 1367599 h 3204819"/>
                  <a:gd name="connsiteX8" fmla="*/ 5994957 w 6031257"/>
                  <a:gd name="connsiteY8" fmla="*/ 166618 h 3204819"/>
                  <a:gd name="connsiteX9" fmla="*/ 4169464 w 6031257"/>
                  <a:gd name="connsiteY9" fmla="*/ 0 h 3204819"/>
                  <a:gd name="connsiteX10" fmla="*/ 2531165 w 6031257"/>
                  <a:gd name="connsiteY10" fmla="*/ 161236 h 3204819"/>
                  <a:gd name="connsiteX11" fmla="*/ 812800 w 6031257"/>
                  <a:gd name="connsiteY11" fmla="*/ 311428 h 3204819"/>
                  <a:gd name="connsiteX12" fmla="*/ 0 w 6031257"/>
                  <a:gd name="connsiteY12" fmla="*/ 563219 h 3204819"/>
                  <a:gd name="connsiteX13" fmla="*/ 837924 w 6031257"/>
                  <a:gd name="connsiteY13" fmla="*/ 1300366 h 3204819"/>
                  <a:gd name="connsiteX0" fmla="*/ 837924 w 6031257"/>
                  <a:gd name="connsiteY0" fmla="*/ 1379050 h 3283503"/>
                  <a:gd name="connsiteX1" fmla="*/ 1543890 w 6031257"/>
                  <a:gd name="connsiteY1" fmla="*/ 2527709 h 3283503"/>
                  <a:gd name="connsiteX2" fmla="*/ 2898637 w 6031257"/>
                  <a:gd name="connsiteY2" fmla="*/ 3044135 h 3283503"/>
                  <a:gd name="connsiteX3" fmla="*/ 3953565 w 6031257"/>
                  <a:gd name="connsiteY3" fmla="*/ 3283503 h 3283503"/>
                  <a:gd name="connsiteX4" fmla="*/ 5106504 w 6031257"/>
                  <a:gd name="connsiteY4" fmla="*/ 3036129 h 3283503"/>
                  <a:gd name="connsiteX5" fmla="*/ 5527261 w 6031257"/>
                  <a:gd name="connsiteY5" fmla="*/ 2425148 h 3283503"/>
                  <a:gd name="connsiteX6" fmla="*/ 5547819 w 6031257"/>
                  <a:gd name="connsiteY6" fmla="*/ 1670051 h 3283503"/>
                  <a:gd name="connsiteX7" fmla="*/ 6031257 w 6031257"/>
                  <a:gd name="connsiteY7" fmla="*/ 1446283 h 3283503"/>
                  <a:gd name="connsiteX8" fmla="*/ 5994957 w 6031257"/>
                  <a:gd name="connsiteY8" fmla="*/ 245302 h 3283503"/>
                  <a:gd name="connsiteX9" fmla="*/ 4169464 w 6031257"/>
                  <a:gd name="connsiteY9" fmla="*/ 0 h 3283503"/>
                  <a:gd name="connsiteX10" fmla="*/ 2531165 w 6031257"/>
                  <a:gd name="connsiteY10" fmla="*/ 239920 h 3283503"/>
                  <a:gd name="connsiteX11" fmla="*/ 812800 w 6031257"/>
                  <a:gd name="connsiteY11" fmla="*/ 390112 h 3283503"/>
                  <a:gd name="connsiteX12" fmla="*/ 0 w 6031257"/>
                  <a:gd name="connsiteY12" fmla="*/ 641903 h 3283503"/>
                  <a:gd name="connsiteX13" fmla="*/ 837924 w 6031257"/>
                  <a:gd name="connsiteY13" fmla="*/ 1379050 h 3283503"/>
                  <a:gd name="connsiteX0" fmla="*/ 837924 w 6031257"/>
                  <a:gd name="connsiteY0" fmla="*/ 1379050 h 3283503"/>
                  <a:gd name="connsiteX1" fmla="*/ 1543890 w 6031257"/>
                  <a:gd name="connsiteY1" fmla="*/ 2527709 h 3283503"/>
                  <a:gd name="connsiteX2" fmla="*/ 2898637 w 6031257"/>
                  <a:gd name="connsiteY2" fmla="*/ 3044135 h 3283503"/>
                  <a:gd name="connsiteX3" fmla="*/ 3953565 w 6031257"/>
                  <a:gd name="connsiteY3" fmla="*/ 3283503 h 3283503"/>
                  <a:gd name="connsiteX4" fmla="*/ 5106504 w 6031257"/>
                  <a:gd name="connsiteY4" fmla="*/ 3036129 h 3283503"/>
                  <a:gd name="connsiteX5" fmla="*/ 5527261 w 6031257"/>
                  <a:gd name="connsiteY5" fmla="*/ 2425148 h 3283503"/>
                  <a:gd name="connsiteX6" fmla="*/ 5547819 w 6031257"/>
                  <a:gd name="connsiteY6" fmla="*/ 1670051 h 3283503"/>
                  <a:gd name="connsiteX7" fmla="*/ 6031257 w 6031257"/>
                  <a:gd name="connsiteY7" fmla="*/ 1446283 h 3283503"/>
                  <a:gd name="connsiteX8" fmla="*/ 5994957 w 6031257"/>
                  <a:gd name="connsiteY8" fmla="*/ 245302 h 3283503"/>
                  <a:gd name="connsiteX9" fmla="*/ 4169464 w 6031257"/>
                  <a:gd name="connsiteY9" fmla="*/ 0 h 3283503"/>
                  <a:gd name="connsiteX10" fmla="*/ 2578375 w 6031257"/>
                  <a:gd name="connsiteY10" fmla="*/ 184842 h 3283503"/>
                  <a:gd name="connsiteX11" fmla="*/ 812800 w 6031257"/>
                  <a:gd name="connsiteY11" fmla="*/ 390112 h 3283503"/>
                  <a:gd name="connsiteX12" fmla="*/ 0 w 6031257"/>
                  <a:gd name="connsiteY12" fmla="*/ 641903 h 3283503"/>
                  <a:gd name="connsiteX13" fmla="*/ 837924 w 6031257"/>
                  <a:gd name="connsiteY13" fmla="*/ 1379050 h 328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31257" h="3283503">
                    <a:moveTo>
                      <a:pt x="837924" y="1379050"/>
                    </a:moveTo>
                    <a:lnTo>
                      <a:pt x="1543890" y="2527709"/>
                    </a:lnTo>
                    <a:lnTo>
                      <a:pt x="2898637" y="3044135"/>
                    </a:lnTo>
                    <a:lnTo>
                      <a:pt x="3953565" y="3283503"/>
                    </a:lnTo>
                    <a:lnTo>
                      <a:pt x="5106504" y="3036129"/>
                    </a:lnTo>
                    <a:lnTo>
                      <a:pt x="5527261" y="2425148"/>
                    </a:lnTo>
                    <a:lnTo>
                      <a:pt x="5547819" y="1670051"/>
                    </a:lnTo>
                    <a:lnTo>
                      <a:pt x="6031257" y="1446283"/>
                    </a:lnTo>
                    <a:lnTo>
                      <a:pt x="5994957" y="245302"/>
                    </a:lnTo>
                    <a:lnTo>
                      <a:pt x="4169464" y="0"/>
                    </a:lnTo>
                    <a:lnTo>
                      <a:pt x="2578375" y="184842"/>
                    </a:lnTo>
                    <a:lnTo>
                      <a:pt x="812800" y="390112"/>
                    </a:lnTo>
                    <a:lnTo>
                      <a:pt x="0" y="641903"/>
                    </a:lnTo>
                    <a:lnTo>
                      <a:pt x="837924" y="1379050"/>
                    </a:lnTo>
                    <a:close/>
                  </a:path>
                </a:pathLst>
              </a:custGeom>
              <a:gradFill flip="none" rotWithShape="1">
                <a:gsLst>
                  <a:gs pos="100000">
                    <a:schemeClr val="accent3"/>
                  </a:gs>
                  <a:gs pos="58000">
                    <a:schemeClr val="accent3">
                      <a:alpha val="20000"/>
                    </a:schemeClr>
                  </a:gs>
                </a:gsLst>
                <a:lin ang="2700000" scaled="1"/>
                <a:tileRect/>
              </a:gradFill>
              <a:ln>
                <a:noFill/>
              </a:ln>
              <a:effectLst>
                <a:softEdge rad="8636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Rectangle 11">
              <a:extLst>
                <a:ext uri="{FF2B5EF4-FFF2-40B4-BE49-F238E27FC236}">
                  <a16:creationId xmlns:a16="http://schemas.microsoft.com/office/drawing/2014/main" id="{A6F9A894-8E21-99A1-2473-5C940B27707E}"/>
                </a:ext>
              </a:extLst>
            </p:cNvPr>
            <p:cNvSpPr/>
            <p:nvPr userDrawn="1"/>
          </p:nvSpPr>
          <p:spPr>
            <a:xfrm>
              <a:off x="-1429311" y="-803988"/>
              <a:ext cx="13621312" cy="7661988"/>
            </a:xfrm>
            <a:prstGeom prst="rect">
              <a:avLst/>
            </a:prstGeom>
            <a:gradFill flip="none" rotWithShape="1">
              <a:gsLst>
                <a:gs pos="23000">
                  <a:srgbClr val="FFFFFF">
                    <a:alpha val="0"/>
                  </a:srgbClr>
                </a:gs>
                <a:gs pos="0">
                  <a:schemeClr val="bg1">
                    <a:alpha val="65000"/>
                  </a:schemeClr>
                </a:gs>
                <a:gs pos="72000">
                  <a:schemeClr val="bg1">
                    <a:alpha val="0"/>
                  </a:schemeClr>
                </a:gs>
                <a:gs pos="90000">
                  <a:schemeClr val="bg1">
                    <a:alpha val="51000"/>
                  </a:schemeClr>
                </a:gs>
              </a:gsLst>
              <a:lin ang="18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Freeform: Shape 12">
              <a:extLst>
                <a:ext uri="{FF2B5EF4-FFF2-40B4-BE49-F238E27FC236}">
                  <a16:creationId xmlns:a16="http://schemas.microsoft.com/office/drawing/2014/main" id="{117523CB-2911-4534-DDA5-312FB733F119}"/>
                </a:ext>
              </a:extLst>
            </p:cNvPr>
            <p:cNvSpPr/>
            <p:nvPr userDrawn="1"/>
          </p:nvSpPr>
          <p:spPr>
            <a:xfrm flipH="1" flipV="1">
              <a:off x="-1429311" y="-803988"/>
              <a:ext cx="15050623" cy="8465976"/>
            </a:xfrm>
            <a:custGeom>
              <a:avLst/>
              <a:gdLst>
                <a:gd name="connsiteX0" fmla="*/ 13621312 w 15050623"/>
                <a:gd name="connsiteY0" fmla="*/ 7661988 h 8465976"/>
                <a:gd name="connsiteX1" fmla="*/ 13621312 w 15050623"/>
                <a:gd name="connsiteY1" fmla="*/ 803988 h 8465976"/>
                <a:gd name="connsiteX2" fmla="*/ 1428112 w 15050623"/>
                <a:gd name="connsiteY2" fmla="*/ 803988 h 8465976"/>
                <a:gd name="connsiteX3" fmla="*/ 1428112 w 15050623"/>
                <a:gd name="connsiteY3" fmla="*/ 7661988 h 8465976"/>
                <a:gd name="connsiteX4" fmla="*/ 15050623 w 15050623"/>
                <a:gd name="connsiteY4" fmla="*/ 8465976 h 8465976"/>
                <a:gd name="connsiteX5" fmla="*/ 0 w 15050623"/>
                <a:gd name="connsiteY5" fmla="*/ 8465976 h 8465976"/>
                <a:gd name="connsiteX6" fmla="*/ 0 w 15050623"/>
                <a:gd name="connsiteY6" fmla="*/ 0 h 8465976"/>
                <a:gd name="connsiteX7" fmla="*/ 15050623 w 15050623"/>
                <a:gd name="connsiteY7" fmla="*/ 0 h 8465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050623" h="8465976">
                  <a:moveTo>
                    <a:pt x="13621312" y="7661988"/>
                  </a:moveTo>
                  <a:lnTo>
                    <a:pt x="13621312" y="803988"/>
                  </a:lnTo>
                  <a:lnTo>
                    <a:pt x="1428112" y="803988"/>
                  </a:lnTo>
                  <a:lnTo>
                    <a:pt x="1428112" y="7661988"/>
                  </a:lnTo>
                  <a:close/>
                  <a:moveTo>
                    <a:pt x="15050623" y="8465976"/>
                  </a:moveTo>
                  <a:lnTo>
                    <a:pt x="0" y="8465976"/>
                  </a:lnTo>
                  <a:lnTo>
                    <a:pt x="0" y="0"/>
                  </a:lnTo>
                  <a:lnTo>
                    <a:pt x="15050623" y="0"/>
                  </a:lnTo>
                  <a:close/>
                </a:path>
              </a:pathLst>
            </a:custGeom>
            <a:solidFill>
              <a:srgbClr val="53555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grpSp>
      <p:sp>
        <p:nvSpPr>
          <p:cNvPr id="17" name="Text Placeholder 15">
            <a:extLst>
              <a:ext uri="{FF2B5EF4-FFF2-40B4-BE49-F238E27FC236}">
                <a16:creationId xmlns:a16="http://schemas.microsoft.com/office/drawing/2014/main" id="{94DBC14A-2CA0-BB4A-996F-07921867012E}"/>
              </a:ext>
            </a:extLst>
          </p:cNvPr>
          <p:cNvSpPr>
            <a:spLocks noGrp="1"/>
          </p:cNvSpPr>
          <p:nvPr>
            <p:ph type="body" sz="quarter" idx="10" hasCustomPrompt="1"/>
          </p:nvPr>
        </p:nvSpPr>
        <p:spPr>
          <a:xfrm>
            <a:off x="1398990" y="2358000"/>
            <a:ext cx="7416000" cy="1435100"/>
          </a:xfrm>
          <a:prstGeom prst="rect">
            <a:avLst/>
          </a:prstGeom>
        </p:spPr>
        <p:txBody>
          <a:bodyPr anchor="ctr" anchorCtr="0">
            <a:noAutofit/>
          </a:bodyPr>
          <a:lstStyle>
            <a:lvl1pPr marL="0" indent="0">
              <a:buNone/>
              <a:defRPr sz="3600" b="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GB"/>
              <a:t>Enter section intro text here</a:t>
            </a:r>
          </a:p>
        </p:txBody>
      </p:sp>
      <p:pic>
        <p:nvPicPr>
          <p:cNvPr id="2" name="Graphic 1">
            <a:extLst>
              <a:ext uri="{FF2B5EF4-FFF2-40B4-BE49-F238E27FC236}">
                <a16:creationId xmlns:a16="http://schemas.microsoft.com/office/drawing/2014/main" id="{C845C741-D6AC-A64A-ADE0-5295F7870B5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064625" y="6249062"/>
            <a:ext cx="2205245" cy="164288"/>
          </a:xfrm>
          <a:prstGeom prst="rect">
            <a:avLst/>
          </a:prstGeom>
        </p:spPr>
      </p:pic>
      <p:pic>
        <p:nvPicPr>
          <p:cNvPr id="3" name="Graphic 2">
            <a:extLst>
              <a:ext uri="{FF2B5EF4-FFF2-40B4-BE49-F238E27FC236}">
                <a16:creationId xmlns:a16="http://schemas.microsoft.com/office/drawing/2014/main" id="{66522B1C-F392-E868-9445-4B730A59A14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44501" y="6246468"/>
            <a:ext cx="367200" cy="367200"/>
          </a:xfrm>
          <a:prstGeom prst="rect">
            <a:avLst/>
          </a:prstGeom>
        </p:spPr>
      </p:pic>
      <p:sp>
        <p:nvSpPr>
          <p:cNvPr id="6" name="Date Placeholder 5">
            <a:extLst>
              <a:ext uri="{FF2B5EF4-FFF2-40B4-BE49-F238E27FC236}">
                <a16:creationId xmlns:a16="http://schemas.microsoft.com/office/drawing/2014/main" id="{11F902EC-E115-7EA7-C768-2D42D82E5622}"/>
              </a:ext>
            </a:extLst>
          </p:cNvPr>
          <p:cNvSpPr>
            <a:spLocks noGrp="1"/>
          </p:cNvSpPr>
          <p:nvPr>
            <p:ph type="dt" sz="half" idx="11"/>
          </p:nvPr>
        </p:nvSpPr>
        <p:spPr>
          <a:xfrm>
            <a:off x="9055100" y="6950967"/>
            <a:ext cx="1676400" cy="365125"/>
          </a:xfrm>
        </p:spPr>
        <p:txBody>
          <a:bodyPr/>
          <a:lstStyle/>
          <a:p>
            <a:fld id="{348BE8D1-79F0-47AC-8467-CD89C8F883DB}" type="datetime1">
              <a:rPr lang="en-GB" smtClean="0"/>
              <a:t>27/01/2026</a:t>
            </a:fld>
            <a:endParaRPr lang="en-GB"/>
          </a:p>
        </p:txBody>
      </p:sp>
      <p:sp>
        <p:nvSpPr>
          <p:cNvPr id="7" name="Footer Placeholder 6">
            <a:extLst>
              <a:ext uri="{FF2B5EF4-FFF2-40B4-BE49-F238E27FC236}">
                <a16:creationId xmlns:a16="http://schemas.microsoft.com/office/drawing/2014/main" id="{D9CCDAC2-6781-D066-D258-8DA6A29C4243}"/>
              </a:ext>
            </a:extLst>
          </p:cNvPr>
          <p:cNvSpPr>
            <a:spLocks noGrp="1"/>
          </p:cNvSpPr>
          <p:nvPr>
            <p:ph type="ftr" sz="quarter" idx="12"/>
          </p:nvPr>
        </p:nvSpPr>
        <p:spPr>
          <a:xfrm>
            <a:off x="4038600" y="6950967"/>
            <a:ext cx="4114800" cy="365125"/>
          </a:xfrm>
        </p:spPr>
        <p:txBody>
          <a:bodyPr/>
          <a:lstStyle/>
          <a:p>
            <a:endParaRPr lang="en-GB"/>
          </a:p>
        </p:txBody>
      </p:sp>
      <p:sp>
        <p:nvSpPr>
          <p:cNvPr id="8" name="Slide Number Placeholder 7">
            <a:extLst>
              <a:ext uri="{FF2B5EF4-FFF2-40B4-BE49-F238E27FC236}">
                <a16:creationId xmlns:a16="http://schemas.microsoft.com/office/drawing/2014/main" id="{231D89D8-4587-A2EF-CDD1-CCD9EA61D74C}"/>
              </a:ext>
            </a:extLst>
          </p:cNvPr>
          <p:cNvSpPr>
            <a:spLocks noGrp="1"/>
          </p:cNvSpPr>
          <p:nvPr>
            <p:ph type="sldNum" sz="quarter" idx="13"/>
          </p:nvPr>
        </p:nvSpPr>
        <p:spPr>
          <a:xfrm>
            <a:off x="11017249" y="6950967"/>
            <a:ext cx="715341" cy="365125"/>
          </a:xfrm>
        </p:spPr>
        <p:txBody>
          <a:bodyPr/>
          <a:lstStyle/>
          <a:p>
            <a:fld id="{D030B88A-A586-41E9-87F5-B66E06292F0C}" type="slidenum">
              <a:rPr lang="en-GB" smtClean="0"/>
              <a:pPr/>
              <a:t>‹#›</a:t>
            </a:fld>
            <a:endParaRPr lang="en-GB"/>
          </a:p>
        </p:txBody>
      </p:sp>
    </p:spTree>
    <p:extLst>
      <p:ext uri="{BB962C8B-B14F-4D97-AF65-F5344CB8AC3E}">
        <p14:creationId xmlns:p14="http://schemas.microsoft.com/office/powerpoint/2010/main" val="175868101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urse objective 5">
    <p:bg>
      <p:bgPr>
        <a:solidFill>
          <a:srgbClr val="F4F5FD"/>
        </a:solidFill>
        <a:effectLst/>
      </p:bgPr>
    </p:bg>
    <p:spTree>
      <p:nvGrpSpPr>
        <p:cNvPr id="1" name=""/>
        <p:cNvGrpSpPr/>
        <p:nvPr/>
      </p:nvGrpSpPr>
      <p:grpSpPr>
        <a:xfrm>
          <a:off x="0" y="0"/>
          <a:ext cx="0" cy="0"/>
          <a:chOff x="0" y="0"/>
          <a:chExt cx="0" cy="0"/>
        </a:xfrm>
      </p:grpSpPr>
      <p:sp>
        <p:nvSpPr>
          <p:cNvPr id="18" name="Text Placeholder 31">
            <a:extLst>
              <a:ext uri="{FF2B5EF4-FFF2-40B4-BE49-F238E27FC236}">
                <a16:creationId xmlns:a16="http://schemas.microsoft.com/office/drawing/2014/main" id="{E21B2D8A-BC26-BB43-8E46-C7ADF3B5D9F4}"/>
              </a:ext>
            </a:extLst>
          </p:cNvPr>
          <p:cNvSpPr>
            <a:spLocks noGrp="1" noChangeAspect="1"/>
          </p:cNvSpPr>
          <p:nvPr>
            <p:ph type="body" sz="quarter" idx="15" hasCustomPrompt="1"/>
          </p:nvPr>
        </p:nvSpPr>
        <p:spPr>
          <a:xfrm>
            <a:off x="942115" y="1747738"/>
            <a:ext cx="658800" cy="658800"/>
          </a:xfrm>
          <a:prstGeom prst="ellipse">
            <a:avLst/>
          </a:prstGeom>
          <a:solidFill>
            <a:schemeClr val="accent6"/>
          </a:solidFill>
        </p:spPr>
        <p:txBody>
          <a:bodyPr anchor="ctr" anchorCtr="0">
            <a:noAutofit/>
          </a:bodyPr>
          <a:lstStyle>
            <a:lvl1pPr marL="0" indent="0" algn="ctr">
              <a:buNone/>
              <a:defRPr sz="3600">
                <a:solidFill>
                  <a:schemeClr val="tx1"/>
                </a:solidFill>
              </a:defRPr>
            </a:lvl1pPr>
          </a:lstStyle>
          <a:p>
            <a:pPr lvl="0"/>
            <a:r>
              <a:rPr lang="en-GB"/>
              <a:t>#</a:t>
            </a:r>
          </a:p>
        </p:txBody>
      </p:sp>
      <p:sp>
        <p:nvSpPr>
          <p:cNvPr id="20" name="Content Placeholder 2">
            <a:extLst>
              <a:ext uri="{FF2B5EF4-FFF2-40B4-BE49-F238E27FC236}">
                <a16:creationId xmlns:a16="http://schemas.microsoft.com/office/drawing/2014/main" id="{5A4614A2-B887-4D40-A203-27F52B3CC85D}"/>
              </a:ext>
            </a:extLst>
          </p:cNvPr>
          <p:cNvSpPr>
            <a:spLocks noGrp="1"/>
          </p:cNvSpPr>
          <p:nvPr>
            <p:ph idx="10" hasCustomPrompt="1"/>
          </p:nvPr>
        </p:nvSpPr>
        <p:spPr>
          <a:xfrm>
            <a:off x="1914523" y="1753961"/>
            <a:ext cx="6483035" cy="658800"/>
          </a:xfrm>
          <a:prstGeom prst="rect">
            <a:avLst/>
          </a:prstGeom>
        </p:spPr>
        <p:txBody>
          <a:bodyPr anchor="ctr" anchorCtr="0">
            <a:noAutofit/>
          </a:bodyPr>
          <a:lstStyle>
            <a:lvl1pPr marL="0" indent="0" algn="l">
              <a:buNone/>
              <a:defRPr sz="1600" b="0">
                <a:solidFill>
                  <a:schemeClr val="tx1"/>
                </a:solidFill>
              </a:defRPr>
            </a:lvl1pPr>
          </a:lstStyle>
          <a:p>
            <a:pPr lvl="0"/>
            <a:r>
              <a:rPr lang="en-GB"/>
              <a:t>Enter course objective text here</a:t>
            </a:r>
          </a:p>
        </p:txBody>
      </p:sp>
      <p:sp>
        <p:nvSpPr>
          <p:cNvPr id="21" name="Text Placeholder 31">
            <a:extLst>
              <a:ext uri="{FF2B5EF4-FFF2-40B4-BE49-F238E27FC236}">
                <a16:creationId xmlns:a16="http://schemas.microsoft.com/office/drawing/2014/main" id="{0CD7DF9A-0437-F44E-8DA9-1ADB4B1D8065}"/>
              </a:ext>
            </a:extLst>
          </p:cNvPr>
          <p:cNvSpPr>
            <a:spLocks noGrp="1" noChangeAspect="1"/>
          </p:cNvSpPr>
          <p:nvPr>
            <p:ph type="body" sz="quarter" idx="16" hasCustomPrompt="1"/>
          </p:nvPr>
        </p:nvSpPr>
        <p:spPr>
          <a:xfrm>
            <a:off x="942115" y="2692502"/>
            <a:ext cx="658800" cy="658800"/>
          </a:xfrm>
          <a:prstGeom prst="ellipse">
            <a:avLst/>
          </a:prstGeom>
          <a:solidFill>
            <a:schemeClr val="accent6"/>
          </a:solidFill>
        </p:spPr>
        <p:txBody>
          <a:bodyPr anchor="ctr" anchorCtr="0">
            <a:noAutofit/>
          </a:bodyPr>
          <a:lstStyle>
            <a:lvl1pPr marL="0" indent="0" algn="ctr">
              <a:buNone/>
              <a:defRPr sz="3600">
                <a:solidFill>
                  <a:schemeClr val="tx1"/>
                </a:solidFill>
              </a:defRPr>
            </a:lvl1pPr>
          </a:lstStyle>
          <a:p>
            <a:pPr lvl="0"/>
            <a:r>
              <a:rPr lang="en-GB"/>
              <a:t>#</a:t>
            </a:r>
          </a:p>
        </p:txBody>
      </p:sp>
      <p:sp>
        <p:nvSpPr>
          <p:cNvPr id="22" name="Content Placeholder 2">
            <a:extLst>
              <a:ext uri="{FF2B5EF4-FFF2-40B4-BE49-F238E27FC236}">
                <a16:creationId xmlns:a16="http://schemas.microsoft.com/office/drawing/2014/main" id="{51AE7687-B618-544E-A3E3-38C76A9E72D8}"/>
              </a:ext>
            </a:extLst>
          </p:cNvPr>
          <p:cNvSpPr>
            <a:spLocks noGrp="1"/>
          </p:cNvSpPr>
          <p:nvPr>
            <p:ph idx="17" hasCustomPrompt="1"/>
          </p:nvPr>
        </p:nvSpPr>
        <p:spPr>
          <a:xfrm>
            <a:off x="1914523" y="2697170"/>
            <a:ext cx="6483035" cy="658800"/>
          </a:xfrm>
          <a:prstGeom prst="rect">
            <a:avLst/>
          </a:prstGeom>
        </p:spPr>
        <p:txBody>
          <a:bodyPr anchor="ctr" anchorCtr="0">
            <a:noAutofit/>
          </a:bodyPr>
          <a:lstStyle>
            <a:lvl1pPr marL="0" indent="0" algn="l">
              <a:buNone/>
              <a:defRPr sz="1600" b="0">
                <a:solidFill>
                  <a:schemeClr val="tx1"/>
                </a:solidFill>
              </a:defRPr>
            </a:lvl1pPr>
          </a:lstStyle>
          <a:p>
            <a:pPr lvl="0"/>
            <a:r>
              <a:rPr lang="en-GB"/>
              <a:t>Enter course objective text here</a:t>
            </a:r>
          </a:p>
        </p:txBody>
      </p:sp>
      <p:sp>
        <p:nvSpPr>
          <p:cNvPr id="23" name="Text Placeholder 31">
            <a:extLst>
              <a:ext uri="{FF2B5EF4-FFF2-40B4-BE49-F238E27FC236}">
                <a16:creationId xmlns:a16="http://schemas.microsoft.com/office/drawing/2014/main" id="{168D25E6-E948-F246-9417-A77414E8444B}"/>
              </a:ext>
            </a:extLst>
          </p:cNvPr>
          <p:cNvSpPr>
            <a:spLocks noGrp="1" noChangeAspect="1"/>
          </p:cNvSpPr>
          <p:nvPr>
            <p:ph type="body" sz="quarter" idx="18" hasCustomPrompt="1"/>
          </p:nvPr>
        </p:nvSpPr>
        <p:spPr>
          <a:xfrm>
            <a:off x="942115" y="3637266"/>
            <a:ext cx="658800" cy="658800"/>
          </a:xfrm>
          <a:prstGeom prst="ellipse">
            <a:avLst/>
          </a:prstGeom>
          <a:solidFill>
            <a:schemeClr val="accent6"/>
          </a:solidFill>
        </p:spPr>
        <p:txBody>
          <a:bodyPr anchor="ctr" anchorCtr="0">
            <a:noAutofit/>
          </a:bodyPr>
          <a:lstStyle>
            <a:lvl1pPr marL="0" indent="0" algn="ctr">
              <a:buNone/>
              <a:defRPr sz="3600">
                <a:solidFill>
                  <a:schemeClr val="tx1"/>
                </a:solidFill>
              </a:defRPr>
            </a:lvl1pPr>
          </a:lstStyle>
          <a:p>
            <a:pPr lvl="0"/>
            <a:r>
              <a:rPr lang="en-GB"/>
              <a:t>#</a:t>
            </a:r>
          </a:p>
        </p:txBody>
      </p:sp>
      <p:sp>
        <p:nvSpPr>
          <p:cNvPr id="24" name="Content Placeholder 2">
            <a:extLst>
              <a:ext uri="{FF2B5EF4-FFF2-40B4-BE49-F238E27FC236}">
                <a16:creationId xmlns:a16="http://schemas.microsoft.com/office/drawing/2014/main" id="{572F4044-BD8D-1641-9A49-3E516030C2A0}"/>
              </a:ext>
            </a:extLst>
          </p:cNvPr>
          <p:cNvSpPr>
            <a:spLocks noGrp="1"/>
          </p:cNvSpPr>
          <p:nvPr>
            <p:ph idx="19" hasCustomPrompt="1"/>
          </p:nvPr>
        </p:nvSpPr>
        <p:spPr>
          <a:xfrm>
            <a:off x="1914523" y="3640379"/>
            <a:ext cx="6483035" cy="658800"/>
          </a:xfrm>
          <a:prstGeom prst="rect">
            <a:avLst/>
          </a:prstGeom>
        </p:spPr>
        <p:txBody>
          <a:bodyPr anchor="ctr" anchorCtr="0">
            <a:noAutofit/>
          </a:bodyPr>
          <a:lstStyle>
            <a:lvl1pPr marL="0" indent="0" algn="l">
              <a:buNone/>
              <a:defRPr sz="1600" b="0">
                <a:solidFill>
                  <a:schemeClr val="tx1"/>
                </a:solidFill>
              </a:defRPr>
            </a:lvl1pPr>
          </a:lstStyle>
          <a:p>
            <a:pPr lvl="0"/>
            <a:r>
              <a:rPr lang="en-GB"/>
              <a:t>Enter course objective text here</a:t>
            </a:r>
          </a:p>
        </p:txBody>
      </p:sp>
      <p:sp>
        <p:nvSpPr>
          <p:cNvPr id="25" name="Text Placeholder 31">
            <a:extLst>
              <a:ext uri="{FF2B5EF4-FFF2-40B4-BE49-F238E27FC236}">
                <a16:creationId xmlns:a16="http://schemas.microsoft.com/office/drawing/2014/main" id="{78DAB317-B6BA-9344-9F18-2D3C58D4CC20}"/>
              </a:ext>
            </a:extLst>
          </p:cNvPr>
          <p:cNvSpPr>
            <a:spLocks noGrp="1" noChangeAspect="1"/>
          </p:cNvSpPr>
          <p:nvPr>
            <p:ph type="body" sz="quarter" idx="20" hasCustomPrompt="1"/>
          </p:nvPr>
        </p:nvSpPr>
        <p:spPr>
          <a:xfrm>
            <a:off x="942115" y="4582030"/>
            <a:ext cx="658800" cy="658800"/>
          </a:xfrm>
          <a:prstGeom prst="ellipse">
            <a:avLst/>
          </a:prstGeom>
          <a:solidFill>
            <a:schemeClr val="accent6"/>
          </a:solidFill>
        </p:spPr>
        <p:txBody>
          <a:bodyPr anchor="ctr" anchorCtr="0">
            <a:noAutofit/>
          </a:bodyPr>
          <a:lstStyle>
            <a:lvl1pPr marL="0" indent="0" algn="ctr">
              <a:buNone/>
              <a:defRPr sz="3600">
                <a:solidFill>
                  <a:schemeClr val="tx1"/>
                </a:solidFill>
              </a:defRPr>
            </a:lvl1pPr>
          </a:lstStyle>
          <a:p>
            <a:pPr lvl="0"/>
            <a:r>
              <a:rPr lang="en-GB"/>
              <a:t>#</a:t>
            </a:r>
          </a:p>
        </p:txBody>
      </p:sp>
      <p:sp>
        <p:nvSpPr>
          <p:cNvPr id="26" name="Content Placeholder 2">
            <a:extLst>
              <a:ext uri="{FF2B5EF4-FFF2-40B4-BE49-F238E27FC236}">
                <a16:creationId xmlns:a16="http://schemas.microsoft.com/office/drawing/2014/main" id="{4B0FDBC2-C559-954E-92AB-D346F67FF1CF}"/>
              </a:ext>
            </a:extLst>
          </p:cNvPr>
          <p:cNvSpPr>
            <a:spLocks noGrp="1"/>
          </p:cNvSpPr>
          <p:nvPr>
            <p:ph idx="21" hasCustomPrompt="1"/>
          </p:nvPr>
        </p:nvSpPr>
        <p:spPr>
          <a:xfrm>
            <a:off x="1914523" y="4583588"/>
            <a:ext cx="6483035" cy="658800"/>
          </a:xfrm>
          <a:prstGeom prst="rect">
            <a:avLst/>
          </a:prstGeom>
        </p:spPr>
        <p:txBody>
          <a:bodyPr anchor="ctr" anchorCtr="0">
            <a:noAutofit/>
          </a:bodyPr>
          <a:lstStyle>
            <a:lvl1pPr marL="0" indent="0" algn="l">
              <a:buNone/>
              <a:defRPr sz="1600" b="0">
                <a:solidFill>
                  <a:schemeClr val="tx1"/>
                </a:solidFill>
              </a:defRPr>
            </a:lvl1pPr>
          </a:lstStyle>
          <a:p>
            <a:pPr lvl="0"/>
            <a:r>
              <a:rPr lang="en-GB"/>
              <a:t>Enter course objective text here</a:t>
            </a:r>
          </a:p>
        </p:txBody>
      </p:sp>
      <p:sp>
        <p:nvSpPr>
          <p:cNvPr id="27" name="Text Placeholder 31">
            <a:extLst>
              <a:ext uri="{FF2B5EF4-FFF2-40B4-BE49-F238E27FC236}">
                <a16:creationId xmlns:a16="http://schemas.microsoft.com/office/drawing/2014/main" id="{73E65A93-24FA-E249-9A4D-27165D55755E}"/>
              </a:ext>
            </a:extLst>
          </p:cNvPr>
          <p:cNvSpPr>
            <a:spLocks noGrp="1" noChangeAspect="1"/>
          </p:cNvSpPr>
          <p:nvPr>
            <p:ph type="body" sz="quarter" idx="22" hasCustomPrompt="1"/>
          </p:nvPr>
        </p:nvSpPr>
        <p:spPr>
          <a:xfrm>
            <a:off x="942115" y="5526795"/>
            <a:ext cx="658800" cy="658800"/>
          </a:xfrm>
          <a:prstGeom prst="ellipse">
            <a:avLst/>
          </a:prstGeom>
          <a:solidFill>
            <a:schemeClr val="accent6"/>
          </a:solidFill>
        </p:spPr>
        <p:txBody>
          <a:bodyPr anchor="ctr" anchorCtr="0">
            <a:noAutofit/>
          </a:bodyPr>
          <a:lstStyle>
            <a:lvl1pPr marL="0" indent="0" algn="ctr">
              <a:buNone/>
              <a:defRPr sz="3600">
                <a:solidFill>
                  <a:schemeClr val="tx1"/>
                </a:solidFill>
              </a:defRPr>
            </a:lvl1pPr>
          </a:lstStyle>
          <a:p>
            <a:pPr lvl="0"/>
            <a:r>
              <a:rPr lang="en-GB"/>
              <a:t>#</a:t>
            </a:r>
          </a:p>
        </p:txBody>
      </p:sp>
      <p:sp>
        <p:nvSpPr>
          <p:cNvPr id="28" name="Content Placeholder 2">
            <a:extLst>
              <a:ext uri="{FF2B5EF4-FFF2-40B4-BE49-F238E27FC236}">
                <a16:creationId xmlns:a16="http://schemas.microsoft.com/office/drawing/2014/main" id="{82941870-1514-6846-A314-5D1E61AC0ABF}"/>
              </a:ext>
            </a:extLst>
          </p:cNvPr>
          <p:cNvSpPr>
            <a:spLocks noGrp="1"/>
          </p:cNvSpPr>
          <p:nvPr>
            <p:ph idx="23" hasCustomPrompt="1"/>
          </p:nvPr>
        </p:nvSpPr>
        <p:spPr>
          <a:xfrm>
            <a:off x="1914523" y="5526795"/>
            <a:ext cx="6483035" cy="658800"/>
          </a:xfrm>
          <a:prstGeom prst="rect">
            <a:avLst/>
          </a:prstGeom>
        </p:spPr>
        <p:txBody>
          <a:bodyPr anchor="ctr" anchorCtr="0">
            <a:noAutofit/>
          </a:bodyPr>
          <a:lstStyle>
            <a:lvl1pPr marL="0" indent="0" algn="l">
              <a:buNone/>
              <a:defRPr sz="1600" b="0">
                <a:solidFill>
                  <a:schemeClr val="tx1"/>
                </a:solidFill>
              </a:defRPr>
            </a:lvl1pPr>
          </a:lstStyle>
          <a:p>
            <a:pPr lvl="0"/>
            <a:r>
              <a:rPr lang="en-GB"/>
              <a:t>Enter course objective text here</a:t>
            </a:r>
          </a:p>
        </p:txBody>
      </p:sp>
      <p:sp>
        <p:nvSpPr>
          <p:cNvPr id="2" name="Title 1">
            <a:extLst>
              <a:ext uri="{FF2B5EF4-FFF2-40B4-BE49-F238E27FC236}">
                <a16:creationId xmlns:a16="http://schemas.microsoft.com/office/drawing/2014/main" id="{662BC336-6979-1EE2-ABEB-A57E5DB86E07}"/>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6941B075-5D03-C784-D611-F8D02E5CC9DD}"/>
              </a:ext>
            </a:extLst>
          </p:cNvPr>
          <p:cNvSpPr>
            <a:spLocks noGrp="1"/>
          </p:cNvSpPr>
          <p:nvPr>
            <p:ph type="dt" sz="half" idx="24"/>
          </p:nvPr>
        </p:nvSpPr>
        <p:spPr/>
        <p:txBody>
          <a:bodyPr/>
          <a:lstStyle/>
          <a:p>
            <a:fld id="{62ADEB5E-E39B-4CA4-8372-92B8DEC12B77}" type="datetime1">
              <a:rPr lang="en-GB" smtClean="0"/>
              <a:t>27/01/2026</a:t>
            </a:fld>
            <a:endParaRPr lang="en-GB"/>
          </a:p>
        </p:txBody>
      </p:sp>
      <p:sp>
        <p:nvSpPr>
          <p:cNvPr id="5" name="Footer Placeholder 4">
            <a:extLst>
              <a:ext uri="{FF2B5EF4-FFF2-40B4-BE49-F238E27FC236}">
                <a16:creationId xmlns:a16="http://schemas.microsoft.com/office/drawing/2014/main" id="{2EBBBBEB-7294-AFC9-D62F-4A7B701BFDDA}"/>
              </a:ext>
            </a:extLst>
          </p:cNvPr>
          <p:cNvSpPr>
            <a:spLocks noGrp="1"/>
          </p:cNvSpPr>
          <p:nvPr>
            <p:ph type="ftr" sz="quarter" idx="25"/>
          </p:nvPr>
        </p:nvSpPr>
        <p:spPr/>
        <p:txBody>
          <a:bodyPr/>
          <a:lstStyle/>
          <a:p>
            <a:endParaRPr lang="en-GB"/>
          </a:p>
        </p:txBody>
      </p:sp>
      <p:sp>
        <p:nvSpPr>
          <p:cNvPr id="6" name="Slide Number Placeholder 5">
            <a:extLst>
              <a:ext uri="{FF2B5EF4-FFF2-40B4-BE49-F238E27FC236}">
                <a16:creationId xmlns:a16="http://schemas.microsoft.com/office/drawing/2014/main" id="{4D827BDF-8242-8701-4BA3-51C995A18B48}"/>
              </a:ext>
            </a:extLst>
          </p:cNvPr>
          <p:cNvSpPr>
            <a:spLocks noGrp="1"/>
          </p:cNvSpPr>
          <p:nvPr>
            <p:ph type="sldNum" sz="quarter" idx="26"/>
          </p:nvPr>
        </p:nvSpPr>
        <p:spPr/>
        <p:txBody>
          <a:bodyPr/>
          <a:lstStyle/>
          <a:p>
            <a:fld id="{D030B88A-A586-41E9-87F5-B66E06292F0C}" type="slidenum">
              <a:rPr lang="en-GB" smtClean="0"/>
              <a:pPr/>
              <a:t>‹#›</a:t>
            </a:fld>
            <a:endParaRPr lang="en-GB"/>
          </a:p>
        </p:txBody>
      </p:sp>
    </p:spTree>
    <p:extLst>
      <p:ext uri="{BB962C8B-B14F-4D97-AF65-F5344CB8AC3E}">
        <p14:creationId xmlns:p14="http://schemas.microsoft.com/office/powerpoint/2010/main" val="2260325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Regular text slide 2 column offse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F8AF79A-76FD-044F-9132-71FA1A7001CE}"/>
              </a:ext>
            </a:extLst>
          </p:cNvPr>
          <p:cNvSpPr>
            <a:spLocks noGrp="1"/>
          </p:cNvSpPr>
          <p:nvPr>
            <p:ph idx="1" hasCustomPrompt="1"/>
          </p:nvPr>
        </p:nvSpPr>
        <p:spPr>
          <a:xfrm>
            <a:off x="459409" y="1768475"/>
            <a:ext cx="3600000" cy="4422775"/>
          </a:xfrm>
          <a:prstGeom prst="rect">
            <a:avLst/>
          </a:prstGeom>
        </p:spPr>
        <p:txBody>
          <a:bodyPr/>
          <a:lstStyle/>
          <a:p>
            <a:pPr lvl="0"/>
            <a:r>
              <a:rPr lang="en-GB"/>
              <a:t>Enter your text here</a:t>
            </a:r>
          </a:p>
          <a:p>
            <a:pPr lvl="1"/>
            <a:r>
              <a:rPr lang="en-GB"/>
              <a:t>Second level</a:t>
            </a:r>
          </a:p>
          <a:p>
            <a:pPr lvl="2"/>
            <a:r>
              <a:rPr lang="en-GB"/>
              <a:t>Third level</a:t>
            </a:r>
          </a:p>
          <a:p>
            <a:pPr lvl="3"/>
            <a:r>
              <a:rPr lang="en-GB"/>
              <a:t>Fourth level</a:t>
            </a:r>
          </a:p>
          <a:p>
            <a:pPr lvl="4"/>
            <a:r>
              <a:rPr lang="en-GB"/>
              <a:t>Fifth level</a:t>
            </a:r>
          </a:p>
        </p:txBody>
      </p:sp>
      <p:sp>
        <p:nvSpPr>
          <p:cNvPr id="13" name="Content Placeholder 2">
            <a:extLst>
              <a:ext uri="{FF2B5EF4-FFF2-40B4-BE49-F238E27FC236}">
                <a16:creationId xmlns:a16="http://schemas.microsoft.com/office/drawing/2014/main" id="{29CF9B02-CD26-ED45-B594-88D60ACF9E45}"/>
              </a:ext>
            </a:extLst>
          </p:cNvPr>
          <p:cNvSpPr>
            <a:spLocks noGrp="1"/>
          </p:cNvSpPr>
          <p:nvPr>
            <p:ph idx="13" hasCustomPrompt="1"/>
          </p:nvPr>
        </p:nvSpPr>
        <p:spPr>
          <a:xfrm>
            <a:off x="4532591" y="1768475"/>
            <a:ext cx="7200000" cy="4422775"/>
          </a:xfrm>
          <a:prstGeom prst="rect">
            <a:avLst/>
          </a:prstGeom>
        </p:spPr>
        <p:txBody>
          <a:bodyPr/>
          <a:lstStyle>
            <a:lvl1pPr>
              <a:defRPr/>
            </a:lvl1pPr>
          </a:lstStyle>
          <a:p>
            <a:pPr lvl="0"/>
            <a:r>
              <a:rPr lang="en-GB"/>
              <a:t>Enter your text here</a:t>
            </a:r>
          </a:p>
          <a:p>
            <a:pPr lvl="1"/>
            <a:r>
              <a:rPr lang="en-GB"/>
              <a:t>Second level</a:t>
            </a:r>
          </a:p>
          <a:p>
            <a:pPr lvl="2"/>
            <a:r>
              <a:rPr lang="en-GB"/>
              <a:t>Third level</a:t>
            </a:r>
          </a:p>
          <a:p>
            <a:pPr lvl="3"/>
            <a:r>
              <a:rPr lang="en-GB"/>
              <a:t>Fourth level</a:t>
            </a:r>
          </a:p>
          <a:p>
            <a:pPr lvl="4"/>
            <a:r>
              <a:rPr lang="en-GB"/>
              <a:t>Fifth level</a:t>
            </a:r>
          </a:p>
        </p:txBody>
      </p:sp>
      <p:sp>
        <p:nvSpPr>
          <p:cNvPr id="7" name="Title 6">
            <a:extLst>
              <a:ext uri="{FF2B5EF4-FFF2-40B4-BE49-F238E27FC236}">
                <a16:creationId xmlns:a16="http://schemas.microsoft.com/office/drawing/2014/main" id="{2D8B881F-5D9D-7E84-0827-2D086EECF82D}"/>
              </a:ext>
            </a:extLst>
          </p:cNvPr>
          <p:cNvSpPr>
            <a:spLocks noGrp="1"/>
          </p:cNvSpPr>
          <p:nvPr>
            <p:ph type="title"/>
          </p:nvPr>
        </p:nvSpPr>
        <p:spPr>
          <a:xfrm>
            <a:off x="459409" y="503583"/>
            <a:ext cx="11273182" cy="969617"/>
          </a:xfrm>
        </p:spPr>
        <p:txBody>
          <a:bodyPr/>
          <a:lstStyle/>
          <a:p>
            <a:r>
              <a:rPr lang="en-US"/>
              <a:t>Click to edit Master title style</a:t>
            </a:r>
            <a:endParaRPr lang="en-GB"/>
          </a:p>
        </p:txBody>
      </p:sp>
      <p:sp>
        <p:nvSpPr>
          <p:cNvPr id="2" name="Date Placeholder 1">
            <a:extLst>
              <a:ext uri="{FF2B5EF4-FFF2-40B4-BE49-F238E27FC236}">
                <a16:creationId xmlns:a16="http://schemas.microsoft.com/office/drawing/2014/main" id="{8A26DEA6-6E87-8D2E-AB57-80A06931618D}"/>
              </a:ext>
            </a:extLst>
          </p:cNvPr>
          <p:cNvSpPr>
            <a:spLocks noGrp="1"/>
          </p:cNvSpPr>
          <p:nvPr>
            <p:ph type="dt" sz="half" idx="14"/>
          </p:nvPr>
        </p:nvSpPr>
        <p:spPr/>
        <p:txBody>
          <a:bodyPr/>
          <a:lstStyle/>
          <a:p>
            <a:fld id="{969D26BC-8DA1-4258-9AD6-E443CD0594F3}" type="datetime1">
              <a:rPr lang="en-GB" smtClean="0"/>
              <a:t>27/01/2026</a:t>
            </a:fld>
            <a:endParaRPr lang="en-GB"/>
          </a:p>
        </p:txBody>
      </p:sp>
      <p:sp>
        <p:nvSpPr>
          <p:cNvPr id="8" name="Footer Placeholder 7">
            <a:extLst>
              <a:ext uri="{FF2B5EF4-FFF2-40B4-BE49-F238E27FC236}">
                <a16:creationId xmlns:a16="http://schemas.microsoft.com/office/drawing/2014/main" id="{69B3E460-EE5B-CDCC-7BC5-4103261AAE12}"/>
              </a:ext>
            </a:extLst>
          </p:cNvPr>
          <p:cNvSpPr>
            <a:spLocks noGrp="1"/>
          </p:cNvSpPr>
          <p:nvPr>
            <p:ph type="ftr" sz="quarter" idx="15"/>
          </p:nvPr>
        </p:nvSpPr>
        <p:spPr/>
        <p:txBody>
          <a:bodyPr/>
          <a:lstStyle/>
          <a:p>
            <a:endParaRPr lang="en-GB"/>
          </a:p>
        </p:txBody>
      </p:sp>
      <p:sp>
        <p:nvSpPr>
          <p:cNvPr id="9" name="Slide Number Placeholder 8">
            <a:extLst>
              <a:ext uri="{FF2B5EF4-FFF2-40B4-BE49-F238E27FC236}">
                <a16:creationId xmlns:a16="http://schemas.microsoft.com/office/drawing/2014/main" id="{53197B03-5841-ECFE-9DEF-76C6792C1CB1}"/>
              </a:ext>
            </a:extLst>
          </p:cNvPr>
          <p:cNvSpPr>
            <a:spLocks noGrp="1"/>
          </p:cNvSpPr>
          <p:nvPr>
            <p:ph type="sldNum" sz="quarter" idx="16"/>
          </p:nvPr>
        </p:nvSpPr>
        <p:spPr/>
        <p:txBody>
          <a:bodyPr/>
          <a:lstStyle/>
          <a:p>
            <a:fld id="{D030B88A-A586-41E9-87F5-B66E06292F0C}" type="slidenum">
              <a:rPr lang="en-GB" smtClean="0"/>
              <a:pPr/>
              <a:t>‹#›</a:t>
            </a:fld>
            <a:endParaRPr lang="en-GB"/>
          </a:p>
        </p:txBody>
      </p:sp>
    </p:spTree>
    <p:extLst>
      <p:ext uri="{BB962C8B-B14F-4D97-AF65-F5344CB8AC3E}">
        <p14:creationId xmlns:p14="http://schemas.microsoft.com/office/powerpoint/2010/main" val="46942373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urse objectives 10">
    <p:bg>
      <p:bgPr>
        <a:solidFill>
          <a:srgbClr val="F4F5FD"/>
        </a:solidFill>
        <a:effectLst/>
      </p:bgPr>
    </p:bg>
    <p:spTree>
      <p:nvGrpSpPr>
        <p:cNvPr id="1" name=""/>
        <p:cNvGrpSpPr/>
        <p:nvPr/>
      </p:nvGrpSpPr>
      <p:grpSpPr>
        <a:xfrm>
          <a:off x="0" y="0"/>
          <a:ext cx="0" cy="0"/>
          <a:chOff x="0" y="0"/>
          <a:chExt cx="0" cy="0"/>
        </a:xfrm>
      </p:grpSpPr>
      <p:sp>
        <p:nvSpPr>
          <p:cNvPr id="18" name="Text Placeholder 31">
            <a:extLst>
              <a:ext uri="{FF2B5EF4-FFF2-40B4-BE49-F238E27FC236}">
                <a16:creationId xmlns:a16="http://schemas.microsoft.com/office/drawing/2014/main" id="{E21B2D8A-BC26-BB43-8E46-C7ADF3B5D9F4}"/>
              </a:ext>
            </a:extLst>
          </p:cNvPr>
          <p:cNvSpPr>
            <a:spLocks noGrp="1" noChangeAspect="1"/>
          </p:cNvSpPr>
          <p:nvPr>
            <p:ph type="body" sz="quarter" idx="15" hasCustomPrompt="1"/>
          </p:nvPr>
        </p:nvSpPr>
        <p:spPr>
          <a:xfrm>
            <a:off x="942115" y="1753227"/>
            <a:ext cx="658800" cy="658800"/>
          </a:xfrm>
          <a:prstGeom prst="ellipse">
            <a:avLst/>
          </a:prstGeom>
          <a:solidFill>
            <a:schemeClr val="accent6"/>
          </a:solidFill>
        </p:spPr>
        <p:txBody>
          <a:bodyPr anchor="ctr" anchorCtr="0">
            <a:noAutofit/>
          </a:bodyPr>
          <a:lstStyle>
            <a:lvl1pPr marL="0" indent="0" algn="ctr">
              <a:buNone/>
              <a:defRPr sz="3600">
                <a:solidFill>
                  <a:schemeClr val="tx1"/>
                </a:solidFill>
              </a:defRPr>
            </a:lvl1pPr>
          </a:lstStyle>
          <a:p>
            <a:pPr lvl="0"/>
            <a:r>
              <a:rPr lang="en-GB"/>
              <a:t>#</a:t>
            </a:r>
          </a:p>
        </p:txBody>
      </p:sp>
      <p:sp>
        <p:nvSpPr>
          <p:cNvPr id="20" name="Content Placeholder 2">
            <a:extLst>
              <a:ext uri="{FF2B5EF4-FFF2-40B4-BE49-F238E27FC236}">
                <a16:creationId xmlns:a16="http://schemas.microsoft.com/office/drawing/2014/main" id="{5A4614A2-B887-4D40-A203-27F52B3CC85D}"/>
              </a:ext>
            </a:extLst>
          </p:cNvPr>
          <p:cNvSpPr>
            <a:spLocks noGrp="1"/>
          </p:cNvSpPr>
          <p:nvPr>
            <p:ph idx="10" hasCustomPrompt="1"/>
          </p:nvPr>
        </p:nvSpPr>
        <p:spPr>
          <a:xfrm>
            <a:off x="1915200" y="1753227"/>
            <a:ext cx="3852000" cy="658800"/>
          </a:xfrm>
          <a:prstGeom prst="rect">
            <a:avLst/>
          </a:prstGeom>
        </p:spPr>
        <p:txBody>
          <a:bodyPr anchor="ctr" anchorCtr="0">
            <a:noAutofit/>
          </a:bodyPr>
          <a:lstStyle>
            <a:lvl1pPr marL="0" indent="0" algn="l">
              <a:buNone/>
              <a:defRPr sz="1600" b="0">
                <a:solidFill>
                  <a:schemeClr val="tx1"/>
                </a:solidFill>
              </a:defRPr>
            </a:lvl1pPr>
          </a:lstStyle>
          <a:p>
            <a:pPr lvl="0"/>
            <a:r>
              <a:rPr lang="en-GB"/>
              <a:t>Enter course objective text here</a:t>
            </a:r>
          </a:p>
        </p:txBody>
      </p:sp>
      <p:sp>
        <p:nvSpPr>
          <p:cNvPr id="21" name="Text Placeholder 31">
            <a:extLst>
              <a:ext uri="{FF2B5EF4-FFF2-40B4-BE49-F238E27FC236}">
                <a16:creationId xmlns:a16="http://schemas.microsoft.com/office/drawing/2014/main" id="{0CD7DF9A-0437-F44E-8DA9-1ADB4B1D8065}"/>
              </a:ext>
            </a:extLst>
          </p:cNvPr>
          <p:cNvSpPr>
            <a:spLocks noGrp="1" noChangeAspect="1"/>
          </p:cNvSpPr>
          <p:nvPr>
            <p:ph type="body" sz="quarter" idx="16" hasCustomPrompt="1"/>
          </p:nvPr>
        </p:nvSpPr>
        <p:spPr>
          <a:xfrm>
            <a:off x="942115" y="2696619"/>
            <a:ext cx="658800" cy="658800"/>
          </a:xfrm>
          <a:prstGeom prst="ellipse">
            <a:avLst/>
          </a:prstGeom>
          <a:solidFill>
            <a:schemeClr val="accent6"/>
          </a:solidFill>
        </p:spPr>
        <p:txBody>
          <a:bodyPr anchor="ctr" anchorCtr="0">
            <a:noAutofit/>
          </a:bodyPr>
          <a:lstStyle>
            <a:lvl1pPr marL="0" indent="0" algn="ctr">
              <a:buNone/>
              <a:defRPr sz="3600">
                <a:solidFill>
                  <a:schemeClr val="tx1"/>
                </a:solidFill>
              </a:defRPr>
            </a:lvl1pPr>
          </a:lstStyle>
          <a:p>
            <a:pPr lvl="0"/>
            <a:r>
              <a:rPr lang="en-GB"/>
              <a:t>#</a:t>
            </a:r>
          </a:p>
        </p:txBody>
      </p:sp>
      <p:sp>
        <p:nvSpPr>
          <p:cNvPr id="22" name="Content Placeholder 2">
            <a:extLst>
              <a:ext uri="{FF2B5EF4-FFF2-40B4-BE49-F238E27FC236}">
                <a16:creationId xmlns:a16="http://schemas.microsoft.com/office/drawing/2014/main" id="{51AE7687-B618-544E-A3E3-38C76A9E72D8}"/>
              </a:ext>
            </a:extLst>
          </p:cNvPr>
          <p:cNvSpPr>
            <a:spLocks noGrp="1"/>
          </p:cNvSpPr>
          <p:nvPr>
            <p:ph idx="17" hasCustomPrompt="1"/>
          </p:nvPr>
        </p:nvSpPr>
        <p:spPr>
          <a:xfrm>
            <a:off x="1915200" y="2696619"/>
            <a:ext cx="3852000" cy="658800"/>
          </a:xfrm>
          <a:prstGeom prst="rect">
            <a:avLst/>
          </a:prstGeom>
        </p:spPr>
        <p:txBody>
          <a:bodyPr anchor="ctr" anchorCtr="0">
            <a:noAutofit/>
          </a:bodyPr>
          <a:lstStyle>
            <a:lvl1pPr marL="0" indent="0" algn="l">
              <a:buNone/>
              <a:defRPr sz="1600" b="0">
                <a:solidFill>
                  <a:schemeClr val="tx1"/>
                </a:solidFill>
              </a:defRPr>
            </a:lvl1pPr>
          </a:lstStyle>
          <a:p>
            <a:pPr lvl="0"/>
            <a:r>
              <a:rPr lang="en-GB"/>
              <a:t>Enter course objective text here</a:t>
            </a:r>
          </a:p>
        </p:txBody>
      </p:sp>
      <p:sp>
        <p:nvSpPr>
          <p:cNvPr id="23" name="Text Placeholder 31">
            <a:extLst>
              <a:ext uri="{FF2B5EF4-FFF2-40B4-BE49-F238E27FC236}">
                <a16:creationId xmlns:a16="http://schemas.microsoft.com/office/drawing/2014/main" id="{168D25E6-E948-F246-9417-A77414E8444B}"/>
              </a:ext>
            </a:extLst>
          </p:cNvPr>
          <p:cNvSpPr>
            <a:spLocks noGrp="1" noChangeAspect="1"/>
          </p:cNvSpPr>
          <p:nvPr>
            <p:ph type="body" sz="quarter" idx="18" hasCustomPrompt="1"/>
          </p:nvPr>
        </p:nvSpPr>
        <p:spPr>
          <a:xfrm>
            <a:off x="942115" y="3640011"/>
            <a:ext cx="658800" cy="658800"/>
          </a:xfrm>
          <a:prstGeom prst="ellipse">
            <a:avLst/>
          </a:prstGeom>
          <a:solidFill>
            <a:schemeClr val="accent6"/>
          </a:solidFill>
        </p:spPr>
        <p:txBody>
          <a:bodyPr anchor="ctr" anchorCtr="0">
            <a:noAutofit/>
          </a:bodyPr>
          <a:lstStyle>
            <a:lvl1pPr marL="0" indent="0" algn="ctr">
              <a:buNone/>
              <a:defRPr sz="3600">
                <a:solidFill>
                  <a:schemeClr val="tx1"/>
                </a:solidFill>
              </a:defRPr>
            </a:lvl1pPr>
          </a:lstStyle>
          <a:p>
            <a:pPr lvl="0"/>
            <a:r>
              <a:rPr lang="en-GB"/>
              <a:t>#</a:t>
            </a:r>
          </a:p>
        </p:txBody>
      </p:sp>
      <p:sp>
        <p:nvSpPr>
          <p:cNvPr id="24" name="Content Placeholder 2">
            <a:extLst>
              <a:ext uri="{FF2B5EF4-FFF2-40B4-BE49-F238E27FC236}">
                <a16:creationId xmlns:a16="http://schemas.microsoft.com/office/drawing/2014/main" id="{572F4044-BD8D-1641-9A49-3E516030C2A0}"/>
              </a:ext>
            </a:extLst>
          </p:cNvPr>
          <p:cNvSpPr>
            <a:spLocks noGrp="1"/>
          </p:cNvSpPr>
          <p:nvPr>
            <p:ph idx="19" hasCustomPrompt="1"/>
          </p:nvPr>
        </p:nvSpPr>
        <p:spPr>
          <a:xfrm>
            <a:off x="1915200" y="3640011"/>
            <a:ext cx="3852000" cy="658800"/>
          </a:xfrm>
          <a:prstGeom prst="rect">
            <a:avLst/>
          </a:prstGeom>
        </p:spPr>
        <p:txBody>
          <a:bodyPr anchor="ctr" anchorCtr="0">
            <a:noAutofit/>
          </a:bodyPr>
          <a:lstStyle>
            <a:lvl1pPr marL="0" indent="0" algn="l">
              <a:buNone/>
              <a:defRPr sz="1600" b="0">
                <a:solidFill>
                  <a:schemeClr val="tx1"/>
                </a:solidFill>
              </a:defRPr>
            </a:lvl1pPr>
          </a:lstStyle>
          <a:p>
            <a:pPr lvl="0"/>
            <a:r>
              <a:rPr lang="en-GB"/>
              <a:t>Enter course objective text here</a:t>
            </a:r>
          </a:p>
        </p:txBody>
      </p:sp>
      <p:sp>
        <p:nvSpPr>
          <p:cNvPr id="25" name="Text Placeholder 31">
            <a:extLst>
              <a:ext uri="{FF2B5EF4-FFF2-40B4-BE49-F238E27FC236}">
                <a16:creationId xmlns:a16="http://schemas.microsoft.com/office/drawing/2014/main" id="{78DAB317-B6BA-9344-9F18-2D3C58D4CC20}"/>
              </a:ext>
            </a:extLst>
          </p:cNvPr>
          <p:cNvSpPr>
            <a:spLocks noGrp="1" noChangeAspect="1"/>
          </p:cNvSpPr>
          <p:nvPr>
            <p:ph type="body" sz="quarter" idx="20" hasCustomPrompt="1"/>
          </p:nvPr>
        </p:nvSpPr>
        <p:spPr>
          <a:xfrm>
            <a:off x="942115" y="4583403"/>
            <a:ext cx="658800" cy="658800"/>
          </a:xfrm>
          <a:prstGeom prst="ellipse">
            <a:avLst/>
          </a:prstGeom>
          <a:solidFill>
            <a:schemeClr val="accent6"/>
          </a:solidFill>
        </p:spPr>
        <p:txBody>
          <a:bodyPr anchor="ctr" anchorCtr="0">
            <a:noAutofit/>
          </a:bodyPr>
          <a:lstStyle>
            <a:lvl1pPr marL="0" indent="0" algn="ctr">
              <a:buNone/>
              <a:defRPr sz="3600">
                <a:solidFill>
                  <a:schemeClr val="tx1"/>
                </a:solidFill>
              </a:defRPr>
            </a:lvl1pPr>
          </a:lstStyle>
          <a:p>
            <a:pPr lvl="0"/>
            <a:r>
              <a:rPr lang="en-GB"/>
              <a:t>#</a:t>
            </a:r>
          </a:p>
        </p:txBody>
      </p:sp>
      <p:sp>
        <p:nvSpPr>
          <p:cNvPr id="26" name="Content Placeholder 2">
            <a:extLst>
              <a:ext uri="{FF2B5EF4-FFF2-40B4-BE49-F238E27FC236}">
                <a16:creationId xmlns:a16="http://schemas.microsoft.com/office/drawing/2014/main" id="{4B0FDBC2-C559-954E-92AB-D346F67FF1CF}"/>
              </a:ext>
            </a:extLst>
          </p:cNvPr>
          <p:cNvSpPr>
            <a:spLocks noGrp="1"/>
          </p:cNvSpPr>
          <p:nvPr>
            <p:ph idx="21" hasCustomPrompt="1"/>
          </p:nvPr>
        </p:nvSpPr>
        <p:spPr>
          <a:xfrm>
            <a:off x="1915200" y="4583403"/>
            <a:ext cx="3852000" cy="658800"/>
          </a:xfrm>
          <a:prstGeom prst="rect">
            <a:avLst/>
          </a:prstGeom>
        </p:spPr>
        <p:txBody>
          <a:bodyPr anchor="ctr" anchorCtr="0">
            <a:noAutofit/>
          </a:bodyPr>
          <a:lstStyle>
            <a:lvl1pPr marL="0" indent="0" algn="l">
              <a:buNone/>
              <a:defRPr sz="1600" b="0">
                <a:solidFill>
                  <a:schemeClr val="tx1"/>
                </a:solidFill>
              </a:defRPr>
            </a:lvl1pPr>
          </a:lstStyle>
          <a:p>
            <a:pPr lvl="0"/>
            <a:r>
              <a:rPr lang="en-GB"/>
              <a:t>Enter course objective text here</a:t>
            </a:r>
          </a:p>
        </p:txBody>
      </p:sp>
      <p:sp>
        <p:nvSpPr>
          <p:cNvPr id="27" name="Text Placeholder 31">
            <a:extLst>
              <a:ext uri="{FF2B5EF4-FFF2-40B4-BE49-F238E27FC236}">
                <a16:creationId xmlns:a16="http://schemas.microsoft.com/office/drawing/2014/main" id="{73E65A93-24FA-E249-9A4D-27165D55755E}"/>
              </a:ext>
            </a:extLst>
          </p:cNvPr>
          <p:cNvSpPr>
            <a:spLocks noGrp="1" noChangeAspect="1"/>
          </p:cNvSpPr>
          <p:nvPr>
            <p:ph type="body" sz="quarter" idx="22" hasCustomPrompt="1"/>
          </p:nvPr>
        </p:nvSpPr>
        <p:spPr>
          <a:xfrm>
            <a:off x="942115" y="5526795"/>
            <a:ext cx="658800" cy="658800"/>
          </a:xfrm>
          <a:prstGeom prst="ellipse">
            <a:avLst/>
          </a:prstGeom>
          <a:solidFill>
            <a:schemeClr val="accent6"/>
          </a:solidFill>
        </p:spPr>
        <p:txBody>
          <a:bodyPr anchor="ctr" anchorCtr="0">
            <a:noAutofit/>
          </a:bodyPr>
          <a:lstStyle>
            <a:lvl1pPr marL="0" indent="0" algn="ctr">
              <a:buNone/>
              <a:defRPr sz="3600">
                <a:solidFill>
                  <a:schemeClr val="tx1"/>
                </a:solidFill>
              </a:defRPr>
            </a:lvl1pPr>
          </a:lstStyle>
          <a:p>
            <a:pPr lvl="0"/>
            <a:r>
              <a:rPr lang="en-GB"/>
              <a:t>#</a:t>
            </a:r>
          </a:p>
        </p:txBody>
      </p:sp>
      <p:sp>
        <p:nvSpPr>
          <p:cNvPr id="28" name="Content Placeholder 2">
            <a:extLst>
              <a:ext uri="{FF2B5EF4-FFF2-40B4-BE49-F238E27FC236}">
                <a16:creationId xmlns:a16="http://schemas.microsoft.com/office/drawing/2014/main" id="{82941870-1514-6846-A314-5D1E61AC0ABF}"/>
              </a:ext>
            </a:extLst>
          </p:cNvPr>
          <p:cNvSpPr>
            <a:spLocks noGrp="1"/>
          </p:cNvSpPr>
          <p:nvPr>
            <p:ph idx="23" hasCustomPrompt="1"/>
          </p:nvPr>
        </p:nvSpPr>
        <p:spPr>
          <a:xfrm>
            <a:off x="1915200" y="5526795"/>
            <a:ext cx="3852000" cy="658800"/>
          </a:xfrm>
          <a:prstGeom prst="rect">
            <a:avLst/>
          </a:prstGeom>
        </p:spPr>
        <p:txBody>
          <a:bodyPr anchor="ctr" anchorCtr="0">
            <a:noAutofit/>
          </a:bodyPr>
          <a:lstStyle>
            <a:lvl1pPr marL="0" indent="0" algn="l">
              <a:buNone/>
              <a:defRPr sz="1600" b="0">
                <a:solidFill>
                  <a:schemeClr val="tx1"/>
                </a:solidFill>
              </a:defRPr>
            </a:lvl1pPr>
          </a:lstStyle>
          <a:p>
            <a:pPr lvl="0"/>
            <a:r>
              <a:rPr lang="en-GB"/>
              <a:t>Enter course objective text here</a:t>
            </a:r>
          </a:p>
        </p:txBody>
      </p:sp>
      <p:sp>
        <p:nvSpPr>
          <p:cNvPr id="29" name="Text Placeholder 31">
            <a:extLst>
              <a:ext uri="{FF2B5EF4-FFF2-40B4-BE49-F238E27FC236}">
                <a16:creationId xmlns:a16="http://schemas.microsoft.com/office/drawing/2014/main" id="{991A9EC6-EFDF-E247-88B2-D97D6F2B21DD}"/>
              </a:ext>
            </a:extLst>
          </p:cNvPr>
          <p:cNvSpPr>
            <a:spLocks noGrp="1" noChangeAspect="1"/>
          </p:cNvSpPr>
          <p:nvPr>
            <p:ph type="body" sz="quarter" idx="24" hasCustomPrompt="1"/>
          </p:nvPr>
        </p:nvSpPr>
        <p:spPr>
          <a:xfrm>
            <a:off x="6458400" y="1753227"/>
            <a:ext cx="658800" cy="658800"/>
          </a:xfrm>
          <a:prstGeom prst="ellipse">
            <a:avLst/>
          </a:prstGeom>
          <a:solidFill>
            <a:schemeClr val="accent6"/>
          </a:solidFill>
        </p:spPr>
        <p:txBody>
          <a:bodyPr wrap="none" anchor="ctr" anchorCtr="0">
            <a:noAutofit/>
          </a:bodyPr>
          <a:lstStyle>
            <a:lvl1pPr marL="0" indent="0" algn="ctr">
              <a:buNone/>
              <a:defRPr sz="3600">
                <a:solidFill>
                  <a:schemeClr val="tx1"/>
                </a:solidFill>
              </a:defRPr>
            </a:lvl1pPr>
          </a:lstStyle>
          <a:p>
            <a:pPr lvl="0"/>
            <a:r>
              <a:rPr lang="en-GB"/>
              <a:t>#</a:t>
            </a:r>
          </a:p>
        </p:txBody>
      </p:sp>
      <p:sp>
        <p:nvSpPr>
          <p:cNvPr id="30" name="Content Placeholder 2">
            <a:extLst>
              <a:ext uri="{FF2B5EF4-FFF2-40B4-BE49-F238E27FC236}">
                <a16:creationId xmlns:a16="http://schemas.microsoft.com/office/drawing/2014/main" id="{D5325704-0B3C-F94F-9486-408C8E5B3A6D}"/>
              </a:ext>
            </a:extLst>
          </p:cNvPr>
          <p:cNvSpPr>
            <a:spLocks noGrp="1"/>
          </p:cNvSpPr>
          <p:nvPr>
            <p:ph idx="25" hasCustomPrompt="1"/>
          </p:nvPr>
        </p:nvSpPr>
        <p:spPr>
          <a:xfrm>
            <a:off x="7430400" y="1753227"/>
            <a:ext cx="3852000" cy="658800"/>
          </a:xfrm>
          <a:prstGeom prst="rect">
            <a:avLst/>
          </a:prstGeom>
        </p:spPr>
        <p:txBody>
          <a:bodyPr anchor="ctr" anchorCtr="0">
            <a:noAutofit/>
          </a:bodyPr>
          <a:lstStyle>
            <a:lvl1pPr marL="0" indent="0" algn="l">
              <a:buNone/>
              <a:defRPr sz="1600" b="0">
                <a:solidFill>
                  <a:schemeClr val="tx1"/>
                </a:solidFill>
              </a:defRPr>
            </a:lvl1pPr>
          </a:lstStyle>
          <a:p>
            <a:pPr lvl="0"/>
            <a:r>
              <a:rPr lang="en-GB"/>
              <a:t>Enter course objective text here</a:t>
            </a:r>
          </a:p>
        </p:txBody>
      </p:sp>
      <p:sp>
        <p:nvSpPr>
          <p:cNvPr id="31" name="Text Placeholder 31">
            <a:extLst>
              <a:ext uri="{FF2B5EF4-FFF2-40B4-BE49-F238E27FC236}">
                <a16:creationId xmlns:a16="http://schemas.microsoft.com/office/drawing/2014/main" id="{5C495282-BE8E-A545-836B-940356B43C1B}"/>
              </a:ext>
            </a:extLst>
          </p:cNvPr>
          <p:cNvSpPr>
            <a:spLocks noGrp="1" noChangeAspect="1"/>
          </p:cNvSpPr>
          <p:nvPr>
            <p:ph type="body" sz="quarter" idx="26" hasCustomPrompt="1"/>
          </p:nvPr>
        </p:nvSpPr>
        <p:spPr>
          <a:xfrm>
            <a:off x="6458400" y="2696619"/>
            <a:ext cx="658800" cy="658800"/>
          </a:xfrm>
          <a:prstGeom prst="ellipse">
            <a:avLst/>
          </a:prstGeom>
          <a:solidFill>
            <a:schemeClr val="accent6"/>
          </a:solidFill>
        </p:spPr>
        <p:txBody>
          <a:bodyPr wrap="none" anchor="ctr" anchorCtr="0">
            <a:noAutofit/>
          </a:bodyPr>
          <a:lstStyle>
            <a:lvl1pPr marL="0" indent="0" algn="ctr">
              <a:buNone/>
              <a:defRPr sz="3600">
                <a:solidFill>
                  <a:schemeClr val="tx1"/>
                </a:solidFill>
              </a:defRPr>
            </a:lvl1pPr>
          </a:lstStyle>
          <a:p>
            <a:pPr lvl="0"/>
            <a:r>
              <a:rPr lang="en-GB"/>
              <a:t>#</a:t>
            </a:r>
          </a:p>
        </p:txBody>
      </p:sp>
      <p:sp>
        <p:nvSpPr>
          <p:cNvPr id="32" name="Content Placeholder 2">
            <a:extLst>
              <a:ext uri="{FF2B5EF4-FFF2-40B4-BE49-F238E27FC236}">
                <a16:creationId xmlns:a16="http://schemas.microsoft.com/office/drawing/2014/main" id="{B288B001-4349-3145-9821-9217E66536F7}"/>
              </a:ext>
            </a:extLst>
          </p:cNvPr>
          <p:cNvSpPr>
            <a:spLocks noGrp="1"/>
          </p:cNvSpPr>
          <p:nvPr>
            <p:ph idx="27" hasCustomPrompt="1"/>
          </p:nvPr>
        </p:nvSpPr>
        <p:spPr>
          <a:xfrm>
            <a:off x="7430400" y="2696619"/>
            <a:ext cx="3852000" cy="658800"/>
          </a:xfrm>
          <a:prstGeom prst="rect">
            <a:avLst/>
          </a:prstGeom>
        </p:spPr>
        <p:txBody>
          <a:bodyPr anchor="ctr" anchorCtr="0">
            <a:noAutofit/>
          </a:bodyPr>
          <a:lstStyle>
            <a:lvl1pPr marL="0" indent="0" algn="l">
              <a:buNone/>
              <a:defRPr sz="1600" b="0">
                <a:solidFill>
                  <a:schemeClr val="tx1"/>
                </a:solidFill>
              </a:defRPr>
            </a:lvl1pPr>
          </a:lstStyle>
          <a:p>
            <a:pPr lvl="0"/>
            <a:r>
              <a:rPr lang="en-GB"/>
              <a:t>Enter course objective text here</a:t>
            </a:r>
          </a:p>
        </p:txBody>
      </p:sp>
      <p:sp>
        <p:nvSpPr>
          <p:cNvPr id="33" name="Text Placeholder 31">
            <a:extLst>
              <a:ext uri="{FF2B5EF4-FFF2-40B4-BE49-F238E27FC236}">
                <a16:creationId xmlns:a16="http://schemas.microsoft.com/office/drawing/2014/main" id="{1884A9AF-9431-2A44-B1B4-E4BB0EF9C7D8}"/>
              </a:ext>
            </a:extLst>
          </p:cNvPr>
          <p:cNvSpPr>
            <a:spLocks noGrp="1" noChangeAspect="1"/>
          </p:cNvSpPr>
          <p:nvPr>
            <p:ph type="body" sz="quarter" idx="28" hasCustomPrompt="1"/>
          </p:nvPr>
        </p:nvSpPr>
        <p:spPr>
          <a:xfrm>
            <a:off x="6458400" y="3640011"/>
            <a:ext cx="658800" cy="658800"/>
          </a:xfrm>
          <a:prstGeom prst="ellipse">
            <a:avLst/>
          </a:prstGeom>
          <a:solidFill>
            <a:schemeClr val="accent6"/>
          </a:solidFill>
        </p:spPr>
        <p:txBody>
          <a:bodyPr wrap="none" anchor="ctr" anchorCtr="0">
            <a:noAutofit/>
          </a:bodyPr>
          <a:lstStyle>
            <a:lvl1pPr marL="0" indent="0" algn="ctr">
              <a:buNone/>
              <a:defRPr sz="3600">
                <a:solidFill>
                  <a:schemeClr val="tx1"/>
                </a:solidFill>
              </a:defRPr>
            </a:lvl1pPr>
          </a:lstStyle>
          <a:p>
            <a:pPr lvl="0"/>
            <a:r>
              <a:rPr lang="en-GB"/>
              <a:t>#</a:t>
            </a:r>
          </a:p>
        </p:txBody>
      </p:sp>
      <p:sp>
        <p:nvSpPr>
          <p:cNvPr id="34" name="Content Placeholder 2">
            <a:extLst>
              <a:ext uri="{FF2B5EF4-FFF2-40B4-BE49-F238E27FC236}">
                <a16:creationId xmlns:a16="http://schemas.microsoft.com/office/drawing/2014/main" id="{98F3D054-5352-FC4F-9EE3-B3F29E4C33DB}"/>
              </a:ext>
            </a:extLst>
          </p:cNvPr>
          <p:cNvSpPr>
            <a:spLocks noGrp="1"/>
          </p:cNvSpPr>
          <p:nvPr>
            <p:ph idx="29" hasCustomPrompt="1"/>
          </p:nvPr>
        </p:nvSpPr>
        <p:spPr>
          <a:xfrm>
            <a:off x="7430400" y="3640011"/>
            <a:ext cx="3852000" cy="658800"/>
          </a:xfrm>
          <a:prstGeom prst="rect">
            <a:avLst/>
          </a:prstGeom>
        </p:spPr>
        <p:txBody>
          <a:bodyPr anchor="ctr" anchorCtr="0">
            <a:noAutofit/>
          </a:bodyPr>
          <a:lstStyle>
            <a:lvl1pPr marL="0" indent="0" algn="l">
              <a:buNone/>
              <a:defRPr sz="1600" b="0">
                <a:solidFill>
                  <a:schemeClr val="tx1"/>
                </a:solidFill>
              </a:defRPr>
            </a:lvl1pPr>
          </a:lstStyle>
          <a:p>
            <a:pPr lvl="0"/>
            <a:r>
              <a:rPr lang="en-GB"/>
              <a:t>Enter course objective text here</a:t>
            </a:r>
          </a:p>
        </p:txBody>
      </p:sp>
      <p:sp>
        <p:nvSpPr>
          <p:cNvPr id="35" name="Text Placeholder 31">
            <a:extLst>
              <a:ext uri="{FF2B5EF4-FFF2-40B4-BE49-F238E27FC236}">
                <a16:creationId xmlns:a16="http://schemas.microsoft.com/office/drawing/2014/main" id="{FA81237A-D5AE-F940-AF8E-58685DBFC25D}"/>
              </a:ext>
            </a:extLst>
          </p:cNvPr>
          <p:cNvSpPr>
            <a:spLocks noGrp="1" noChangeAspect="1"/>
          </p:cNvSpPr>
          <p:nvPr>
            <p:ph type="body" sz="quarter" idx="30" hasCustomPrompt="1"/>
          </p:nvPr>
        </p:nvSpPr>
        <p:spPr>
          <a:xfrm>
            <a:off x="6458400" y="4583403"/>
            <a:ext cx="658800" cy="658800"/>
          </a:xfrm>
          <a:prstGeom prst="ellipse">
            <a:avLst/>
          </a:prstGeom>
          <a:solidFill>
            <a:schemeClr val="accent6"/>
          </a:solidFill>
        </p:spPr>
        <p:txBody>
          <a:bodyPr wrap="none" anchor="ctr" anchorCtr="0">
            <a:noAutofit/>
          </a:bodyPr>
          <a:lstStyle>
            <a:lvl1pPr marL="0" indent="0" algn="ctr">
              <a:buNone/>
              <a:defRPr sz="3600">
                <a:solidFill>
                  <a:schemeClr val="tx1"/>
                </a:solidFill>
              </a:defRPr>
            </a:lvl1pPr>
          </a:lstStyle>
          <a:p>
            <a:pPr lvl="0"/>
            <a:r>
              <a:rPr lang="en-GB"/>
              <a:t>#</a:t>
            </a:r>
          </a:p>
        </p:txBody>
      </p:sp>
      <p:sp>
        <p:nvSpPr>
          <p:cNvPr id="36" name="Content Placeholder 2">
            <a:extLst>
              <a:ext uri="{FF2B5EF4-FFF2-40B4-BE49-F238E27FC236}">
                <a16:creationId xmlns:a16="http://schemas.microsoft.com/office/drawing/2014/main" id="{59676073-57AA-C54B-9685-C75B17E7E255}"/>
              </a:ext>
            </a:extLst>
          </p:cNvPr>
          <p:cNvSpPr>
            <a:spLocks noGrp="1"/>
          </p:cNvSpPr>
          <p:nvPr>
            <p:ph idx="31" hasCustomPrompt="1"/>
          </p:nvPr>
        </p:nvSpPr>
        <p:spPr>
          <a:xfrm>
            <a:off x="7430400" y="4583403"/>
            <a:ext cx="3852000" cy="658800"/>
          </a:xfrm>
          <a:prstGeom prst="rect">
            <a:avLst/>
          </a:prstGeom>
        </p:spPr>
        <p:txBody>
          <a:bodyPr anchor="ctr" anchorCtr="0">
            <a:noAutofit/>
          </a:bodyPr>
          <a:lstStyle>
            <a:lvl1pPr marL="0" indent="0" algn="l">
              <a:buNone/>
              <a:defRPr sz="1600" b="0">
                <a:solidFill>
                  <a:schemeClr val="tx1"/>
                </a:solidFill>
              </a:defRPr>
            </a:lvl1pPr>
          </a:lstStyle>
          <a:p>
            <a:pPr lvl="0"/>
            <a:r>
              <a:rPr lang="en-GB"/>
              <a:t>Enter course objective text here</a:t>
            </a:r>
          </a:p>
        </p:txBody>
      </p:sp>
      <p:sp>
        <p:nvSpPr>
          <p:cNvPr id="37" name="Text Placeholder 31">
            <a:extLst>
              <a:ext uri="{FF2B5EF4-FFF2-40B4-BE49-F238E27FC236}">
                <a16:creationId xmlns:a16="http://schemas.microsoft.com/office/drawing/2014/main" id="{AC988D14-6EDD-E04A-B299-20E0EE9B0304}"/>
              </a:ext>
            </a:extLst>
          </p:cNvPr>
          <p:cNvSpPr>
            <a:spLocks noGrp="1" noChangeAspect="1"/>
          </p:cNvSpPr>
          <p:nvPr>
            <p:ph type="body" sz="quarter" idx="32" hasCustomPrompt="1"/>
          </p:nvPr>
        </p:nvSpPr>
        <p:spPr>
          <a:xfrm>
            <a:off x="6458400" y="5526795"/>
            <a:ext cx="658800" cy="658800"/>
          </a:xfrm>
          <a:prstGeom prst="ellipse">
            <a:avLst/>
          </a:prstGeom>
          <a:solidFill>
            <a:schemeClr val="accent6"/>
          </a:solidFill>
        </p:spPr>
        <p:txBody>
          <a:bodyPr wrap="none" anchor="ctr" anchorCtr="0">
            <a:noAutofit/>
          </a:bodyPr>
          <a:lstStyle>
            <a:lvl1pPr marL="0" indent="0" algn="ctr">
              <a:buNone/>
              <a:defRPr sz="3600">
                <a:solidFill>
                  <a:schemeClr val="tx1"/>
                </a:solidFill>
              </a:defRPr>
            </a:lvl1pPr>
          </a:lstStyle>
          <a:p>
            <a:pPr lvl="0"/>
            <a:r>
              <a:rPr lang="en-GB"/>
              <a:t>#</a:t>
            </a:r>
          </a:p>
        </p:txBody>
      </p:sp>
      <p:sp>
        <p:nvSpPr>
          <p:cNvPr id="38" name="Content Placeholder 2">
            <a:extLst>
              <a:ext uri="{FF2B5EF4-FFF2-40B4-BE49-F238E27FC236}">
                <a16:creationId xmlns:a16="http://schemas.microsoft.com/office/drawing/2014/main" id="{75C7CA18-4F16-B945-A8A3-C9596989CB84}"/>
              </a:ext>
            </a:extLst>
          </p:cNvPr>
          <p:cNvSpPr>
            <a:spLocks noGrp="1"/>
          </p:cNvSpPr>
          <p:nvPr>
            <p:ph idx="33" hasCustomPrompt="1"/>
          </p:nvPr>
        </p:nvSpPr>
        <p:spPr>
          <a:xfrm>
            <a:off x="7430400" y="5526795"/>
            <a:ext cx="3852000" cy="658800"/>
          </a:xfrm>
          <a:prstGeom prst="rect">
            <a:avLst/>
          </a:prstGeom>
        </p:spPr>
        <p:txBody>
          <a:bodyPr anchor="ctr" anchorCtr="0">
            <a:noAutofit/>
          </a:bodyPr>
          <a:lstStyle>
            <a:lvl1pPr marL="0" indent="0" algn="l">
              <a:buNone/>
              <a:defRPr sz="1600" b="0">
                <a:solidFill>
                  <a:schemeClr val="tx1"/>
                </a:solidFill>
              </a:defRPr>
            </a:lvl1pPr>
          </a:lstStyle>
          <a:p>
            <a:pPr lvl="0"/>
            <a:r>
              <a:rPr lang="en-GB"/>
              <a:t>Enter course objective text here</a:t>
            </a:r>
          </a:p>
        </p:txBody>
      </p:sp>
      <p:sp>
        <p:nvSpPr>
          <p:cNvPr id="2" name="Title 1">
            <a:extLst>
              <a:ext uri="{FF2B5EF4-FFF2-40B4-BE49-F238E27FC236}">
                <a16:creationId xmlns:a16="http://schemas.microsoft.com/office/drawing/2014/main" id="{63744ABF-1FB0-E77E-6032-738804CADF4A}"/>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E80F853B-8E6F-D695-A9E3-0ACC0537672C}"/>
              </a:ext>
            </a:extLst>
          </p:cNvPr>
          <p:cNvSpPr>
            <a:spLocks noGrp="1"/>
          </p:cNvSpPr>
          <p:nvPr>
            <p:ph type="dt" sz="half" idx="34"/>
          </p:nvPr>
        </p:nvSpPr>
        <p:spPr/>
        <p:txBody>
          <a:bodyPr/>
          <a:lstStyle/>
          <a:p>
            <a:fld id="{ED5ACD43-3488-4214-BC34-5F28AB70AC94}" type="datetime1">
              <a:rPr lang="en-GB" smtClean="0"/>
              <a:t>27/01/2026</a:t>
            </a:fld>
            <a:endParaRPr lang="en-GB"/>
          </a:p>
        </p:txBody>
      </p:sp>
      <p:sp>
        <p:nvSpPr>
          <p:cNvPr id="5" name="Footer Placeholder 4">
            <a:extLst>
              <a:ext uri="{FF2B5EF4-FFF2-40B4-BE49-F238E27FC236}">
                <a16:creationId xmlns:a16="http://schemas.microsoft.com/office/drawing/2014/main" id="{52330645-1E3C-E393-ACB3-61C0977C541B}"/>
              </a:ext>
            </a:extLst>
          </p:cNvPr>
          <p:cNvSpPr>
            <a:spLocks noGrp="1"/>
          </p:cNvSpPr>
          <p:nvPr>
            <p:ph type="ftr" sz="quarter" idx="35"/>
          </p:nvPr>
        </p:nvSpPr>
        <p:spPr/>
        <p:txBody>
          <a:bodyPr/>
          <a:lstStyle/>
          <a:p>
            <a:endParaRPr lang="en-GB"/>
          </a:p>
        </p:txBody>
      </p:sp>
      <p:sp>
        <p:nvSpPr>
          <p:cNvPr id="6" name="Slide Number Placeholder 5">
            <a:extLst>
              <a:ext uri="{FF2B5EF4-FFF2-40B4-BE49-F238E27FC236}">
                <a16:creationId xmlns:a16="http://schemas.microsoft.com/office/drawing/2014/main" id="{25EF8836-214A-04AA-B47A-914B72AA6880}"/>
              </a:ext>
            </a:extLst>
          </p:cNvPr>
          <p:cNvSpPr>
            <a:spLocks noGrp="1"/>
          </p:cNvSpPr>
          <p:nvPr>
            <p:ph type="sldNum" sz="quarter" idx="36"/>
          </p:nvPr>
        </p:nvSpPr>
        <p:spPr/>
        <p:txBody>
          <a:bodyPr/>
          <a:lstStyle/>
          <a:p>
            <a:fld id="{D030B88A-A586-41E9-87F5-B66E06292F0C}" type="slidenum">
              <a:rPr lang="en-GB" smtClean="0"/>
              <a:pPr/>
              <a:t>‹#›</a:t>
            </a:fld>
            <a:endParaRPr lang="en-GB"/>
          </a:p>
        </p:txBody>
      </p:sp>
    </p:spTree>
    <p:extLst>
      <p:ext uri="{BB962C8B-B14F-4D97-AF65-F5344CB8AC3E}">
        <p14:creationId xmlns:p14="http://schemas.microsoft.com/office/powerpoint/2010/main" val="310284450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2_Next steps x4">
    <p:bg>
      <p:bgPr>
        <a:solidFill>
          <a:srgbClr val="F4F5FD"/>
        </a:solidFill>
        <a:effectLst/>
      </p:bgPr>
    </p:bg>
    <p:spTree>
      <p:nvGrpSpPr>
        <p:cNvPr id="1" name=""/>
        <p:cNvGrpSpPr/>
        <p:nvPr/>
      </p:nvGrpSpPr>
      <p:grpSpPr>
        <a:xfrm>
          <a:off x="0" y="0"/>
          <a:ext cx="0" cy="0"/>
          <a:chOff x="0" y="0"/>
          <a:chExt cx="0" cy="0"/>
        </a:xfrm>
      </p:grpSpPr>
      <p:sp>
        <p:nvSpPr>
          <p:cNvPr id="23" name="Text Placeholder 20">
            <a:extLst>
              <a:ext uri="{FF2B5EF4-FFF2-40B4-BE49-F238E27FC236}">
                <a16:creationId xmlns:a16="http://schemas.microsoft.com/office/drawing/2014/main" id="{38622054-ADBA-E142-842D-D97AB3678AF6}"/>
              </a:ext>
            </a:extLst>
          </p:cNvPr>
          <p:cNvSpPr>
            <a:spLocks noGrp="1"/>
          </p:cNvSpPr>
          <p:nvPr>
            <p:ph type="body" sz="quarter" idx="10" hasCustomPrompt="1"/>
          </p:nvPr>
        </p:nvSpPr>
        <p:spPr>
          <a:xfrm>
            <a:off x="459410" y="1753227"/>
            <a:ext cx="11275390" cy="1091573"/>
          </a:xfrm>
          <a:prstGeom prst="rect">
            <a:avLst/>
          </a:prstGeom>
        </p:spPr>
        <p:txBody>
          <a:bodyPr anchor="t" anchorCtr="0">
            <a:normAutofit/>
          </a:bodyPr>
          <a:lstStyle>
            <a:lvl1pPr marL="0" indent="0">
              <a:buNone/>
              <a:defRPr sz="2800">
                <a:solidFill>
                  <a:schemeClr val="tx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Enter text here</a:t>
            </a:r>
          </a:p>
        </p:txBody>
      </p:sp>
      <p:sp>
        <p:nvSpPr>
          <p:cNvPr id="25" name="Text Placeholder 20">
            <a:extLst>
              <a:ext uri="{FF2B5EF4-FFF2-40B4-BE49-F238E27FC236}">
                <a16:creationId xmlns:a16="http://schemas.microsoft.com/office/drawing/2014/main" id="{AC912BD5-9840-D942-8A99-532DC41989C6}"/>
              </a:ext>
            </a:extLst>
          </p:cNvPr>
          <p:cNvSpPr>
            <a:spLocks noGrp="1"/>
          </p:cNvSpPr>
          <p:nvPr>
            <p:ph type="body" sz="quarter" idx="12" hasCustomPrompt="1"/>
          </p:nvPr>
        </p:nvSpPr>
        <p:spPr>
          <a:xfrm>
            <a:off x="1914524" y="3160810"/>
            <a:ext cx="9818066" cy="659264"/>
          </a:xfrm>
          <a:prstGeom prst="rect">
            <a:avLst/>
          </a:prstGeom>
        </p:spPr>
        <p:txBody>
          <a:bodyPr anchor="ctr" anchorCtr="0">
            <a:normAutofit/>
          </a:bodyPr>
          <a:lstStyle>
            <a:lvl1pPr marL="0" indent="0">
              <a:buNone/>
              <a:defRPr sz="20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Enter text here</a:t>
            </a:r>
          </a:p>
        </p:txBody>
      </p:sp>
      <p:sp>
        <p:nvSpPr>
          <p:cNvPr id="26" name="Text Placeholder 20">
            <a:extLst>
              <a:ext uri="{FF2B5EF4-FFF2-40B4-BE49-F238E27FC236}">
                <a16:creationId xmlns:a16="http://schemas.microsoft.com/office/drawing/2014/main" id="{4E3A0DEB-721C-4944-805E-5B0E2BAC10A3}"/>
              </a:ext>
            </a:extLst>
          </p:cNvPr>
          <p:cNvSpPr>
            <a:spLocks noGrp="1"/>
          </p:cNvSpPr>
          <p:nvPr>
            <p:ph type="body" sz="quarter" idx="13" hasCustomPrompt="1"/>
          </p:nvPr>
        </p:nvSpPr>
        <p:spPr>
          <a:xfrm>
            <a:off x="1914524" y="5074955"/>
            <a:ext cx="9818066" cy="624898"/>
          </a:xfrm>
          <a:prstGeom prst="rect">
            <a:avLst/>
          </a:prstGeom>
        </p:spPr>
        <p:txBody>
          <a:bodyPr anchor="ctr" anchorCtr="0">
            <a:normAutofit/>
          </a:bodyPr>
          <a:lstStyle>
            <a:lvl1pPr marL="0" indent="0">
              <a:buNone/>
              <a:defRPr sz="20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Enter text here</a:t>
            </a:r>
          </a:p>
        </p:txBody>
      </p:sp>
      <p:sp>
        <p:nvSpPr>
          <p:cNvPr id="17" name="Text Placeholder 20">
            <a:extLst>
              <a:ext uri="{FF2B5EF4-FFF2-40B4-BE49-F238E27FC236}">
                <a16:creationId xmlns:a16="http://schemas.microsoft.com/office/drawing/2014/main" id="{29DDB6E2-FDCD-7446-9209-DE729C075491}"/>
              </a:ext>
            </a:extLst>
          </p:cNvPr>
          <p:cNvSpPr>
            <a:spLocks noGrp="1"/>
          </p:cNvSpPr>
          <p:nvPr>
            <p:ph type="body" sz="quarter" idx="14" hasCustomPrompt="1"/>
          </p:nvPr>
        </p:nvSpPr>
        <p:spPr>
          <a:xfrm>
            <a:off x="1914524" y="4120550"/>
            <a:ext cx="9818066" cy="659264"/>
          </a:xfrm>
          <a:prstGeom prst="rect">
            <a:avLst/>
          </a:prstGeom>
        </p:spPr>
        <p:txBody>
          <a:bodyPr anchor="ctr" anchorCtr="0">
            <a:normAutofit/>
          </a:bodyPr>
          <a:lstStyle>
            <a:lvl1pPr marL="0" indent="0">
              <a:buNone/>
              <a:defRPr sz="20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Enter text here</a:t>
            </a:r>
          </a:p>
        </p:txBody>
      </p:sp>
      <p:sp>
        <p:nvSpPr>
          <p:cNvPr id="4" name="Title 3">
            <a:extLst>
              <a:ext uri="{FF2B5EF4-FFF2-40B4-BE49-F238E27FC236}">
                <a16:creationId xmlns:a16="http://schemas.microsoft.com/office/drawing/2014/main" id="{4E1417BF-F70D-D4A1-26CC-943072F24D59}"/>
              </a:ext>
            </a:extLst>
          </p:cNvPr>
          <p:cNvSpPr>
            <a:spLocks noGrp="1"/>
          </p:cNvSpPr>
          <p:nvPr>
            <p:ph type="title"/>
          </p:nvPr>
        </p:nvSpPr>
        <p:spPr/>
        <p:txBody>
          <a:bodyPr/>
          <a:lstStyle/>
          <a:p>
            <a:r>
              <a:rPr lang="en-US"/>
              <a:t>Click to edit Master title style</a:t>
            </a:r>
            <a:endParaRPr lang="en-GB"/>
          </a:p>
        </p:txBody>
      </p:sp>
      <p:sp>
        <p:nvSpPr>
          <p:cNvPr id="2" name="Date Placeholder 1">
            <a:extLst>
              <a:ext uri="{FF2B5EF4-FFF2-40B4-BE49-F238E27FC236}">
                <a16:creationId xmlns:a16="http://schemas.microsoft.com/office/drawing/2014/main" id="{A5D28366-F1AD-C488-F595-539190AE34A8}"/>
              </a:ext>
            </a:extLst>
          </p:cNvPr>
          <p:cNvSpPr>
            <a:spLocks noGrp="1"/>
          </p:cNvSpPr>
          <p:nvPr>
            <p:ph type="dt" sz="half" idx="15"/>
          </p:nvPr>
        </p:nvSpPr>
        <p:spPr/>
        <p:txBody>
          <a:bodyPr/>
          <a:lstStyle/>
          <a:p>
            <a:fld id="{42A51AAF-52C6-40BB-A833-812A69B15A87}" type="datetime1">
              <a:rPr lang="en-GB" smtClean="0"/>
              <a:t>27/01/2026</a:t>
            </a:fld>
            <a:endParaRPr lang="en-GB"/>
          </a:p>
        </p:txBody>
      </p:sp>
      <p:sp>
        <p:nvSpPr>
          <p:cNvPr id="3" name="Footer Placeholder 2">
            <a:extLst>
              <a:ext uri="{FF2B5EF4-FFF2-40B4-BE49-F238E27FC236}">
                <a16:creationId xmlns:a16="http://schemas.microsoft.com/office/drawing/2014/main" id="{89770972-4EFD-2DBE-9902-48807C3C2321}"/>
              </a:ext>
            </a:extLst>
          </p:cNvPr>
          <p:cNvSpPr>
            <a:spLocks noGrp="1"/>
          </p:cNvSpPr>
          <p:nvPr>
            <p:ph type="ftr" sz="quarter" idx="16"/>
          </p:nvPr>
        </p:nvSpPr>
        <p:spPr/>
        <p:txBody>
          <a:bodyPr/>
          <a:lstStyle/>
          <a:p>
            <a:endParaRPr lang="en-GB"/>
          </a:p>
        </p:txBody>
      </p:sp>
      <p:sp>
        <p:nvSpPr>
          <p:cNvPr id="5" name="Slide Number Placeholder 4">
            <a:extLst>
              <a:ext uri="{FF2B5EF4-FFF2-40B4-BE49-F238E27FC236}">
                <a16:creationId xmlns:a16="http://schemas.microsoft.com/office/drawing/2014/main" id="{1DD7CDD9-882A-A5C1-6D18-E8806CA06231}"/>
              </a:ext>
            </a:extLst>
          </p:cNvPr>
          <p:cNvSpPr>
            <a:spLocks noGrp="1"/>
          </p:cNvSpPr>
          <p:nvPr>
            <p:ph type="sldNum" sz="quarter" idx="17"/>
          </p:nvPr>
        </p:nvSpPr>
        <p:spPr/>
        <p:txBody>
          <a:bodyPr/>
          <a:lstStyle/>
          <a:p>
            <a:fld id="{D030B88A-A586-41E9-87F5-B66E06292F0C}" type="slidenum">
              <a:rPr lang="en-GB" smtClean="0"/>
              <a:pPr/>
              <a:t>‹#›</a:t>
            </a:fld>
            <a:endParaRPr lang="en-GB"/>
          </a:p>
        </p:txBody>
      </p:sp>
      <p:sp>
        <p:nvSpPr>
          <p:cNvPr id="6" name="Text Placeholder 31">
            <a:extLst>
              <a:ext uri="{FF2B5EF4-FFF2-40B4-BE49-F238E27FC236}">
                <a16:creationId xmlns:a16="http://schemas.microsoft.com/office/drawing/2014/main" id="{67D34D31-E145-D24F-9DCE-1755EA04E74D}"/>
              </a:ext>
            </a:extLst>
          </p:cNvPr>
          <p:cNvSpPr>
            <a:spLocks noGrp="1" noChangeAspect="1"/>
          </p:cNvSpPr>
          <p:nvPr>
            <p:ph type="body" sz="quarter" idx="18" hasCustomPrompt="1"/>
          </p:nvPr>
        </p:nvSpPr>
        <p:spPr>
          <a:xfrm>
            <a:off x="942115" y="3161041"/>
            <a:ext cx="658800" cy="658800"/>
          </a:xfrm>
          <a:prstGeom prst="ellipse">
            <a:avLst/>
          </a:prstGeom>
          <a:solidFill>
            <a:schemeClr val="accent6"/>
          </a:solidFill>
        </p:spPr>
        <p:txBody>
          <a:bodyPr anchor="ctr" anchorCtr="0">
            <a:normAutofit/>
          </a:bodyPr>
          <a:lstStyle>
            <a:lvl1pPr marL="0" indent="0" algn="ctr">
              <a:buNone/>
              <a:defRPr sz="3600">
                <a:solidFill>
                  <a:schemeClr val="tx1"/>
                </a:solidFill>
              </a:defRPr>
            </a:lvl1pPr>
          </a:lstStyle>
          <a:p>
            <a:pPr lvl="0"/>
            <a:r>
              <a:rPr lang="en-GB"/>
              <a:t>#</a:t>
            </a:r>
          </a:p>
        </p:txBody>
      </p:sp>
      <p:sp>
        <p:nvSpPr>
          <p:cNvPr id="7" name="Text Placeholder 31">
            <a:extLst>
              <a:ext uri="{FF2B5EF4-FFF2-40B4-BE49-F238E27FC236}">
                <a16:creationId xmlns:a16="http://schemas.microsoft.com/office/drawing/2014/main" id="{9B561C6E-21CE-5DAC-B64A-8D539F570F02}"/>
              </a:ext>
            </a:extLst>
          </p:cNvPr>
          <p:cNvSpPr>
            <a:spLocks noGrp="1" noChangeAspect="1"/>
          </p:cNvSpPr>
          <p:nvPr>
            <p:ph type="body" sz="quarter" idx="19" hasCustomPrompt="1"/>
          </p:nvPr>
        </p:nvSpPr>
        <p:spPr>
          <a:xfrm>
            <a:off x="942115" y="4104433"/>
            <a:ext cx="658800" cy="658800"/>
          </a:xfrm>
          <a:prstGeom prst="ellipse">
            <a:avLst/>
          </a:prstGeom>
          <a:solidFill>
            <a:schemeClr val="accent6"/>
          </a:solidFill>
        </p:spPr>
        <p:txBody>
          <a:bodyPr anchor="ctr" anchorCtr="0">
            <a:normAutofit/>
          </a:bodyPr>
          <a:lstStyle>
            <a:lvl1pPr marL="0" indent="0" algn="ctr">
              <a:buNone/>
              <a:defRPr sz="3600">
                <a:solidFill>
                  <a:schemeClr val="tx1"/>
                </a:solidFill>
              </a:defRPr>
            </a:lvl1pPr>
          </a:lstStyle>
          <a:p>
            <a:pPr lvl="0"/>
            <a:r>
              <a:rPr lang="en-GB"/>
              <a:t>#</a:t>
            </a:r>
          </a:p>
        </p:txBody>
      </p:sp>
      <p:sp>
        <p:nvSpPr>
          <p:cNvPr id="8" name="Text Placeholder 31">
            <a:extLst>
              <a:ext uri="{FF2B5EF4-FFF2-40B4-BE49-F238E27FC236}">
                <a16:creationId xmlns:a16="http://schemas.microsoft.com/office/drawing/2014/main" id="{0D2E195A-4455-4E59-B425-B1A49E15E2F4}"/>
              </a:ext>
            </a:extLst>
          </p:cNvPr>
          <p:cNvSpPr>
            <a:spLocks noGrp="1" noChangeAspect="1"/>
          </p:cNvSpPr>
          <p:nvPr>
            <p:ph type="body" sz="quarter" idx="20" hasCustomPrompt="1"/>
          </p:nvPr>
        </p:nvSpPr>
        <p:spPr>
          <a:xfrm>
            <a:off x="942115" y="5047825"/>
            <a:ext cx="658800" cy="658800"/>
          </a:xfrm>
          <a:prstGeom prst="ellipse">
            <a:avLst/>
          </a:prstGeom>
          <a:solidFill>
            <a:schemeClr val="accent6"/>
          </a:solidFill>
        </p:spPr>
        <p:txBody>
          <a:bodyPr anchor="ctr" anchorCtr="0">
            <a:normAutofit/>
          </a:bodyPr>
          <a:lstStyle>
            <a:lvl1pPr marL="0" indent="0" algn="ctr">
              <a:buNone/>
              <a:defRPr sz="3600">
                <a:solidFill>
                  <a:schemeClr val="tx1"/>
                </a:solidFill>
              </a:defRPr>
            </a:lvl1pPr>
          </a:lstStyle>
          <a:p>
            <a:pPr lvl="0"/>
            <a:r>
              <a:rPr lang="en-GB"/>
              <a:t>#</a:t>
            </a:r>
          </a:p>
        </p:txBody>
      </p:sp>
    </p:spTree>
    <p:extLst>
      <p:ext uri="{BB962C8B-B14F-4D97-AF65-F5344CB8AC3E}">
        <p14:creationId xmlns:p14="http://schemas.microsoft.com/office/powerpoint/2010/main" val="239576632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ingle quote">
    <p:bg>
      <p:bgPr>
        <a:gradFill flip="none" rotWithShape="1">
          <a:gsLst>
            <a:gs pos="1000">
              <a:srgbClr val="ACD3F9"/>
            </a:gs>
            <a:gs pos="99000">
              <a:srgbClr val="F5D5D5"/>
            </a:gs>
          </a:gsLst>
          <a:lin ang="0" scaled="1"/>
          <a:tileRect/>
        </a:gradFill>
        <a:effectLst/>
      </p:bgPr>
    </p:bg>
    <p:spTree>
      <p:nvGrpSpPr>
        <p:cNvPr id="1" name=""/>
        <p:cNvGrpSpPr/>
        <p:nvPr/>
      </p:nvGrpSpPr>
      <p:grpSpPr>
        <a:xfrm>
          <a:off x="0" y="0"/>
          <a:ext cx="0" cy="0"/>
          <a:chOff x="0" y="0"/>
          <a:chExt cx="0" cy="0"/>
        </a:xfrm>
      </p:grpSpPr>
      <p:sp>
        <p:nvSpPr>
          <p:cNvPr id="7" name="Text Placeholder 15">
            <a:extLst>
              <a:ext uri="{FF2B5EF4-FFF2-40B4-BE49-F238E27FC236}">
                <a16:creationId xmlns:a16="http://schemas.microsoft.com/office/drawing/2014/main" id="{296ADF55-F89D-084C-AA5A-C5719FA8DDCC}"/>
              </a:ext>
            </a:extLst>
          </p:cNvPr>
          <p:cNvSpPr>
            <a:spLocks noGrp="1"/>
          </p:cNvSpPr>
          <p:nvPr>
            <p:ph type="body" sz="quarter" idx="10" hasCustomPrompt="1"/>
          </p:nvPr>
        </p:nvSpPr>
        <p:spPr>
          <a:xfrm>
            <a:off x="1404000" y="1768475"/>
            <a:ext cx="8028000" cy="2032000"/>
          </a:xfrm>
          <a:prstGeom prst="rect">
            <a:avLst/>
          </a:prstGeom>
        </p:spPr>
        <p:txBody>
          <a:bodyPr anchor="b" anchorCtr="0">
            <a:normAutofit/>
          </a:bodyPr>
          <a:lstStyle>
            <a:lvl1pPr marL="0" indent="0">
              <a:buNone/>
              <a:defRPr sz="3600" b="0">
                <a:solidFill>
                  <a:schemeClr val="tx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GB"/>
              <a:t>Enter quote here</a:t>
            </a:r>
          </a:p>
        </p:txBody>
      </p:sp>
      <p:sp>
        <p:nvSpPr>
          <p:cNvPr id="8" name="Text Placeholder 15">
            <a:extLst>
              <a:ext uri="{FF2B5EF4-FFF2-40B4-BE49-F238E27FC236}">
                <a16:creationId xmlns:a16="http://schemas.microsoft.com/office/drawing/2014/main" id="{37D5FB15-49C4-CB4D-87CC-AED22BB930EA}"/>
              </a:ext>
            </a:extLst>
          </p:cNvPr>
          <p:cNvSpPr>
            <a:spLocks noGrp="1"/>
          </p:cNvSpPr>
          <p:nvPr>
            <p:ph type="body" sz="quarter" idx="11" hasCustomPrompt="1"/>
          </p:nvPr>
        </p:nvSpPr>
        <p:spPr>
          <a:xfrm>
            <a:off x="1404000" y="3905249"/>
            <a:ext cx="8028000" cy="685800"/>
          </a:xfrm>
          <a:prstGeom prst="rect">
            <a:avLst/>
          </a:prstGeom>
        </p:spPr>
        <p:txBody>
          <a:bodyPr anchor="t" anchorCtr="0">
            <a:noAutofit/>
          </a:bodyPr>
          <a:lstStyle>
            <a:lvl1pPr marL="0" indent="0">
              <a:buNone/>
              <a:defRPr sz="1800" b="0">
                <a:solidFill>
                  <a:schemeClr val="tx2"/>
                </a:solidFill>
                <a:latin typeface="Aptos SemiBold" panose="020B00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err="1"/>
              <a:t>Firstname</a:t>
            </a:r>
            <a:r>
              <a:rPr lang="en-GB"/>
              <a:t> Lastname</a:t>
            </a:r>
          </a:p>
        </p:txBody>
      </p:sp>
      <p:sp>
        <p:nvSpPr>
          <p:cNvPr id="2" name="Date Placeholder 1">
            <a:extLst>
              <a:ext uri="{FF2B5EF4-FFF2-40B4-BE49-F238E27FC236}">
                <a16:creationId xmlns:a16="http://schemas.microsoft.com/office/drawing/2014/main" id="{A61899C0-0B5C-FC25-FDE2-2BB0BDBB0AF0}"/>
              </a:ext>
            </a:extLst>
          </p:cNvPr>
          <p:cNvSpPr>
            <a:spLocks noGrp="1"/>
          </p:cNvSpPr>
          <p:nvPr>
            <p:ph type="dt" sz="half" idx="12"/>
          </p:nvPr>
        </p:nvSpPr>
        <p:spPr/>
        <p:txBody>
          <a:bodyPr/>
          <a:lstStyle/>
          <a:p>
            <a:fld id="{CB4CB164-9289-4422-9BC9-D08BD693DB09}" type="datetime1">
              <a:rPr lang="en-GB" smtClean="0"/>
              <a:t>27/01/2026</a:t>
            </a:fld>
            <a:endParaRPr lang="en-GB"/>
          </a:p>
        </p:txBody>
      </p:sp>
      <p:sp>
        <p:nvSpPr>
          <p:cNvPr id="3" name="Footer Placeholder 2">
            <a:extLst>
              <a:ext uri="{FF2B5EF4-FFF2-40B4-BE49-F238E27FC236}">
                <a16:creationId xmlns:a16="http://schemas.microsoft.com/office/drawing/2014/main" id="{2F47088C-C65C-F3AE-3B3E-A45B7E042BB5}"/>
              </a:ext>
            </a:extLst>
          </p:cNvPr>
          <p:cNvSpPr>
            <a:spLocks noGrp="1"/>
          </p:cNvSpPr>
          <p:nvPr>
            <p:ph type="ftr" sz="quarter" idx="13"/>
          </p:nvPr>
        </p:nvSpPr>
        <p:spPr/>
        <p:txBody>
          <a:bodyPr/>
          <a:lstStyle/>
          <a:p>
            <a:endParaRPr lang="en-GB"/>
          </a:p>
        </p:txBody>
      </p:sp>
      <p:sp>
        <p:nvSpPr>
          <p:cNvPr id="4" name="Slide Number Placeholder 3">
            <a:extLst>
              <a:ext uri="{FF2B5EF4-FFF2-40B4-BE49-F238E27FC236}">
                <a16:creationId xmlns:a16="http://schemas.microsoft.com/office/drawing/2014/main" id="{1578CCF0-F855-D380-AF95-AC3BCAD2E324}"/>
              </a:ext>
            </a:extLst>
          </p:cNvPr>
          <p:cNvSpPr>
            <a:spLocks noGrp="1"/>
          </p:cNvSpPr>
          <p:nvPr>
            <p:ph type="sldNum" sz="quarter" idx="14"/>
          </p:nvPr>
        </p:nvSpPr>
        <p:spPr/>
        <p:txBody>
          <a:bodyPr/>
          <a:lstStyle/>
          <a:p>
            <a:fld id="{D030B88A-A586-41E9-87F5-B66E06292F0C}" type="slidenum">
              <a:rPr lang="en-GB" smtClean="0"/>
              <a:pPr/>
              <a:t>‹#›</a:t>
            </a:fld>
            <a:endParaRPr lang="en-GB"/>
          </a:p>
        </p:txBody>
      </p:sp>
    </p:spTree>
    <p:extLst>
      <p:ext uri="{BB962C8B-B14F-4D97-AF65-F5344CB8AC3E}">
        <p14:creationId xmlns:p14="http://schemas.microsoft.com/office/powerpoint/2010/main" val="112562578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ingle quote 2">
    <p:bg>
      <p:bgPr>
        <a:gradFill flip="none" rotWithShape="1">
          <a:gsLst>
            <a:gs pos="1000">
              <a:schemeClr val="accent3"/>
            </a:gs>
            <a:gs pos="99000">
              <a:srgbClr val="F5D5D5"/>
            </a:gs>
          </a:gsLst>
          <a:lin ang="0" scaled="1"/>
          <a:tileRect/>
        </a:gradFill>
        <a:effectLst/>
      </p:bgPr>
    </p:bg>
    <p:spTree>
      <p:nvGrpSpPr>
        <p:cNvPr id="1" name=""/>
        <p:cNvGrpSpPr/>
        <p:nvPr/>
      </p:nvGrpSpPr>
      <p:grpSpPr>
        <a:xfrm>
          <a:off x="0" y="0"/>
          <a:ext cx="0" cy="0"/>
          <a:chOff x="0" y="0"/>
          <a:chExt cx="0" cy="0"/>
        </a:xfrm>
      </p:grpSpPr>
      <p:sp>
        <p:nvSpPr>
          <p:cNvPr id="7" name="Text Placeholder 15">
            <a:extLst>
              <a:ext uri="{FF2B5EF4-FFF2-40B4-BE49-F238E27FC236}">
                <a16:creationId xmlns:a16="http://schemas.microsoft.com/office/drawing/2014/main" id="{296ADF55-F89D-084C-AA5A-C5719FA8DDCC}"/>
              </a:ext>
            </a:extLst>
          </p:cNvPr>
          <p:cNvSpPr>
            <a:spLocks noGrp="1"/>
          </p:cNvSpPr>
          <p:nvPr>
            <p:ph type="body" sz="quarter" idx="10" hasCustomPrompt="1"/>
          </p:nvPr>
        </p:nvSpPr>
        <p:spPr>
          <a:xfrm>
            <a:off x="1404000" y="1768475"/>
            <a:ext cx="8028000" cy="2032000"/>
          </a:xfrm>
          <a:prstGeom prst="rect">
            <a:avLst/>
          </a:prstGeom>
        </p:spPr>
        <p:txBody>
          <a:bodyPr anchor="b" anchorCtr="0">
            <a:normAutofit/>
          </a:bodyPr>
          <a:lstStyle>
            <a:lvl1pPr marL="0" indent="0">
              <a:buNone/>
              <a:defRPr sz="3600" b="0">
                <a:solidFill>
                  <a:schemeClr val="tx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GB"/>
              <a:t>Enter quote here</a:t>
            </a:r>
          </a:p>
        </p:txBody>
      </p:sp>
      <p:sp>
        <p:nvSpPr>
          <p:cNvPr id="8" name="Text Placeholder 15">
            <a:extLst>
              <a:ext uri="{FF2B5EF4-FFF2-40B4-BE49-F238E27FC236}">
                <a16:creationId xmlns:a16="http://schemas.microsoft.com/office/drawing/2014/main" id="{37D5FB15-49C4-CB4D-87CC-AED22BB930EA}"/>
              </a:ext>
            </a:extLst>
          </p:cNvPr>
          <p:cNvSpPr>
            <a:spLocks noGrp="1"/>
          </p:cNvSpPr>
          <p:nvPr>
            <p:ph type="body" sz="quarter" idx="11" hasCustomPrompt="1"/>
          </p:nvPr>
        </p:nvSpPr>
        <p:spPr>
          <a:xfrm>
            <a:off x="1404000" y="3905249"/>
            <a:ext cx="8028000" cy="685800"/>
          </a:xfrm>
          <a:prstGeom prst="rect">
            <a:avLst/>
          </a:prstGeom>
        </p:spPr>
        <p:txBody>
          <a:bodyPr anchor="t" anchorCtr="0">
            <a:noAutofit/>
          </a:bodyPr>
          <a:lstStyle>
            <a:lvl1pPr marL="0" indent="0">
              <a:buNone/>
              <a:defRPr sz="1800" b="0">
                <a:solidFill>
                  <a:schemeClr val="tx2"/>
                </a:solidFill>
                <a:latin typeface="Aptos SemiBold" panose="020B00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err="1"/>
              <a:t>Firstname</a:t>
            </a:r>
            <a:r>
              <a:rPr lang="en-GB"/>
              <a:t> Lastname</a:t>
            </a:r>
          </a:p>
        </p:txBody>
      </p:sp>
    </p:spTree>
    <p:extLst>
      <p:ext uri="{BB962C8B-B14F-4D97-AF65-F5344CB8AC3E}">
        <p14:creationId xmlns:p14="http://schemas.microsoft.com/office/powerpoint/2010/main" val="316385464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Single quote 3">
    <p:bg>
      <p:bgPr>
        <a:gradFill flip="none" rotWithShape="1">
          <a:gsLst>
            <a:gs pos="1000">
              <a:schemeClr val="accent4"/>
            </a:gs>
            <a:gs pos="99000">
              <a:schemeClr val="accent3"/>
            </a:gs>
          </a:gsLst>
          <a:lin ang="0" scaled="1"/>
          <a:tileRect/>
        </a:gradFill>
        <a:effectLst/>
      </p:bgPr>
    </p:bg>
    <p:spTree>
      <p:nvGrpSpPr>
        <p:cNvPr id="1" name=""/>
        <p:cNvGrpSpPr/>
        <p:nvPr/>
      </p:nvGrpSpPr>
      <p:grpSpPr>
        <a:xfrm>
          <a:off x="0" y="0"/>
          <a:ext cx="0" cy="0"/>
          <a:chOff x="0" y="0"/>
          <a:chExt cx="0" cy="0"/>
        </a:xfrm>
      </p:grpSpPr>
      <p:sp>
        <p:nvSpPr>
          <p:cNvPr id="7" name="Text Placeholder 15">
            <a:extLst>
              <a:ext uri="{FF2B5EF4-FFF2-40B4-BE49-F238E27FC236}">
                <a16:creationId xmlns:a16="http://schemas.microsoft.com/office/drawing/2014/main" id="{296ADF55-F89D-084C-AA5A-C5719FA8DDCC}"/>
              </a:ext>
            </a:extLst>
          </p:cNvPr>
          <p:cNvSpPr>
            <a:spLocks noGrp="1"/>
          </p:cNvSpPr>
          <p:nvPr>
            <p:ph type="body" sz="quarter" idx="10" hasCustomPrompt="1"/>
          </p:nvPr>
        </p:nvSpPr>
        <p:spPr>
          <a:xfrm>
            <a:off x="1404000" y="1768475"/>
            <a:ext cx="8028000" cy="2032000"/>
          </a:xfrm>
          <a:prstGeom prst="rect">
            <a:avLst/>
          </a:prstGeom>
        </p:spPr>
        <p:txBody>
          <a:bodyPr anchor="b" anchorCtr="0">
            <a:normAutofit/>
          </a:bodyPr>
          <a:lstStyle>
            <a:lvl1pPr marL="0" indent="0">
              <a:buNone/>
              <a:defRPr sz="3600" b="0">
                <a:solidFill>
                  <a:schemeClr val="tx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GB"/>
              <a:t>Enter quote here</a:t>
            </a:r>
          </a:p>
        </p:txBody>
      </p:sp>
      <p:sp>
        <p:nvSpPr>
          <p:cNvPr id="8" name="Text Placeholder 15">
            <a:extLst>
              <a:ext uri="{FF2B5EF4-FFF2-40B4-BE49-F238E27FC236}">
                <a16:creationId xmlns:a16="http://schemas.microsoft.com/office/drawing/2014/main" id="{37D5FB15-49C4-CB4D-87CC-AED22BB930EA}"/>
              </a:ext>
            </a:extLst>
          </p:cNvPr>
          <p:cNvSpPr>
            <a:spLocks noGrp="1"/>
          </p:cNvSpPr>
          <p:nvPr>
            <p:ph type="body" sz="quarter" idx="11" hasCustomPrompt="1"/>
          </p:nvPr>
        </p:nvSpPr>
        <p:spPr>
          <a:xfrm>
            <a:off x="1404000" y="3905249"/>
            <a:ext cx="8028000" cy="685800"/>
          </a:xfrm>
          <a:prstGeom prst="rect">
            <a:avLst/>
          </a:prstGeom>
        </p:spPr>
        <p:txBody>
          <a:bodyPr anchor="t" anchorCtr="0">
            <a:noAutofit/>
          </a:bodyPr>
          <a:lstStyle>
            <a:lvl1pPr marL="0" indent="0">
              <a:buNone/>
              <a:defRPr sz="1800" b="0">
                <a:solidFill>
                  <a:schemeClr val="tx2"/>
                </a:solidFill>
                <a:latin typeface="Aptos SemiBold" panose="020B00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err="1"/>
              <a:t>Firstname</a:t>
            </a:r>
            <a:r>
              <a:rPr lang="en-GB"/>
              <a:t> Lastname</a:t>
            </a:r>
          </a:p>
        </p:txBody>
      </p:sp>
      <p:sp>
        <p:nvSpPr>
          <p:cNvPr id="2" name="Date Placeholder 1">
            <a:extLst>
              <a:ext uri="{FF2B5EF4-FFF2-40B4-BE49-F238E27FC236}">
                <a16:creationId xmlns:a16="http://schemas.microsoft.com/office/drawing/2014/main" id="{1F54A134-EA7F-D3D4-D40C-E1BE7BA6D072}"/>
              </a:ext>
            </a:extLst>
          </p:cNvPr>
          <p:cNvSpPr>
            <a:spLocks noGrp="1"/>
          </p:cNvSpPr>
          <p:nvPr>
            <p:ph type="dt" sz="half" idx="12"/>
          </p:nvPr>
        </p:nvSpPr>
        <p:spPr/>
        <p:txBody>
          <a:bodyPr/>
          <a:lstStyle/>
          <a:p>
            <a:fld id="{3812B7D2-9C26-43F3-809E-6E84026B78B4}" type="datetime1">
              <a:rPr lang="en-GB" smtClean="0"/>
              <a:t>27/01/2026</a:t>
            </a:fld>
            <a:endParaRPr lang="en-GB"/>
          </a:p>
        </p:txBody>
      </p:sp>
      <p:sp>
        <p:nvSpPr>
          <p:cNvPr id="3" name="Footer Placeholder 2">
            <a:extLst>
              <a:ext uri="{FF2B5EF4-FFF2-40B4-BE49-F238E27FC236}">
                <a16:creationId xmlns:a16="http://schemas.microsoft.com/office/drawing/2014/main" id="{2E25331C-F3E0-CDED-F69E-B8F0E6DADA6F}"/>
              </a:ext>
            </a:extLst>
          </p:cNvPr>
          <p:cNvSpPr>
            <a:spLocks noGrp="1"/>
          </p:cNvSpPr>
          <p:nvPr>
            <p:ph type="ftr" sz="quarter" idx="13"/>
          </p:nvPr>
        </p:nvSpPr>
        <p:spPr/>
        <p:txBody>
          <a:bodyPr/>
          <a:lstStyle/>
          <a:p>
            <a:endParaRPr lang="en-GB"/>
          </a:p>
        </p:txBody>
      </p:sp>
      <p:sp>
        <p:nvSpPr>
          <p:cNvPr id="4" name="Slide Number Placeholder 3">
            <a:extLst>
              <a:ext uri="{FF2B5EF4-FFF2-40B4-BE49-F238E27FC236}">
                <a16:creationId xmlns:a16="http://schemas.microsoft.com/office/drawing/2014/main" id="{C8401A22-46FF-4D33-F57D-83B00FD8E3C6}"/>
              </a:ext>
            </a:extLst>
          </p:cNvPr>
          <p:cNvSpPr>
            <a:spLocks noGrp="1"/>
          </p:cNvSpPr>
          <p:nvPr>
            <p:ph type="sldNum" sz="quarter" idx="14"/>
          </p:nvPr>
        </p:nvSpPr>
        <p:spPr/>
        <p:txBody>
          <a:bodyPr/>
          <a:lstStyle/>
          <a:p>
            <a:fld id="{D030B88A-A586-41E9-87F5-B66E06292F0C}" type="slidenum">
              <a:rPr lang="en-GB" smtClean="0"/>
              <a:pPr/>
              <a:t>‹#›</a:t>
            </a:fld>
            <a:endParaRPr lang="en-GB"/>
          </a:p>
        </p:txBody>
      </p:sp>
    </p:spTree>
    <p:extLst>
      <p:ext uri="{BB962C8B-B14F-4D97-AF65-F5344CB8AC3E}">
        <p14:creationId xmlns:p14="http://schemas.microsoft.com/office/powerpoint/2010/main" val="151060502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Intentionally 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A129918-CEE6-7DB5-9E14-AA76728F64E2}"/>
              </a:ext>
            </a:extLst>
          </p:cNvPr>
          <p:cNvSpPr>
            <a:spLocks noGrp="1"/>
          </p:cNvSpPr>
          <p:nvPr>
            <p:ph type="dt" sz="half" idx="10"/>
          </p:nvPr>
        </p:nvSpPr>
        <p:spPr/>
        <p:txBody>
          <a:bodyPr/>
          <a:lstStyle/>
          <a:p>
            <a:fld id="{29E7EAC5-7C10-42F3-9D36-792805AF535C}" type="datetime1">
              <a:rPr lang="en-GB" smtClean="0"/>
              <a:t>27/01/2026</a:t>
            </a:fld>
            <a:endParaRPr lang="en-GB"/>
          </a:p>
        </p:txBody>
      </p:sp>
      <p:sp>
        <p:nvSpPr>
          <p:cNvPr id="3" name="Footer Placeholder 2">
            <a:extLst>
              <a:ext uri="{FF2B5EF4-FFF2-40B4-BE49-F238E27FC236}">
                <a16:creationId xmlns:a16="http://schemas.microsoft.com/office/drawing/2014/main" id="{600C33F0-80E4-1520-B934-A1BA5AA98472}"/>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11BA867C-0D07-06A4-9BBE-B85216000BBB}"/>
              </a:ext>
            </a:extLst>
          </p:cNvPr>
          <p:cNvSpPr>
            <a:spLocks noGrp="1"/>
          </p:cNvSpPr>
          <p:nvPr>
            <p:ph type="sldNum" sz="quarter" idx="12"/>
          </p:nvPr>
        </p:nvSpPr>
        <p:spPr/>
        <p:txBody>
          <a:bodyPr/>
          <a:lstStyle/>
          <a:p>
            <a:fld id="{D030B88A-A586-41E9-87F5-B66E06292F0C}" type="slidenum">
              <a:rPr lang="en-GB" smtClean="0"/>
              <a:pPr/>
              <a:t>‹#›</a:t>
            </a:fld>
            <a:endParaRPr lang="en-GB"/>
          </a:p>
        </p:txBody>
      </p:sp>
    </p:spTree>
    <p:extLst>
      <p:ext uri="{BB962C8B-B14F-4D97-AF65-F5344CB8AC3E}">
        <p14:creationId xmlns:p14="http://schemas.microsoft.com/office/powerpoint/2010/main" val="171525447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Belfast Title slide">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910F89CC-2C55-88E3-1DB8-D7354645FFEC}"/>
              </a:ext>
            </a:extLst>
          </p:cNvPr>
          <p:cNvGrpSpPr/>
          <p:nvPr userDrawn="1"/>
        </p:nvGrpSpPr>
        <p:grpSpPr>
          <a:xfrm>
            <a:off x="-1705193" y="-803988"/>
            <a:ext cx="15326505" cy="8465976"/>
            <a:chOff x="-1705193" y="-803988"/>
            <a:chExt cx="15326505" cy="8465976"/>
          </a:xfrm>
        </p:grpSpPr>
        <p:grpSp>
          <p:nvGrpSpPr>
            <p:cNvPr id="4" name="Group 3">
              <a:extLst>
                <a:ext uri="{FF2B5EF4-FFF2-40B4-BE49-F238E27FC236}">
                  <a16:creationId xmlns:a16="http://schemas.microsoft.com/office/drawing/2014/main" id="{59895A29-6149-902A-DBAD-136B5CD31BF2}"/>
                </a:ext>
              </a:extLst>
            </p:cNvPr>
            <p:cNvGrpSpPr/>
            <p:nvPr userDrawn="1"/>
          </p:nvGrpSpPr>
          <p:grpSpPr>
            <a:xfrm flipH="1">
              <a:off x="-1705193" y="-782614"/>
              <a:ext cx="14958242" cy="8423229"/>
              <a:chOff x="13077671" y="-782614"/>
              <a:chExt cx="14958242" cy="8423229"/>
            </a:xfrm>
          </p:grpSpPr>
          <p:sp>
            <p:nvSpPr>
              <p:cNvPr id="6" name="Rectangle 5">
                <a:extLst>
                  <a:ext uri="{FF2B5EF4-FFF2-40B4-BE49-F238E27FC236}">
                    <a16:creationId xmlns:a16="http://schemas.microsoft.com/office/drawing/2014/main" id="{FC488AD4-14B6-9947-782A-32D47327FF6F}"/>
                  </a:ext>
                </a:extLst>
              </p:cNvPr>
              <p:cNvSpPr/>
              <p:nvPr userDrawn="1"/>
            </p:nvSpPr>
            <p:spPr>
              <a:xfrm>
                <a:off x="14138720" y="0"/>
                <a:ext cx="12192000" cy="6858000"/>
              </a:xfrm>
              <a:prstGeom prst="rect">
                <a:avLst/>
              </a:prstGeom>
              <a:solidFill>
                <a:srgbClr val="F6EF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Freeform: Shape 6">
                <a:extLst>
                  <a:ext uri="{FF2B5EF4-FFF2-40B4-BE49-F238E27FC236}">
                    <a16:creationId xmlns:a16="http://schemas.microsoft.com/office/drawing/2014/main" id="{1593E966-61F2-C412-7990-030806BF5714}"/>
                  </a:ext>
                </a:extLst>
              </p:cNvPr>
              <p:cNvSpPr/>
              <p:nvPr userDrawn="1"/>
            </p:nvSpPr>
            <p:spPr>
              <a:xfrm>
                <a:off x="15107666" y="2236601"/>
                <a:ext cx="12928247" cy="5404014"/>
              </a:xfrm>
              <a:custGeom>
                <a:avLst/>
                <a:gdLst>
                  <a:gd name="connsiteX0" fmla="*/ 874643 w 6383130"/>
                  <a:gd name="connsiteY0" fmla="*/ 1122017 h 3330713"/>
                  <a:gd name="connsiteX1" fmla="*/ 2341217 w 6383130"/>
                  <a:gd name="connsiteY1" fmla="*/ 2199861 h 3330713"/>
                  <a:gd name="connsiteX2" fmla="*/ 2893391 w 6383130"/>
                  <a:gd name="connsiteY2" fmla="*/ 3012661 h 3330713"/>
                  <a:gd name="connsiteX3" fmla="*/ 3953565 w 6383130"/>
                  <a:gd name="connsiteY3" fmla="*/ 3330713 h 3330713"/>
                  <a:gd name="connsiteX4" fmla="*/ 5106504 w 6383130"/>
                  <a:gd name="connsiteY4" fmla="*/ 3083339 h 3330713"/>
                  <a:gd name="connsiteX5" fmla="*/ 5464313 w 6383130"/>
                  <a:gd name="connsiteY5" fmla="*/ 2425148 h 3330713"/>
                  <a:gd name="connsiteX6" fmla="*/ 4753113 w 6383130"/>
                  <a:gd name="connsiteY6" fmla="*/ 1696278 h 3330713"/>
                  <a:gd name="connsiteX7" fmla="*/ 6007652 w 6383130"/>
                  <a:gd name="connsiteY7" fmla="*/ 1532835 h 3330713"/>
                  <a:gd name="connsiteX8" fmla="*/ 6383130 w 6383130"/>
                  <a:gd name="connsiteY8" fmla="*/ 1334052 h 3330713"/>
                  <a:gd name="connsiteX9" fmla="*/ 6383130 w 6383130"/>
                  <a:gd name="connsiteY9" fmla="*/ 216452 h 3330713"/>
                  <a:gd name="connsiteX10" fmla="*/ 4117008 w 6383130"/>
                  <a:gd name="connsiteY10" fmla="*/ 0 h 3330713"/>
                  <a:gd name="connsiteX11" fmla="*/ 2531165 w 6383130"/>
                  <a:gd name="connsiteY11" fmla="*/ 287130 h 3330713"/>
                  <a:gd name="connsiteX12" fmla="*/ 812800 w 6383130"/>
                  <a:gd name="connsiteY12" fmla="*/ 437322 h 3330713"/>
                  <a:gd name="connsiteX13" fmla="*/ 0 w 6383130"/>
                  <a:gd name="connsiteY13" fmla="*/ 689113 h 3330713"/>
                  <a:gd name="connsiteX14" fmla="*/ 874643 w 6383130"/>
                  <a:gd name="connsiteY14" fmla="*/ 1122017 h 3330713"/>
                  <a:gd name="connsiteX0" fmla="*/ 874643 w 6383130"/>
                  <a:gd name="connsiteY0" fmla="*/ 1122017 h 3330713"/>
                  <a:gd name="connsiteX1" fmla="*/ 2341217 w 6383130"/>
                  <a:gd name="connsiteY1" fmla="*/ 2199861 h 3330713"/>
                  <a:gd name="connsiteX2" fmla="*/ 2893391 w 6383130"/>
                  <a:gd name="connsiteY2" fmla="*/ 3012661 h 3330713"/>
                  <a:gd name="connsiteX3" fmla="*/ 3953565 w 6383130"/>
                  <a:gd name="connsiteY3" fmla="*/ 3330713 h 3330713"/>
                  <a:gd name="connsiteX4" fmla="*/ 5106504 w 6383130"/>
                  <a:gd name="connsiteY4" fmla="*/ 3083339 h 3330713"/>
                  <a:gd name="connsiteX5" fmla="*/ 5464313 w 6383130"/>
                  <a:gd name="connsiteY5" fmla="*/ 2425148 h 3330713"/>
                  <a:gd name="connsiteX6" fmla="*/ 4753113 w 6383130"/>
                  <a:gd name="connsiteY6" fmla="*/ 1696278 h 3330713"/>
                  <a:gd name="connsiteX7" fmla="*/ 6007652 w 6383130"/>
                  <a:gd name="connsiteY7" fmla="*/ 1532835 h 3330713"/>
                  <a:gd name="connsiteX8" fmla="*/ 6383130 w 6383130"/>
                  <a:gd name="connsiteY8" fmla="*/ 216452 h 3330713"/>
                  <a:gd name="connsiteX9" fmla="*/ 4117008 w 6383130"/>
                  <a:gd name="connsiteY9" fmla="*/ 0 h 3330713"/>
                  <a:gd name="connsiteX10" fmla="*/ 2531165 w 6383130"/>
                  <a:gd name="connsiteY10" fmla="*/ 287130 h 3330713"/>
                  <a:gd name="connsiteX11" fmla="*/ 812800 w 6383130"/>
                  <a:gd name="connsiteY11" fmla="*/ 437322 h 3330713"/>
                  <a:gd name="connsiteX12" fmla="*/ 0 w 6383130"/>
                  <a:gd name="connsiteY12" fmla="*/ 689113 h 3330713"/>
                  <a:gd name="connsiteX13" fmla="*/ 874643 w 6383130"/>
                  <a:gd name="connsiteY13" fmla="*/ 1122017 h 3330713"/>
                  <a:gd name="connsiteX0" fmla="*/ 874643 w 6007652"/>
                  <a:gd name="connsiteY0" fmla="*/ 1122017 h 3330713"/>
                  <a:gd name="connsiteX1" fmla="*/ 2341217 w 6007652"/>
                  <a:gd name="connsiteY1" fmla="*/ 2199861 h 3330713"/>
                  <a:gd name="connsiteX2" fmla="*/ 2893391 w 6007652"/>
                  <a:gd name="connsiteY2" fmla="*/ 3012661 h 3330713"/>
                  <a:gd name="connsiteX3" fmla="*/ 3953565 w 6007652"/>
                  <a:gd name="connsiteY3" fmla="*/ 3330713 h 3330713"/>
                  <a:gd name="connsiteX4" fmla="*/ 5106504 w 6007652"/>
                  <a:gd name="connsiteY4" fmla="*/ 3083339 h 3330713"/>
                  <a:gd name="connsiteX5" fmla="*/ 5464313 w 6007652"/>
                  <a:gd name="connsiteY5" fmla="*/ 2425148 h 3330713"/>
                  <a:gd name="connsiteX6" fmla="*/ 4753113 w 6007652"/>
                  <a:gd name="connsiteY6" fmla="*/ 1696278 h 3330713"/>
                  <a:gd name="connsiteX7" fmla="*/ 6007652 w 6007652"/>
                  <a:gd name="connsiteY7" fmla="*/ 1532835 h 3330713"/>
                  <a:gd name="connsiteX8" fmla="*/ 5942502 w 6007652"/>
                  <a:gd name="connsiteY8" fmla="*/ 158750 h 3330713"/>
                  <a:gd name="connsiteX9" fmla="*/ 4117008 w 6007652"/>
                  <a:gd name="connsiteY9" fmla="*/ 0 h 3330713"/>
                  <a:gd name="connsiteX10" fmla="*/ 2531165 w 6007652"/>
                  <a:gd name="connsiteY10" fmla="*/ 287130 h 3330713"/>
                  <a:gd name="connsiteX11" fmla="*/ 812800 w 6007652"/>
                  <a:gd name="connsiteY11" fmla="*/ 437322 h 3330713"/>
                  <a:gd name="connsiteX12" fmla="*/ 0 w 6007652"/>
                  <a:gd name="connsiteY12" fmla="*/ 689113 h 3330713"/>
                  <a:gd name="connsiteX13" fmla="*/ 874643 w 6007652"/>
                  <a:gd name="connsiteY13" fmla="*/ 1122017 h 3330713"/>
                  <a:gd name="connsiteX0" fmla="*/ 874643 w 5942502"/>
                  <a:gd name="connsiteY0" fmla="*/ 1122017 h 3330713"/>
                  <a:gd name="connsiteX1" fmla="*/ 2341217 w 5942502"/>
                  <a:gd name="connsiteY1" fmla="*/ 2199861 h 3330713"/>
                  <a:gd name="connsiteX2" fmla="*/ 2893391 w 5942502"/>
                  <a:gd name="connsiteY2" fmla="*/ 3012661 h 3330713"/>
                  <a:gd name="connsiteX3" fmla="*/ 3953565 w 5942502"/>
                  <a:gd name="connsiteY3" fmla="*/ 3330713 h 3330713"/>
                  <a:gd name="connsiteX4" fmla="*/ 5106504 w 5942502"/>
                  <a:gd name="connsiteY4" fmla="*/ 3083339 h 3330713"/>
                  <a:gd name="connsiteX5" fmla="*/ 5464313 w 5942502"/>
                  <a:gd name="connsiteY5" fmla="*/ 2425148 h 3330713"/>
                  <a:gd name="connsiteX6" fmla="*/ 4753113 w 5942502"/>
                  <a:gd name="connsiteY6" fmla="*/ 1696278 h 3330713"/>
                  <a:gd name="connsiteX7" fmla="*/ 5881758 w 5942502"/>
                  <a:gd name="connsiteY7" fmla="*/ 1532835 h 3330713"/>
                  <a:gd name="connsiteX8" fmla="*/ 5942502 w 5942502"/>
                  <a:gd name="connsiteY8" fmla="*/ 158750 h 3330713"/>
                  <a:gd name="connsiteX9" fmla="*/ 4117008 w 5942502"/>
                  <a:gd name="connsiteY9" fmla="*/ 0 h 3330713"/>
                  <a:gd name="connsiteX10" fmla="*/ 2531165 w 5942502"/>
                  <a:gd name="connsiteY10" fmla="*/ 287130 h 3330713"/>
                  <a:gd name="connsiteX11" fmla="*/ 812800 w 5942502"/>
                  <a:gd name="connsiteY11" fmla="*/ 437322 h 3330713"/>
                  <a:gd name="connsiteX12" fmla="*/ 0 w 5942502"/>
                  <a:gd name="connsiteY12" fmla="*/ 689113 h 3330713"/>
                  <a:gd name="connsiteX13" fmla="*/ 874643 w 5942502"/>
                  <a:gd name="connsiteY13" fmla="*/ 1122017 h 3330713"/>
                  <a:gd name="connsiteX0" fmla="*/ 874643 w 5942502"/>
                  <a:gd name="connsiteY0" fmla="*/ 1122017 h 3330713"/>
                  <a:gd name="connsiteX1" fmla="*/ 2341217 w 5942502"/>
                  <a:gd name="connsiteY1" fmla="*/ 2199861 h 3330713"/>
                  <a:gd name="connsiteX2" fmla="*/ 2893391 w 5942502"/>
                  <a:gd name="connsiteY2" fmla="*/ 3012661 h 3330713"/>
                  <a:gd name="connsiteX3" fmla="*/ 3953565 w 5942502"/>
                  <a:gd name="connsiteY3" fmla="*/ 3330713 h 3330713"/>
                  <a:gd name="connsiteX4" fmla="*/ 5106504 w 5942502"/>
                  <a:gd name="connsiteY4" fmla="*/ 3083339 h 3330713"/>
                  <a:gd name="connsiteX5" fmla="*/ 5464313 w 5942502"/>
                  <a:gd name="connsiteY5" fmla="*/ 2425148 h 3330713"/>
                  <a:gd name="connsiteX6" fmla="*/ 5109813 w 5942502"/>
                  <a:gd name="connsiteY6" fmla="*/ 1712015 h 3330713"/>
                  <a:gd name="connsiteX7" fmla="*/ 5881758 w 5942502"/>
                  <a:gd name="connsiteY7" fmla="*/ 1532835 h 3330713"/>
                  <a:gd name="connsiteX8" fmla="*/ 5942502 w 5942502"/>
                  <a:gd name="connsiteY8" fmla="*/ 158750 h 3330713"/>
                  <a:gd name="connsiteX9" fmla="*/ 4117008 w 5942502"/>
                  <a:gd name="connsiteY9" fmla="*/ 0 h 3330713"/>
                  <a:gd name="connsiteX10" fmla="*/ 2531165 w 5942502"/>
                  <a:gd name="connsiteY10" fmla="*/ 287130 h 3330713"/>
                  <a:gd name="connsiteX11" fmla="*/ 812800 w 5942502"/>
                  <a:gd name="connsiteY11" fmla="*/ 437322 h 3330713"/>
                  <a:gd name="connsiteX12" fmla="*/ 0 w 5942502"/>
                  <a:gd name="connsiteY12" fmla="*/ 689113 h 3330713"/>
                  <a:gd name="connsiteX13" fmla="*/ 874643 w 5942502"/>
                  <a:gd name="connsiteY13" fmla="*/ 1122017 h 3330713"/>
                  <a:gd name="connsiteX0" fmla="*/ 874643 w 5942502"/>
                  <a:gd name="connsiteY0" fmla="*/ 1122017 h 3330713"/>
                  <a:gd name="connsiteX1" fmla="*/ 2341217 w 5942502"/>
                  <a:gd name="connsiteY1" fmla="*/ 2199861 h 3330713"/>
                  <a:gd name="connsiteX2" fmla="*/ 2893391 w 5942502"/>
                  <a:gd name="connsiteY2" fmla="*/ 3012661 h 3330713"/>
                  <a:gd name="connsiteX3" fmla="*/ 3953565 w 5942502"/>
                  <a:gd name="connsiteY3" fmla="*/ 3330713 h 3330713"/>
                  <a:gd name="connsiteX4" fmla="*/ 5106504 w 5942502"/>
                  <a:gd name="connsiteY4" fmla="*/ 3083339 h 3330713"/>
                  <a:gd name="connsiteX5" fmla="*/ 5464313 w 5942502"/>
                  <a:gd name="connsiteY5" fmla="*/ 2425148 h 3330713"/>
                  <a:gd name="connsiteX6" fmla="*/ 5235707 w 5942502"/>
                  <a:gd name="connsiteY6" fmla="*/ 1727752 h 3330713"/>
                  <a:gd name="connsiteX7" fmla="*/ 5881758 w 5942502"/>
                  <a:gd name="connsiteY7" fmla="*/ 1532835 h 3330713"/>
                  <a:gd name="connsiteX8" fmla="*/ 5942502 w 5942502"/>
                  <a:gd name="connsiteY8" fmla="*/ 158750 h 3330713"/>
                  <a:gd name="connsiteX9" fmla="*/ 4117008 w 5942502"/>
                  <a:gd name="connsiteY9" fmla="*/ 0 h 3330713"/>
                  <a:gd name="connsiteX10" fmla="*/ 2531165 w 5942502"/>
                  <a:gd name="connsiteY10" fmla="*/ 287130 h 3330713"/>
                  <a:gd name="connsiteX11" fmla="*/ 812800 w 5942502"/>
                  <a:gd name="connsiteY11" fmla="*/ 437322 h 3330713"/>
                  <a:gd name="connsiteX12" fmla="*/ 0 w 5942502"/>
                  <a:gd name="connsiteY12" fmla="*/ 689113 h 3330713"/>
                  <a:gd name="connsiteX13" fmla="*/ 874643 w 5942502"/>
                  <a:gd name="connsiteY13" fmla="*/ 1122017 h 3330713"/>
                  <a:gd name="connsiteX0" fmla="*/ 874643 w 5942502"/>
                  <a:gd name="connsiteY0" fmla="*/ 1122017 h 3330713"/>
                  <a:gd name="connsiteX1" fmla="*/ 2341217 w 5942502"/>
                  <a:gd name="connsiteY1" fmla="*/ 2199861 h 3330713"/>
                  <a:gd name="connsiteX2" fmla="*/ 2893391 w 5942502"/>
                  <a:gd name="connsiteY2" fmla="*/ 3012661 h 3330713"/>
                  <a:gd name="connsiteX3" fmla="*/ 3953565 w 5942502"/>
                  <a:gd name="connsiteY3" fmla="*/ 3330713 h 3330713"/>
                  <a:gd name="connsiteX4" fmla="*/ 5106504 w 5942502"/>
                  <a:gd name="connsiteY4" fmla="*/ 3083339 h 3330713"/>
                  <a:gd name="connsiteX5" fmla="*/ 5605944 w 5942502"/>
                  <a:gd name="connsiteY5" fmla="*/ 2472358 h 3330713"/>
                  <a:gd name="connsiteX6" fmla="*/ 5235707 w 5942502"/>
                  <a:gd name="connsiteY6" fmla="*/ 1727752 h 3330713"/>
                  <a:gd name="connsiteX7" fmla="*/ 5881758 w 5942502"/>
                  <a:gd name="connsiteY7" fmla="*/ 1532835 h 3330713"/>
                  <a:gd name="connsiteX8" fmla="*/ 5942502 w 5942502"/>
                  <a:gd name="connsiteY8" fmla="*/ 158750 h 3330713"/>
                  <a:gd name="connsiteX9" fmla="*/ 4117008 w 5942502"/>
                  <a:gd name="connsiteY9" fmla="*/ 0 h 3330713"/>
                  <a:gd name="connsiteX10" fmla="*/ 2531165 w 5942502"/>
                  <a:gd name="connsiteY10" fmla="*/ 287130 h 3330713"/>
                  <a:gd name="connsiteX11" fmla="*/ 812800 w 5942502"/>
                  <a:gd name="connsiteY11" fmla="*/ 437322 h 3330713"/>
                  <a:gd name="connsiteX12" fmla="*/ 0 w 5942502"/>
                  <a:gd name="connsiteY12" fmla="*/ 689113 h 3330713"/>
                  <a:gd name="connsiteX13" fmla="*/ 874643 w 5942502"/>
                  <a:gd name="connsiteY13" fmla="*/ 1122017 h 3330713"/>
                  <a:gd name="connsiteX0" fmla="*/ 874643 w 5942502"/>
                  <a:gd name="connsiteY0" fmla="*/ 1122017 h 3330713"/>
                  <a:gd name="connsiteX1" fmla="*/ 2341217 w 5942502"/>
                  <a:gd name="connsiteY1" fmla="*/ 2199861 h 3330713"/>
                  <a:gd name="connsiteX2" fmla="*/ 2893391 w 5942502"/>
                  <a:gd name="connsiteY2" fmla="*/ 3012661 h 3330713"/>
                  <a:gd name="connsiteX3" fmla="*/ 3953565 w 5942502"/>
                  <a:gd name="connsiteY3" fmla="*/ 3330713 h 3330713"/>
                  <a:gd name="connsiteX4" fmla="*/ 5106504 w 5942502"/>
                  <a:gd name="connsiteY4" fmla="*/ 3083339 h 3330713"/>
                  <a:gd name="connsiteX5" fmla="*/ 5605944 w 5942502"/>
                  <a:gd name="connsiteY5" fmla="*/ 2472358 h 3330713"/>
                  <a:gd name="connsiteX6" fmla="*/ 5382584 w 5942502"/>
                  <a:gd name="connsiteY6" fmla="*/ 1727752 h 3330713"/>
                  <a:gd name="connsiteX7" fmla="*/ 5881758 w 5942502"/>
                  <a:gd name="connsiteY7" fmla="*/ 1532835 h 3330713"/>
                  <a:gd name="connsiteX8" fmla="*/ 5942502 w 5942502"/>
                  <a:gd name="connsiteY8" fmla="*/ 158750 h 3330713"/>
                  <a:gd name="connsiteX9" fmla="*/ 4117008 w 5942502"/>
                  <a:gd name="connsiteY9" fmla="*/ 0 h 3330713"/>
                  <a:gd name="connsiteX10" fmla="*/ 2531165 w 5942502"/>
                  <a:gd name="connsiteY10" fmla="*/ 287130 h 3330713"/>
                  <a:gd name="connsiteX11" fmla="*/ 812800 w 5942502"/>
                  <a:gd name="connsiteY11" fmla="*/ 437322 h 3330713"/>
                  <a:gd name="connsiteX12" fmla="*/ 0 w 5942502"/>
                  <a:gd name="connsiteY12" fmla="*/ 689113 h 3330713"/>
                  <a:gd name="connsiteX13" fmla="*/ 874643 w 5942502"/>
                  <a:gd name="connsiteY13" fmla="*/ 1122017 h 3330713"/>
                  <a:gd name="connsiteX0" fmla="*/ 874643 w 5942502"/>
                  <a:gd name="connsiteY0" fmla="*/ 1122017 h 3330713"/>
                  <a:gd name="connsiteX1" fmla="*/ 2341217 w 5942502"/>
                  <a:gd name="connsiteY1" fmla="*/ 2199861 h 3330713"/>
                  <a:gd name="connsiteX2" fmla="*/ 2898637 w 5942502"/>
                  <a:gd name="connsiteY2" fmla="*/ 3091345 h 3330713"/>
                  <a:gd name="connsiteX3" fmla="*/ 3953565 w 5942502"/>
                  <a:gd name="connsiteY3" fmla="*/ 3330713 h 3330713"/>
                  <a:gd name="connsiteX4" fmla="*/ 5106504 w 5942502"/>
                  <a:gd name="connsiteY4" fmla="*/ 3083339 h 3330713"/>
                  <a:gd name="connsiteX5" fmla="*/ 5605944 w 5942502"/>
                  <a:gd name="connsiteY5" fmla="*/ 2472358 h 3330713"/>
                  <a:gd name="connsiteX6" fmla="*/ 5382584 w 5942502"/>
                  <a:gd name="connsiteY6" fmla="*/ 1727752 h 3330713"/>
                  <a:gd name="connsiteX7" fmla="*/ 5881758 w 5942502"/>
                  <a:gd name="connsiteY7" fmla="*/ 1532835 h 3330713"/>
                  <a:gd name="connsiteX8" fmla="*/ 5942502 w 5942502"/>
                  <a:gd name="connsiteY8" fmla="*/ 158750 h 3330713"/>
                  <a:gd name="connsiteX9" fmla="*/ 4117008 w 5942502"/>
                  <a:gd name="connsiteY9" fmla="*/ 0 h 3330713"/>
                  <a:gd name="connsiteX10" fmla="*/ 2531165 w 5942502"/>
                  <a:gd name="connsiteY10" fmla="*/ 287130 h 3330713"/>
                  <a:gd name="connsiteX11" fmla="*/ 812800 w 5942502"/>
                  <a:gd name="connsiteY11" fmla="*/ 437322 h 3330713"/>
                  <a:gd name="connsiteX12" fmla="*/ 0 w 5942502"/>
                  <a:gd name="connsiteY12" fmla="*/ 689113 h 3330713"/>
                  <a:gd name="connsiteX13" fmla="*/ 874643 w 5942502"/>
                  <a:gd name="connsiteY13" fmla="*/ 1122017 h 3330713"/>
                  <a:gd name="connsiteX0" fmla="*/ 874643 w 5942502"/>
                  <a:gd name="connsiteY0" fmla="*/ 996123 h 3204819"/>
                  <a:gd name="connsiteX1" fmla="*/ 2341217 w 5942502"/>
                  <a:gd name="connsiteY1" fmla="*/ 2073967 h 3204819"/>
                  <a:gd name="connsiteX2" fmla="*/ 2898637 w 5942502"/>
                  <a:gd name="connsiteY2" fmla="*/ 2965451 h 3204819"/>
                  <a:gd name="connsiteX3" fmla="*/ 3953565 w 5942502"/>
                  <a:gd name="connsiteY3" fmla="*/ 3204819 h 3204819"/>
                  <a:gd name="connsiteX4" fmla="*/ 5106504 w 5942502"/>
                  <a:gd name="connsiteY4" fmla="*/ 2957445 h 3204819"/>
                  <a:gd name="connsiteX5" fmla="*/ 5605944 w 5942502"/>
                  <a:gd name="connsiteY5" fmla="*/ 2346464 h 3204819"/>
                  <a:gd name="connsiteX6" fmla="*/ 5382584 w 5942502"/>
                  <a:gd name="connsiteY6" fmla="*/ 1601858 h 3204819"/>
                  <a:gd name="connsiteX7" fmla="*/ 5881758 w 5942502"/>
                  <a:gd name="connsiteY7" fmla="*/ 1406941 h 3204819"/>
                  <a:gd name="connsiteX8" fmla="*/ 5942502 w 5942502"/>
                  <a:gd name="connsiteY8" fmla="*/ 32856 h 3204819"/>
                  <a:gd name="connsiteX9" fmla="*/ 4169464 w 5942502"/>
                  <a:gd name="connsiteY9" fmla="*/ 0 h 3204819"/>
                  <a:gd name="connsiteX10" fmla="*/ 2531165 w 5942502"/>
                  <a:gd name="connsiteY10" fmla="*/ 161236 h 3204819"/>
                  <a:gd name="connsiteX11" fmla="*/ 812800 w 5942502"/>
                  <a:gd name="connsiteY11" fmla="*/ 311428 h 3204819"/>
                  <a:gd name="connsiteX12" fmla="*/ 0 w 5942502"/>
                  <a:gd name="connsiteY12" fmla="*/ 563219 h 3204819"/>
                  <a:gd name="connsiteX13" fmla="*/ 874643 w 5942502"/>
                  <a:gd name="connsiteY13" fmla="*/ 996123 h 3204819"/>
                  <a:gd name="connsiteX0" fmla="*/ 874643 w 5932010"/>
                  <a:gd name="connsiteY0" fmla="*/ 996123 h 3204819"/>
                  <a:gd name="connsiteX1" fmla="*/ 2341217 w 5932010"/>
                  <a:gd name="connsiteY1" fmla="*/ 2073967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605944 w 5932010"/>
                  <a:gd name="connsiteY5" fmla="*/ 2346464 h 3204819"/>
                  <a:gd name="connsiteX6" fmla="*/ 5382584 w 5932010"/>
                  <a:gd name="connsiteY6" fmla="*/ 1601858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74643 w 5932010"/>
                  <a:gd name="connsiteY13" fmla="*/ 996123 h 3204819"/>
                  <a:gd name="connsiteX0" fmla="*/ 874643 w 5932010"/>
                  <a:gd name="connsiteY0" fmla="*/ 996123 h 3204819"/>
                  <a:gd name="connsiteX1" fmla="*/ 2341217 w 5932010"/>
                  <a:gd name="connsiteY1" fmla="*/ 2073967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605944 w 5932010"/>
                  <a:gd name="connsiteY5" fmla="*/ 2346464 h 3204819"/>
                  <a:gd name="connsiteX6" fmla="*/ 5503232 w 5932010"/>
                  <a:gd name="connsiteY6" fmla="*/ 1575630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74643 w 5932010"/>
                  <a:gd name="connsiteY13" fmla="*/ 996123 h 3204819"/>
                  <a:gd name="connsiteX0" fmla="*/ 874643 w 5932010"/>
                  <a:gd name="connsiteY0" fmla="*/ 996123 h 3204819"/>
                  <a:gd name="connsiteX1" fmla="*/ 2341217 w 5932010"/>
                  <a:gd name="connsiteY1" fmla="*/ 2073967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443331 w 5932010"/>
                  <a:gd name="connsiteY5" fmla="*/ 2346464 h 3204819"/>
                  <a:gd name="connsiteX6" fmla="*/ 5503232 w 5932010"/>
                  <a:gd name="connsiteY6" fmla="*/ 1575630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74643 w 5932010"/>
                  <a:gd name="connsiteY13" fmla="*/ 996123 h 3204819"/>
                  <a:gd name="connsiteX0" fmla="*/ 874643 w 5932010"/>
                  <a:gd name="connsiteY0" fmla="*/ 996123 h 3204819"/>
                  <a:gd name="connsiteX1" fmla="*/ 2341217 w 5932010"/>
                  <a:gd name="connsiteY1" fmla="*/ 2073967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527261 w 5932010"/>
                  <a:gd name="connsiteY5" fmla="*/ 2346464 h 3204819"/>
                  <a:gd name="connsiteX6" fmla="*/ 5503232 w 5932010"/>
                  <a:gd name="connsiteY6" fmla="*/ 1575630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74643 w 5932010"/>
                  <a:gd name="connsiteY13" fmla="*/ 996123 h 3204819"/>
                  <a:gd name="connsiteX0" fmla="*/ 874643 w 5932010"/>
                  <a:gd name="connsiteY0" fmla="*/ 996123 h 3204819"/>
                  <a:gd name="connsiteX1" fmla="*/ 2341217 w 5932010"/>
                  <a:gd name="connsiteY1" fmla="*/ 2073967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527261 w 5932010"/>
                  <a:gd name="connsiteY5" fmla="*/ 2346464 h 3204819"/>
                  <a:gd name="connsiteX6" fmla="*/ 5414057 w 5932010"/>
                  <a:gd name="connsiteY6" fmla="*/ 1591367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74643 w 5932010"/>
                  <a:gd name="connsiteY13" fmla="*/ 996123 h 3204819"/>
                  <a:gd name="connsiteX0" fmla="*/ 837924 w 5932010"/>
                  <a:gd name="connsiteY0" fmla="*/ 1300366 h 3204819"/>
                  <a:gd name="connsiteX1" fmla="*/ 2341217 w 5932010"/>
                  <a:gd name="connsiteY1" fmla="*/ 2073967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527261 w 5932010"/>
                  <a:gd name="connsiteY5" fmla="*/ 2346464 h 3204819"/>
                  <a:gd name="connsiteX6" fmla="*/ 5414057 w 5932010"/>
                  <a:gd name="connsiteY6" fmla="*/ 1591367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37924 w 5932010"/>
                  <a:gd name="connsiteY13" fmla="*/ 1300366 h 3204819"/>
                  <a:gd name="connsiteX0" fmla="*/ 837924 w 5932010"/>
                  <a:gd name="connsiteY0" fmla="*/ 1300366 h 3204819"/>
                  <a:gd name="connsiteX1" fmla="*/ 2236306 w 5932010"/>
                  <a:gd name="connsiteY1" fmla="*/ 2094949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527261 w 5932010"/>
                  <a:gd name="connsiteY5" fmla="*/ 2346464 h 3204819"/>
                  <a:gd name="connsiteX6" fmla="*/ 5414057 w 5932010"/>
                  <a:gd name="connsiteY6" fmla="*/ 1591367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37924 w 5932010"/>
                  <a:gd name="connsiteY13" fmla="*/ 1300366 h 3204819"/>
                  <a:gd name="connsiteX0" fmla="*/ 25124 w 5119210"/>
                  <a:gd name="connsiteY0" fmla="*/ 1300366 h 3204819"/>
                  <a:gd name="connsiteX1" fmla="*/ 1423506 w 5119210"/>
                  <a:gd name="connsiteY1" fmla="*/ 2094949 h 3204819"/>
                  <a:gd name="connsiteX2" fmla="*/ 2085837 w 5119210"/>
                  <a:gd name="connsiteY2" fmla="*/ 2965451 h 3204819"/>
                  <a:gd name="connsiteX3" fmla="*/ 3140765 w 5119210"/>
                  <a:gd name="connsiteY3" fmla="*/ 3204819 h 3204819"/>
                  <a:gd name="connsiteX4" fmla="*/ 4293704 w 5119210"/>
                  <a:gd name="connsiteY4" fmla="*/ 2957445 h 3204819"/>
                  <a:gd name="connsiteX5" fmla="*/ 4714461 w 5119210"/>
                  <a:gd name="connsiteY5" fmla="*/ 2346464 h 3204819"/>
                  <a:gd name="connsiteX6" fmla="*/ 4601257 w 5119210"/>
                  <a:gd name="connsiteY6" fmla="*/ 1591367 h 3204819"/>
                  <a:gd name="connsiteX7" fmla="*/ 5068958 w 5119210"/>
                  <a:gd name="connsiteY7" fmla="*/ 1406941 h 3204819"/>
                  <a:gd name="connsiteX8" fmla="*/ 5119210 w 5119210"/>
                  <a:gd name="connsiteY8" fmla="*/ 410537 h 3204819"/>
                  <a:gd name="connsiteX9" fmla="*/ 3356664 w 5119210"/>
                  <a:gd name="connsiteY9" fmla="*/ 0 h 3204819"/>
                  <a:gd name="connsiteX10" fmla="*/ 1718365 w 5119210"/>
                  <a:gd name="connsiteY10" fmla="*/ 161236 h 3204819"/>
                  <a:gd name="connsiteX11" fmla="*/ 0 w 5119210"/>
                  <a:gd name="connsiteY11" fmla="*/ 311428 h 3204819"/>
                  <a:gd name="connsiteX12" fmla="*/ 68715 w 5119210"/>
                  <a:gd name="connsiteY12" fmla="*/ 579863 h 3204819"/>
                  <a:gd name="connsiteX13" fmla="*/ 25124 w 5119210"/>
                  <a:gd name="connsiteY13" fmla="*/ 1300366 h 3204819"/>
                  <a:gd name="connsiteX0" fmla="*/ 25124 w 5119210"/>
                  <a:gd name="connsiteY0" fmla="*/ 1300366 h 3204819"/>
                  <a:gd name="connsiteX1" fmla="*/ 1423506 w 5119210"/>
                  <a:gd name="connsiteY1" fmla="*/ 2094949 h 3204819"/>
                  <a:gd name="connsiteX2" fmla="*/ 2085837 w 5119210"/>
                  <a:gd name="connsiteY2" fmla="*/ 2965451 h 3204819"/>
                  <a:gd name="connsiteX3" fmla="*/ 3140765 w 5119210"/>
                  <a:gd name="connsiteY3" fmla="*/ 3204819 h 3204819"/>
                  <a:gd name="connsiteX4" fmla="*/ 4293704 w 5119210"/>
                  <a:gd name="connsiteY4" fmla="*/ 2957445 h 3204819"/>
                  <a:gd name="connsiteX5" fmla="*/ 4714461 w 5119210"/>
                  <a:gd name="connsiteY5" fmla="*/ 2346464 h 3204819"/>
                  <a:gd name="connsiteX6" fmla="*/ 4601257 w 5119210"/>
                  <a:gd name="connsiteY6" fmla="*/ 1591367 h 3204819"/>
                  <a:gd name="connsiteX7" fmla="*/ 5068958 w 5119210"/>
                  <a:gd name="connsiteY7" fmla="*/ 1406941 h 3204819"/>
                  <a:gd name="connsiteX8" fmla="*/ 5119210 w 5119210"/>
                  <a:gd name="connsiteY8" fmla="*/ 410537 h 3204819"/>
                  <a:gd name="connsiteX9" fmla="*/ 3356664 w 5119210"/>
                  <a:gd name="connsiteY9" fmla="*/ 0 h 3204819"/>
                  <a:gd name="connsiteX10" fmla="*/ 1718365 w 5119210"/>
                  <a:gd name="connsiteY10" fmla="*/ 161236 h 3204819"/>
                  <a:gd name="connsiteX11" fmla="*/ 0 w 5119210"/>
                  <a:gd name="connsiteY11" fmla="*/ 311428 h 3204819"/>
                  <a:gd name="connsiteX12" fmla="*/ 586126 w 5119210"/>
                  <a:gd name="connsiteY12" fmla="*/ 918292 h 3204819"/>
                  <a:gd name="connsiteX13" fmla="*/ 25124 w 5119210"/>
                  <a:gd name="connsiteY13" fmla="*/ 1300366 h 3204819"/>
                  <a:gd name="connsiteX0" fmla="*/ 0 w 6103356"/>
                  <a:gd name="connsiteY0" fmla="*/ 1411326 h 3204819"/>
                  <a:gd name="connsiteX1" fmla="*/ 2407652 w 6103356"/>
                  <a:gd name="connsiteY1" fmla="*/ 2094949 h 3204819"/>
                  <a:gd name="connsiteX2" fmla="*/ 3069983 w 6103356"/>
                  <a:gd name="connsiteY2" fmla="*/ 2965451 h 3204819"/>
                  <a:gd name="connsiteX3" fmla="*/ 4124911 w 6103356"/>
                  <a:gd name="connsiteY3" fmla="*/ 3204819 h 3204819"/>
                  <a:gd name="connsiteX4" fmla="*/ 5277850 w 6103356"/>
                  <a:gd name="connsiteY4" fmla="*/ 2957445 h 3204819"/>
                  <a:gd name="connsiteX5" fmla="*/ 5698607 w 6103356"/>
                  <a:gd name="connsiteY5" fmla="*/ 2346464 h 3204819"/>
                  <a:gd name="connsiteX6" fmla="*/ 5585403 w 6103356"/>
                  <a:gd name="connsiteY6" fmla="*/ 1591367 h 3204819"/>
                  <a:gd name="connsiteX7" fmla="*/ 6053104 w 6103356"/>
                  <a:gd name="connsiteY7" fmla="*/ 1406941 h 3204819"/>
                  <a:gd name="connsiteX8" fmla="*/ 6103356 w 6103356"/>
                  <a:gd name="connsiteY8" fmla="*/ 410537 h 3204819"/>
                  <a:gd name="connsiteX9" fmla="*/ 4340810 w 6103356"/>
                  <a:gd name="connsiteY9" fmla="*/ 0 h 3204819"/>
                  <a:gd name="connsiteX10" fmla="*/ 2702511 w 6103356"/>
                  <a:gd name="connsiteY10" fmla="*/ 161236 h 3204819"/>
                  <a:gd name="connsiteX11" fmla="*/ 984146 w 6103356"/>
                  <a:gd name="connsiteY11" fmla="*/ 311428 h 3204819"/>
                  <a:gd name="connsiteX12" fmla="*/ 1570272 w 6103356"/>
                  <a:gd name="connsiteY12" fmla="*/ 918292 h 3204819"/>
                  <a:gd name="connsiteX13" fmla="*/ 0 w 6103356"/>
                  <a:gd name="connsiteY13" fmla="*/ 1411326 h 3204819"/>
                  <a:gd name="connsiteX0" fmla="*/ 0 w 6103356"/>
                  <a:gd name="connsiteY0" fmla="*/ 1411326 h 3204819"/>
                  <a:gd name="connsiteX1" fmla="*/ 900135 w 6103356"/>
                  <a:gd name="connsiteY1" fmla="*/ 2122689 h 3204819"/>
                  <a:gd name="connsiteX2" fmla="*/ 3069983 w 6103356"/>
                  <a:gd name="connsiteY2" fmla="*/ 2965451 h 3204819"/>
                  <a:gd name="connsiteX3" fmla="*/ 4124911 w 6103356"/>
                  <a:gd name="connsiteY3" fmla="*/ 3204819 h 3204819"/>
                  <a:gd name="connsiteX4" fmla="*/ 5277850 w 6103356"/>
                  <a:gd name="connsiteY4" fmla="*/ 2957445 h 3204819"/>
                  <a:gd name="connsiteX5" fmla="*/ 5698607 w 6103356"/>
                  <a:gd name="connsiteY5" fmla="*/ 2346464 h 3204819"/>
                  <a:gd name="connsiteX6" fmla="*/ 5585403 w 6103356"/>
                  <a:gd name="connsiteY6" fmla="*/ 1591367 h 3204819"/>
                  <a:gd name="connsiteX7" fmla="*/ 6053104 w 6103356"/>
                  <a:gd name="connsiteY7" fmla="*/ 1406941 h 3204819"/>
                  <a:gd name="connsiteX8" fmla="*/ 6103356 w 6103356"/>
                  <a:gd name="connsiteY8" fmla="*/ 410537 h 3204819"/>
                  <a:gd name="connsiteX9" fmla="*/ 4340810 w 6103356"/>
                  <a:gd name="connsiteY9" fmla="*/ 0 h 3204819"/>
                  <a:gd name="connsiteX10" fmla="*/ 2702511 w 6103356"/>
                  <a:gd name="connsiteY10" fmla="*/ 161236 h 3204819"/>
                  <a:gd name="connsiteX11" fmla="*/ 984146 w 6103356"/>
                  <a:gd name="connsiteY11" fmla="*/ 311428 h 3204819"/>
                  <a:gd name="connsiteX12" fmla="*/ 1570272 w 6103356"/>
                  <a:gd name="connsiteY12" fmla="*/ 918292 h 3204819"/>
                  <a:gd name="connsiteX13" fmla="*/ 0 w 6103356"/>
                  <a:gd name="connsiteY13" fmla="*/ 1411326 h 3204819"/>
                  <a:gd name="connsiteX0" fmla="*/ 0 w 5918110"/>
                  <a:gd name="connsiteY0" fmla="*/ 1244886 h 3204819"/>
                  <a:gd name="connsiteX1" fmla="*/ 714889 w 5918110"/>
                  <a:gd name="connsiteY1" fmla="*/ 2122689 h 3204819"/>
                  <a:gd name="connsiteX2" fmla="*/ 2884737 w 5918110"/>
                  <a:gd name="connsiteY2" fmla="*/ 2965451 h 3204819"/>
                  <a:gd name="connsiteX3" fmla="*/ 3939665 w 5918110"/>
                  <a:gd name="connsiteY3" fmla="*/ 3204819 h 3204819"/>
                  <a:gd name="connsiteX4" fmla="*/ 5092604 w 5918110"/>
                  <a:gd name="connsiteY4" fmla="*/ 2957445 h 3204819"/>
                  <a:gd name="connsiteX5" fmla="*/ 5513361 w 5918110"/>
                  <a:gd name="connsiteY5" fmla="*/ 2346464 h 3204819"/>
                  <a:gd name="connsiteX6" fmla="*/ 5400157 w 5918110"/>
                  <a:gd name="connsiteY6" fmla="*/ 1591367 h 3204819"/>
                  <a:gd name="connsiteX7" fmla="*/ 5867858 w 5918110"/>
                  <a:gd name="connsiteY7" fmla="*/ 1406941 h 3204819"/>
                  <a:gd name="connsiteX8" fmla="*/ 5918110 w 5918110"/>
                  <a:gd name="connsiteY8" fmla="*/ 410537 h 3204819"/>
                  <a:gd name="connsiteX9" fmla="*/ 4155564 w 5918110"/>
                  <a:gd name="connsiteY9" fmla="*/ 0 h 3204819"/>
                  <a:gd name="connsiteX10" fmla="*/ 2517265 w 5918110"/>
                  <a:gd name="connsiteY10" fmla="*/ 161236 h 3204819"/>
                  <a:gd name="connsiteX11" fmla="*/ 798900 w 5918110"/>
                  <a:gd name="connsiteY11" fmla="*/ 311428 h 3204819"/>
                  <a:gd name="connsiteX12" fmla="*/ 1385026 w 5918110"/>
                  <a:gd name="connsiteY12" fmla="*/ 918292 h 3204819"/>
                  <a:gd name="connsiteX13" fmla="*/ 0 w 5918110"/>
                  <a:gd name="connsiteY13" fmla="*/ 1244886 h 3204819"/>
                  <a:gd name="connsiteX0" fmla="*/ 0 w 5918110"/>
                  <a:gd name="connsiteY0" fmla="*/ 1244886 h 3204819"/>
                  <a:gd name="connsiteX1" fmla="*/ 548806 w 5918110"/>
                  <a:gd name="connsiteY1" fmla="*/ 2461118 h 3204819"/>
                  <a:gd name="connsiteX2" fmla="*/ 2884737 w 5918110"/>
                  <a:gd name="connsiteY2" fmla="*/ 2965451 h 3204819"/>
                  <a:gd name="connsiteX3" fmla="*/ 3939665 w 5918110"/>
                  <a:gd name="connsiteY3" fmla="*/ 3204819 h 3204819"/>
                  <a:gd name="connsiteX4" fmla="*/ 5092604 w 5918110"/>
                  <a:gd name="connsiteY4" fmla="*/ 2957445 h 3204819"/>
                  <a:gd name="connsiteX5" fmla="*/ 5513361 w 5918110"/>
                  <a:gd name="connsiteY5" fmla="*/ 2346464 h 3204819"/>
                  <a:gd name="connsiteX6" fmla="*/ 5400157 w 5918110"/>
                  <a:gd name="connsiteY6" fmla="*/ 1591367 h 3204819"/>
                  <a:gd name="connsiteX7" fmla="*/ 5867858 w 5918110"/>
                  <a:gd name="connsiteY7" fmla="*/ 1406941 h 3204819"/>
                  <a:gd name="connsiteX8" fmla="*/ 5918110 w 5918110"/>
                  <a:gd name="connsiteY8" fmla="*/ 410537 h 3204819"/>
                  <a:gd name="connsiteX9" fmla="*/ 4155564 w 5918110"/>
                  <a:gd name="connsiteY9" fmla="*/ 0 h 3204819"/>
                  <a:gd name="connsiteX10" fmla="*/ 2517265 w 5918110"/>
                  <a:gd name="connsiteY10" fmla="*/ 161236 h 3204819"/>
                  <a:gd name="connsiteX11" fmla="*/ 798900 w 5918110"/>
                  <a:gd name="connsiteY11" fmla="*/ 311428 h 3204819"/>
                  <a:gd name="connsiteX12" fmla="*/ 1385026 w 5918110"/>
                  <a:gd name="connsiteY12" fmla="*/ 918292 h 3204819"/>
                  <a:gd name="connsiteX13" fmla="*/ 0 w 5918110"/>
                  <a:gd name="connsiteY13" fmla="*/ 1244886 h 3204819"/>
                  <a:gd name="connsiteX0" fmla="*/ 0 w 5918110"/>
                  <a:gd name="connsiteY0" fmla="*/ 1244886 h 3204819"/>
                  <a:gd name="connsiteX1" fmla="*/ 727664 w 5918110"/>
                  <a:gd name="connsiteY1" fmla="*/ 2810643 h 3204819"/>
                  <a:gd name="connsiteX2" fmla="*/ 2884737 w 5918110"/>
                  <a:gd name="connsiteY2" fmla="*/ 2965451 h 3204819"/>
                  <a:gd name="connsiteX3" fmla="*/ 3939665 w 5918110"/>
                  <a:gd name="connsiteY3" fmla="*/ 3204819 h 3204819"/>
                  <a:gd name="connsiteX4" fmla="*/ 5092604 w 5918110"/>
                  <a:gd name="connsiteY4" fmla="*/ 2957445 h 3204819"/>
                  <a:gd name="connsiteX5" fmla="*/ 5513361 w 5918110"/>
                  <a:gd name="connsiteY5" fmla="*/ 2346464 h 3204819"/>
                  <a:gd name="connsiteX6" fmla="*/ 5400157 w 5918110"/>
                  <a:gd name="connsiteY6" fmla="*/ 1591367 h 3204819"/>
                  <a:gd name="connsiteX7" fmla="*/ 5867858 w 5918110"/>
                  <a:gd name="connsiteY7" fmla="*/ 1406941 h 3204819"/>
                  <a:gd name="connsiteX8" fmla="*/ 5918110 w 5918110"/>
                  <a:gd name="connsiteY8" fmla="*/ 410537 h 3204819"/>
                  <a:gd name="connsiteX9" fmla="*/ 4155564 w 5918110"/>
                  <a:gd name="connsiteY9" fmla="*/ 0 h 3204819"/>
                  <a:gd name="connsiteX10" fmla="*/ 2517265 w 5918110"/>
                  <a:gd name="connsiteY10" fmla="*/ 161236 h 3204819"/>
                  <a:gd name="connsiteX11" fmla="*/ 798900 w 5918110"/>
                  <a:gd name="connsiteY11" fmla="*/ 311428 h 3204819"/>
                  <a:gd name="connsiteX12" fmla="*/ 1385026 w 5918110"/>
                  <a:gd name="connsiteY12" fmla="*/ 918292 h 3204819"/>
                  <a:gd name="connsiteX13" fmla="*/ 0 w 5918110"/>
                  <a:gd name="connsiteY13" fmla="*/ 1244886 h 3204819"/>
                  <a:gd name="connsiteX0" fmla="*/ 1067304 w 6985414"/>
                  <a:gd name="connsiteY0" fmla="*/ 1244886 h 3204819"/>
                  <a:gd name="connsiteX1" fmla="*/ 0 w 6985414"/>
                  <a:gd name="connsiteY1" fmla="*/ 2921603 h 3204819"/>
                  <a:gd name="connsiteX2" fmla="*/ 3952041 w 6985414"/>
                  <a:gd name="connsiteY2" fmla="*/ 2965451 h 3204819"/>
                  <a:gd name="connsiteX3" fmla="*/ 5006969 w 6985414"/>
                  <a:gd name="connsiteY3" fmla="*/ 3204819 h 3204819"/>
                  <a:gd name="connsiteX4" fmla="*/ 6159908 w 6985414"/>
                  <a:gd name="connsiteY4" fmla="*/ 2957445 h 3204819"/>
                  <a:gd name="connsiteX5" fmla="*/ 6580665 w 6985414"/>
                  <a:gd name="connsiteY5" fmla="*/ 2346464 h 3204819"/>
                  <a:gd name="connsiteX6" fmla="*/ 6467461 w 6985414"/>
                  <a:gd name="connsiteY6" fmla="*/ 1591367 h 3204819"/>
                  <a:gd name="connsiteX7" fmla="*/ 6935162 w 6985414"/>
                  <a:gd name="connsiteY7" fmla="*/ 1406941 h 3204819"/>
                  <a:gd name="connsiteX8" fmla="*/ 6985414 w 6985414"/>
                  <a:gd name="connsiteY8" fmla="*/ 410537 h 3204819"/>
                  <a:gd name="connsiteX9" fmla="*/ 5222868 w 6985414"/>
                  <a:gd name="connsiteY9" fmla="*/ 0 h 3204819"/>
                  <a:gd name="connsiteX10" fmla="*/ 3584569 w 6985414"/>
                  <a:gd name="connsiteY10" fmla="*/ 161236 h 3204819"/>
                  <a:gd name="connsiteX11" fmla="*/ 1866204 w 6985414"/>
                  <a:gd name="connsiteY11" fmla="*/ 311428 h 3204819"/>
                  <a:gd name="connsiteX12" fmla="*/ 2452330 w 6985414"/>
                  <a:gd name="connsiteY12" fmla="*/ 918292 h 3204819"/>
                  <a:gd name="connsiteX13" fmla="*/ 1067304 w 6985414"/>
                  <a:gd name="connsiteY13" fmla="*/ 1244886 h 3204819"/>
                  <a:gd name="connsiteX0" fmla="*/ 1182284 w 7100394"/>
                  <a:gd name="connsiteY0" fmla="*/ 1244886 h 3204819"/>
                  <a:gd name="connsiteX1" fmla="*/ 0 w 7100394"/>
                  <a:gd name="connsiteY1" fmla="*/ 2904959 h 3204819"/>
                  <a:gd name="connsiteX2" fmla="*/ 4067021 w 7100394"/>
                  <a:gd name="connsiteY2" fmla="*/ 2965451 h 3204819"/>
                  <a:gd name="connsiteX3" fmla="*/ 5121949 w 7100394"/>
                  <a:gd name="connsiteY3" fmla="*/ 3204819 h 3204819"/>
                  <a:gd name="connsiteX4" fmla="*/ 6274888 w 7100394"/>
                  <a:gd name="connsiteY4" fmla="*/ 2957445 h 3204819"/>
                  <a:gd name="connsiteX5" fmla="*/ 6695645 w 7100394"/>
                  <a:gd name="connsiteY5" fmla="*/ 2346464 h 3204819"/>
                  <a:gd name="connsiteX6" fmla="*/ 6582441 w 7100394"/>
                  <a:gd name="connsiteY6" fmla="*/ 1591367 h 3204819"/>
                  <a:gd name="connsiteX7" fmla="*/ 7050142 w 7100394"/>
                  <a:gd name="connsiteY7" fmla="*/ 1406941 h 3204819"/>
                  <a:gd name="connsiteX8" fmla="*/ 7100394 w 7100394"/>
                  <a:gd name="connsiteY8" fmla="*/ 410537 h 3204819"/>
                  <a:gd name="connsiteX9" fmla="*/ 5337848 w 7100394"/>
                  <a:gd name="connsiteY9" fmla="*/ 0 h 3204819"/>
                  <a:gd name="connsiteX10" fmla="*/ 3699549 w 7100394"/>
                  <a:gd name="connsiteY10" fmla="*/ 161236 h 3204819"/>
                  <a:gd name="connsiteX11" fmla="*/ 1981184 w 7100394"/>
                  <a:gd name="connsiteY11" fmla="*/ 311428 h 3204819"/>
                  <a:gd name="connsiteX12" fmla="*/ 2567310 w 7100394"/>
                  <a:gd name="connsiteY12" fmla="*/ 918292 h 3204819"/>
                  <a:gd name="connsiteX13" fmla="*/ 1182284 w 7100394"/>
                  <a:gd name="connsiteY13" fmla="*/ 1244886 h 3204819"/>
                  <a:gd name="connsiteX0" fmla="*/ 1182284 w 7100394"/>
                  <a:gd name="connsiteY0" fmla="*/ 1244886 h 2965451"/>
                  <a:gd name="connsiteX1" fmla="*/ 0 w 7100394"/>
                  <a:gd name="connsiteY1" fmla="*/ 2904959 h 2965451"/>
                  <a:gd name="connsiteX2" fmla="*/ 4067021 w 7100394"/>
                  <a:gd name="connsiteY2" fmla="*/ 2965451 h 2965451"/>
                  <a:gd name="connsiteX3" fmla="*/ 4553436 w 7100394"/>
                  <a:gd name="connsiteY3" fmla="*/ 2478030 h 2965451"/>
                  <a:gd name="connsiteX4" fmla="*/ 6274888 w 7100394"/>
                  <a:gd name="connsiteY4" fmla="*/ 2957445 h 2965451"/>
                  <a:gd name="connsiteX5" fmla="*/ 6695645 w 7100394"/>
                  <a:gd name="connsiteY5" fmla="*/ 2346464 h 2965451"/>
                  <a:gd name="connsiteX6" fmla="*/ 6582441 w 7100394"/>
                  <a:gd name="connsiteY6" fmla="*/ 1591367 h 2965451"/>
                  <a:gd name="connsiteX7" fmla="*/ 7050142 w 7100394"/>
                  <a:gd name="connsiteY7" fmla="*/ 1406941 h 2965451"/>
                  <a:gd name="connsiteX8" fmla="*/ 7100394 w 7100394"/>
                  <a:gd name="connsiteY8" fmla="*/ 410537 h 2965451"/>
                  <a:gd name="connsiteX9" fmla="*/ 5337848 w 7100394"/>
                  <a:gd name="connsiteY9" fmla="*/ 0 h 2965451"/>
                  <a:gd name="connsiteX10" fmla="*/ 3699549 w 7100394"/>
                  <a:gd name="connsiteY10" fmla="*/ 161236 h 2965451"/>
                  <a:gd name="connsiteX11" fmla="*/ 1981184 w 7100394"/>
                  <a:gd name="connsiteY11" fmla="*/ 311428 h 2965451"/>
                  <a:gd name="connsiteX12" fmla="*/ 2567310 w 7100394"/>
                  <a:gd name="connsiteY12" fmla="*/ 918292 h 2965451"/>
                  <a:gd name="connsiteX13" fmla="*/ 1182284 w 7100394"/>
                  <a:gd name="connsiteY13" fmla="*/ 1244886 h 2965451"/>
                  <a:gd name="connsiteX0" fmla="*/ 1182284 w 7100394"/>
                  <a:gd name="connsiteY0" fmla="*/ 1244886 h 2965451"/>
                  <a:gd name="connsiteX1" fmla="*/ 0 w 7100394"/>
                  <a:gd name="connsiteY1" fmla="*/ 2904959 h 2965451"/>
                  <a:gd name="connsiteX2" fmla="*/ 4067021 w 7100394"/>
                  <a:gd name="connsiteY2" fmla="*/ 2965451 h 2965451"/>
                  <a:gd name="connsiteX3" fmla="*/ 4553436 w 7100394"/>
                  <a:gd name="connsiteY3" fmla="*/ 2478030 h 2965451"/>
                  <a:gd name="connsiteX4" fmla="*/ 5738314 w 7100394"/>
                  <a:gd name="connsiteY4" fmla="*/ 2164080 h 2965451"/>
                  <a:gd name="connsiteX5" fmla="*/ 6695645 w 7100394"/>
                  <a:gd name="connsiteY5" fmla="*/ 2346464 h 2965451"/>
                  <a:gd name="connsiteX6" fmla="*/ 6582441 w 7100394"/>
                  <a:gd name="connsiteY6" fmla="*/ 1591367 h 2965451"/>
                  <a:gd name="connsiteX7" fmla="*/ 7050142 w 7100394"/>
                  <a:gd name="connsiteY7" fmla="*/ 1406941 h 2965451"/>
                  <a:gd name="connsiteX8" fmla="*/ 7100394 w 7100394"/>
                  <a:gd name="connsiteY8" fmla="*/ 410537 h 2965451"/>
                  <a:gd name="connsiteX9" fmla="*/ 5337848 w 7100394"/>
                  <a:gd name="connsiteY9" fmla="*/ 0 h 2965451"/>
                  <a:gd name="connsiteX10" fmla="*/ 3699549 w 7100394"/>
                  <a:gd name="connsiteY10" fmla="*/ 161236 h 2965451"/>
                  <a:gd name="connsiteX11" fmla="*/ 1981184 w 7100394"/>
                  <a:gd name="connsiteY11" fmla="*/ 311428 h 2965451"/>
                  <a:gd name="connsiteX12" fmla="*/ 2567310 w 7100394"/>
                  <a:gd name="connsiteY12" fmla="*/ 918292 h 2965451"/>
                  <a:gd name="connsiteX13" fmla="*/ 1182284 w 7100394"/>
                  <a:gd name="connsiteY13" fmla="*/ 1244886 h 2965451"/>
                  <a:gd name="connsiteX0" fmla="*/ 1182284 w 7100394"/>
                  <a:gd name="connsiteY0" fmla="*/ 1244886 h 2965451"/>
                  <a:gd name="connsiteX1" fmla="*/ 0 w 7100394"/>
                  <a:gd name="connsiteY1" fmla="*/ 2904959 h 2965451"/>
                  <a:gd name="connsiteX2" fmla="*/ 4067021 w 7100394"/>
                  <a:gd name="connsiteY2" fmla="*/ 2965451 h 2965451"/>
                  <a:gd name="connsiteX3" fmla="*/ 5038908 w 7100394"/>
                  <a:gd name="connsiteY3" fmla="*/ 2516866 h 2965451"/>
                  <a:gd name="connsiteX4" fmla="*/ 5738314 w 7100394"/>
                  <a:gd name="connsiteY4" fmla="*/ 2164080 h 2965451"/>
                  <a:gd name="connsiteX5" fmla="*/ 6695645 w 7100394"/>
                  <a:gd name="connsiteY5" fmla="*/ 2346464 h 2965451"/>
                  <a:gd name="connsiteX6" fmla="*/ 6582441 w 7100394"/>
                  <a:gd name="connsiteY6" fmla="*/ 1591367 h 2965451"/>
                  <a:gd name="connsiteX7" fmla="*/ 7050142 w 7100394"/>
                  <a:gd name="connsiteY7" fmla="*/ 1406941 h 2965451"/>
                  <a:gd name="connsiteX8" fmla="*/ 7100394 w 7100394"/>
                  <a:gd name="connsiteY8" fmla="*/ 410537 h 2965451"/>
                  <a:gd name="connsiteX9" fmla="*/ 5337848 w 7100394"/>
                  <a:gd name="connsiteY9" fmla="*/ 0 h 2965451"/>
                  <a:gd name="connsiteX10" fmla="*/ 3699549 w 7100394"/>
                  <a:gd name="connsiteY10" fmla="*/ 161236 h 2965451"/>
                  <a:gd name="connsiteX11" fmla="*/ 1981184 w 7100394"/>
                  <a:gd name="connsiteY11" fmla="*/ 311428 h 2965451"/>
                  <a:gd name="connsiteX12" fmla="*/ 2567310 w 7100394"/>
                  <a:gd name="connsiteY12" fmla="*/ 918292 h 2965451"/>
                  <a:gd name="connsiteX13" fmla="*/ 1182284 w 7100394"/>
                  <a:gd name="connsiteY13" fmla="*/ 1244886 h 2965451"/>
                  <a:gd name="connsiteX0" fmla="*/ 1182284 w 7100394"/>
                  <a:gd name="connsiteY0" fmla="*/ 1244886 h 2965451"/>
                  <a:gd name="connsiteX1" fmla="*/ 0 w 7100394"/>
                  <a:gd name="connsiteY1" fmla="*/ 2904959 h 2965451"/>
                  <a:gd name="connsiteX2" fmla="*/ 4067021 w 7100394"/>
                  <a:gd name="connsiteY2" fmla="*/ 2965451 h 2965451"/>
                  <a:gd name="connsiteX3" fmla="*/ 5038908 w 7100394"/>
                  <a:gd name="connsiteY3" fmla="*/ 2516866 h 2965451"/>
                  <a:gd name="connsiteX4" fmla="*/ 5738314 w 7100394"/>
                  <a:gd name="connsiteY4" fmla="*/ 2164080 h 2965451"/>
                  <a:gd name="connsiteX5" fmla="*/ 6357092 w 7100394"/>
                  <a:gd name="connsiteY5" fmla="*/ 1830499 h 2965451"/>
                  <a:gd name="connsiteX6" fmla="*/ 6582441 w 7100394"/>
                  <a:gd name="connsiteY6" fmla="*/ 1591367 h 2965451"/>
                  <a:gd name="connsiteX7" fmla="*/ 7050142 w 7100394"/>
                  <a:gd name="connsiteY7" fmla="*/ 1406941 h 2965451"/>
                  <a:gd name="connsiteX8" fmla="*/ 7100394 w 7100394"/>
                  <a:gd name="connsiteY8" fmla="*/ 410537 h 2965451"/>
                  <a:gd name="connsiteX9" fmla="*/ 5337848 w 7100394"/>
                  <a:gd name="connsiteY9" fmla="*/ 0 h 2965451"/>
                  <a:gd name="connsiteX10" fmla="*/ 3699549 w 7100394"/>
                  <a:gd name="connsiteY10" fmla="*/ 161236 h 2965451"/>
                  <a:gd name="connsiteX11" fmla="*/ 1981184 w 7100394"/>
                  <a:gd name="connsiteY11" fmla="*/ 311428 h 2965451"/>
                  <a:gd name="connsiteX12" fmla="*/ 2567310 w 7100394"/>
                  <a:gd name="connsiteY12" fmla="*/ 918292 h 2965451"/>
                  <a:gd name="connsiteX13" fmla="*/ 1182284 w 7100394"/>
                  <a:gd name="connsiteY13" fmla="*/ 1244886 h 2965451"/>
                  <a:gd name="connsiteX0" fmla="*/ 1182284 w 7100394"/>
                  <a:gd name="connsiteY0" fmla="*/ 1244886 h 2965451"/>
                  <a:gd name="connsiteX1" fmla="*/ 0 w 7100394"/>
                  <a:gd name="connsiteY1" fmla="*/ 2904959 h 2965451"/>
                  <a:gd name="connsiteX2" fmla="*/ 4067021 w 7100394"/>
                  <a:gd name="connsiteY2" fmla="*/ 2965451 h 2965451"/>
                  <a:gd name="connsiteX3" fmla="*/ 5038908 w 7100394"/>
                  <a:gd name="connsiteY3" fmla="*/ 2516866 h 2965451"/>
                  <a:gd name="connsiteX4" fmla="*/ 5738314 w 7100394"/>
                  <a:gd name="connsiteY4" fmla="*/ 2164080 h 2965451"/>
                  <a:gd name="connsiteX5" fmla="*/ 6357092 w 7100394"/>
                  <a:gd name="connsiteY5" fmla="*/ 1830499 h 2965451"/>
                  <a:gd name="connsiteX6" fmla="*/ 5739253 w 7100394"/>
                  <a:gd name="connsiteY6" fmla="*/ 1080950 h 2965451"/>
                  <a:gd name="connsiteX7" fmla="*/ 7050142 w 7100394"/>
                  <a:gd name="connsiteY7" fmla="*/ 1406941 h 2965451"/>
                  <a:gd name="connsiteX8" fmla="*/ 7100394 w 7100394"/>
                  <a:gd name="connsiteY8" fmla="*/ 410537 h 2965451"/>
                  <a:gd name="connsiteX9" fmla="*/ 5337848 w 7100394"/>
                  <a:gd name="connsiteY9" fmla="*/ 0 h 2965451"/>
                  <a:gd name="connsiteX10" fmla="*/ 3699549 w 7100394"/>
                  <a:gd name="connsiteY10" fmla="*/ 161236 h 2965451"/>
                  <a:gd name="connsiteX11" fmla="*/ 1981184 w 7100394"/>
                  <a:gd name="connsiteY11" fmla="*/ 311428 h 2965451"/>
                  <a:gd name="connsiteX12" fmla="*/ 2567310 w 7100394"/>
                  <a:gd name="connsiteY12" fmla="*/ 918292 h 2965451"/>
                  <a:gd name="connsiteX13" fmla="*/ 1182284 w 7100394"/>
                  <a:gd name="connsiteY13" fmla="*/ 1244886 h 2965451"/>
                  <a:gd name="connsiteX0" fmla="*/ 1182284 w 7100394"/>
                  <a:gd name="connsiteY0" fmla="*/ 1244886 h 2965451"/>
                  <a:gd name="connsiteX1" fmla="*/ 0 w 7100394"/>
                  <a:gd name="connsiteY1" fmla="*/ 2904959 h 2965451"/>
                  <a:gd name="connsiteX2" fmla="*/ 4067021 w 7100394"/>
                  <a:gd name="connsiteY2" fmla="*/ 2965451 h 2965451"/>
                  <a:gd name="connsiteX3" fmla="*/ 5038908 w 7100394"/>
                  <a:gd name="connsiteY3" fmla="*/ 2516866 h 2965451"/>
                  <a:gd name="connsiteX4" fmla="*/ 5738314 w 7100394"/>
                  <a:gd name="connsiteY4" fmla="*/ 2164080 h 2965451"/>
                  <a:gd name="connsiteX5" fmla="*/ 6357092 w 7100394"/>
                  <a:gd name="connsiteY5" fmla="*/ 1830499 h 2965451"/>
                  <a:gd name="connsiteX6" fmla="*/ 5739253 w 7100394"/>
                  <a:gd name="connsiteY6" fmla="*/ 1080950 h 2965451"/>
                  <a:gd name="connsiteX7" fmla="*/ 5223235 w 7100394"/>
                  <a:gd name="connsiteY7" fmla="*/ 397203 h 2965451"/>
                  <a:gd name="connsiteX8" fmla="*/ 7100394 w 7100394"/>
                  <a:gd name="connsiteY8" fmla="*/ 410537 h 2965451"/>
                  <a:gd name="connsiteX9" fmla="*/ 5337848 w 7100394"/>
                  <a:gd name="connsiteY9" fmla="*/ 0 h 2965451"/>
                  <a:gd name="connsiteX10" fmla="*/ 3699549 w 7100394"/>
                  <a:gd name="connsiteY10" fmla="*/ 161236 h 2965451"/>
                  <a:gd name="connsiteX11" fmla="*/ 1981184 w 7100394"/>
                  <a:gd name="connsiteY11" fmla="*/ 311428 h 2965451"/>
                  <a:gd name="connsiteX12" fmla="*/ 2567310 w 7100394"/>
                  <a:gd name="connsiteY12" fmla="*/ 918292 h 2965451"/>
                  <a:gd name="connsiteX13" fmla="*/ 1182284 w 7100394"/>
                  <a:gd name="connsiteY13" fmla="*/ 1244886 h 2965451"/>
                  <a:gd name="connsiteX0" fmla="*/ 1182284 w 6357092"/>
                  <a:gd name="connsiteY0" fmla="*/ 1244886 h 2965451"/>
                  <a:gd name="connsiteX1" fmla="*/ 0 w 6357092"/>
                  <a:gd name="connsiteY1" fmla="*/ 2904959 h 2965451"/>
                  <a:gd name="connsiteX2" fmla="*/ 4067021 w 6357092"/>
                  <a:gd name="connsiteY2" fmla="*/ 2965451 h 2965451"/>
                  <a:gd name="connsiteX3" fmla="*/ 5038908 w 6357092"/>
                  <a:gd name="connsiteY3" fmla="*/ 2516866 h 2965451"/>
                  <a:gd name="connsiteX4" fmla="*/ 5738314 w 6357092"/>
                  <a:gd name="connsiteY4" fmla="*/ 2164080 h 2965451"/>
                  <a:gd name="connsiteX5" fmla="*/ 6357092 w 6357092"/>
                  <a:gd name="connsiteY5" fmla="*/ 1830499 h 2965451"/>
                  <a:gd name="connsiteX6" fmla="*/ 5739253 w 6357092"/>
                  <a:gd name="connsiteY6" fmla="*/ 1080950 h 2965451"/>
                  <a:gd name="connsiteX7" fmla="*/ 5223235 w 6357092"/>
                  <a:gd name="connsiteY7" fmla="*/ 397203 h 2965451"/>
                  <a:gd name="connsiteX8" fmla="*/ 5337848 w 6357092"/>
                  <a:gd name="connsiteY8" fmla="*/ 0 h 2965451"/>
                  <a:gd name="connsiteX9" fmla="*/ 3699549 w 6357092"/>
                  <a:gd name="connsiteY9" fmla="*/ 161236 h 2965451"/>
                  <a:gd name="connsiteX10" fmla="*/ 1981184 w 6357092"/>
                  <a:gd name="connsiteY10" fmla="*/ 311428 h 2965451"/>
                  <a:gd name="connsiteX11" fmla="*/ 2567310 w 6357092"/>
                  <a:gd name="connsiteY11" fmla="*/ 918292 h 2965451"/>
                  <a:gd name="connsiteX12" fmla="*/ 1182284 w 6357092"/>
                  <a:gd name="connsiteY12" fmla="*/ 1244886 h 2965451"/>
                  <a:gd name="connsiteX0" fmla="*/ 1182284 w 6357092"/>
                  <a:gd name="connsiteY0" fmla="*/ 1083650 h 2804215"/>
                  <a:gd name="connsiteX1" fmla="*/ 0 w 6357092"/>
                  <a:gd name="connsiteY1" fmla="*/ 2743723 h 2804215"/>
                  <a:gd name="connsiteX2" fmla="*/ 4067021 w 6357092"/>
                  <a:gd name="connsiteY2" fmla="*/ 2804215 h 2804215"/>
                  <a:gd name="connsiteX3" fmla="*/ 5038908 w 6357092"/>
                  <a:gd name="connsiteY3" fmla="*/ 2355630 h 2804215"/>
                  <a:gd name="connsiteX4" fmla="*/ 5738314 w 6357092"/>
                  <a:gd name="connsiteY4" fmla="*/ 2002844 h 2804215"/>
                  <a:gd name="connsiteX5" fmla="*/ 6357092 w 6357092"/>
                  <a:gd name="connsiteY5" fmla="*/ 1669263 h 2804215"/>
                  <a:gd name="connsiteX6" fmla="*/ 5739253 w 6357092"/>
                  <a:gd name="connsiteY6" fmla="*/ 919714 h 2804215"/>
                  <a:gd name="connsiteX7" fmla="*/ 5223235 w 6357092"/>
                  <a:gd name="connsiteY7" fmla="*/ 235967 h 2804215"/>
                  <a:gd name="connsiteX8" fmla="*/ 3699549 w 6357092"/>
                  <a:gd name="connsiteY8" fmla="*/ 0 h 2804215"/>
                  <a:gd name="connsiteX9" fmla="*/ 1981184 w 6357092"/>
                  <a:gd name="connsiteY9" fmla="*/ 150192 h 2804215"/>
                  <a:gd name="connsiteX10" fmla="*/ 2567310 w 6357092"/>
                  <a:gd name="connsiteY10" fmla="*/ 757056 h 2804215"/>
                  <a:gd name="connsiteX11" fmla="*/ 1182284 w 6357092"/>
                  <a:gd name="connsiteY11" fmla="*/ 1083650 h 2804215"/>
                  <a:gd name="connsiteX0" fmla="*/ 1182284 w 6357092"/>
                  <a:gd name="connsiteY0" fmla="*/ 1083650 h 2804215"/>
                  <a:gd name="connsiteX1" fmla="*/ 0 w 6357092"/>
                  <a:gd name="connsiteY1" fmla="*/ 2743723 h 2804215"/>
                  <a:gd name="connsiteX2" fmla="*/ 4067021 w 6357092"/>
                  <a:gd name="connsiteY2" fmla="*/ 2804215 h 2804215"/>
                  <a:gd name="connsiteX3" fmla="*/ 5038908 w 6357092"/>
                  <a:gd name="connsiteY3" fmla="*/ 2355630 h 2804215"/>
                  <a:gd name="connsiteX4" fmla="*/ 5738314 w 6357092"/>
                  <a:gd name="connsiteY4" fmla="*/ 2002844 h 2804215"/>
                  <a:gd name="connsiteX5" fmla="*/ 6357092 w 6357092"/>
                  <a:gd name="connsiteY5" fmla="*/ 1669263 h 2804215"/>
                  <a:gd name="connsiteX6" fmla="*/ 5739253 w 6357092"/>
                  <a:gd name="connsiteY6" fmla="*/ 919714 h 2804215"/>
                  <a:gd name="connsiteX7" fmla="*/ 5600114 w 6357092"/>
                  <a:gd name="connsiteY7" fmla="*/ 125007 h 2804215"/>
                  <a:gd name="connsiteX8" fmla="*/ 3699549 w 6357092"/>
                  <a:gd name="connsiteY8" fmla="*/ 0 h 2804215"/>
                  <a:gd name="connsiteX9" fmla="*/ 1981184 w 6357092"/>
                  <a:gd name="connsiteY9" fmla="*/ 150192 h 2804215"/>
                  <a:gd name="connsiteX10" fmla="*/ 2567310 w 6357092"/>
                  <a:gd name="connsiteY10" fmla="*/ 757056 h 2804215"/>
                  <a:gd name="connsiteX11" fmla="*/ 1182284 w 6357092"/>
                  <a:gd name="connsiteY11" fmla="*/ 1083650 h 2804215"/>
                  <a:gd name="connsiteX0" fmla="*/ 1182284 w 6357092"/>
                  <a:gd name="connsiteY0" fmla="*/ 1083650 h 2804215"/>
                  <a:gd name="connsiteX1" fmla="*/ 0 w 6357092"/>
                  <a:gd name="connsiteY1" fmla="*/ 2743723 h 2804215"/>
                  <a:gd name="connsiteX2" fmla="*/ 4067021 w 6357092"/>
                  <a:gd name="connsiteY2" fmla="*/ 2804215 h 2804215"/>
                  <a:gd name="connsiteX3" fmla="*/ 5038908 w 6357092"/>
                  <a:gd name="connsiteY3" fmla="*/ 2355630 h 2804215"/>
                  <a:gd name="connsiteX4" fmla="*/ 5738314 w 6357092"/>
                  <a:gd name="connsiteY4" fmla="*/ 2002844 h 2804215"/>
                  <a:gd name="connsiteX5" fmla="*/ 6357092 w 6357092"/>
                  <a:gd name="connsiteY5" fmla="*/ 1669263 h 2804215"/>
                  <a:gd name="connsiteX6" fmla="*/ 5739253 w 6357092"/>
                  <a:gd name="connsiteY6" fmla="*/ 919714 h 2804215"/>
                  <a:gd name="connsiteX7" fmla="*/ 5402093 w 6357092"/>
                  <a:gd name="connsiteY7" fmla="*/ 219323 h 2804215"/>
                  <a:gd name="connsiteX8" fmla="*/ 3699549 w 6357092"/>
                  <a:gd name="connsiteY8" fmla="*/ 0 h 2804215"/>
                  <a:gd name="connsiteX9" fmla="*/ 1981184 w 6357092"/>
                  <a:gd name="connsiteY9" fmla="*/ 150192 h 2804215"/>
                  <a:gd name="connsiteX10" fmla="*/ 2567310 w 6357092"/>
                  <a:gd name="connsiteY10" fmla="*/ 757056 h 2804215"/>
                  <a:gd name="connsiteX11" fmla="*/ 1182284 w 6357092"/>
                  <a:gd name="connsiteY11" fmla="*/ 1083650 h 2804215"/>
                  <a:gd name="connsiteX0" fmla="*/ 1182284 w 6357092"/>
                  <a:gd name="connsiteY0" fmla="*/ 1083650 h 2804215"/>
                  <a:gd name="connsiteX1" fmla="*/ 0 w 6357092"/>
                  <a:gd name="connsiteY1" fmla="*/ 2743723 h 2804215"/>
                  <a:gd name="connsiteX2" fmla="*/ 4067021 w 6357092"/>
                  <a:gd name="connsiteY2" fmla="*/ 2804215 h 2804215"/>
                  <a:gd name="connsiteX3" fmla="*/ 5038908 w 6357092"/>
                  <a:gd name="connsiteY3" fmla="*/ 2355630 h 2804215"/>
                  <a:gd name="connsiteX4" fmla="*/ 5738314 w 6357092"/>
                  <a:gd name="connsiteY4" fmla="*/ 2002844 h 2804215"/>
                  <a:gd name="connsiteX5" fmla="*/ 6357092 w 6357092"/>
                  <a:gd name="connsiteY5" fmla="*/ 1669263 h 2804215"/>
                  <a:gd name="connsiteX6" fmla="*/ 5892560 w 6357092"/>
                  <a:gd name="connsiteY6" fmla="*/ 919714 h 2804215"/>
                  <a:gd name="connsiteX7" fmla="*/ 5402093 w 6357092"/>
                  <a:gd name="connsiteY7" fmla="*/ 219323 h 2804215"/>
                  <a:gd name="connsiteX8" fmla="*/ 3699549 w 6357092"/>
                  <a:gd name="connsiteY8" fmla="*/ 0 h 2804215"/>
                  <a:gd name="connsiteX9" fmla="*/ 1981184 w 6357092"/>
                  <a:gd name="connsiteY9" fmla="*/ 150192 h 2804215"/>
                  <a:gd name="connsiteX10" fmla="*/ 2567310 w 6357092"/>
                  <a:gd name="connsiteY10" fmla="*/ 757056 h 2804215"/>
                  <a:gd name="connsiteX11" fmla="*/ 1182284 w 6357092"/>
                  <a:gd name="connsiteY11" fmla="*/ 1083650 h 2804215"/>
                  <a:gd name="connsiteX0" fmla="*/ 1182284 w 6357092"/>
                  <a:gd name="connsiteY0" fmla="*/ 933458 h 2654023"/>
                  <a:gd name="connsiteX1" fmla="*/ 0 w 6357092"/>
                  <a:gd name="connsiteY1" fmla="*/ 2593531 h 2654023"/>
                  <a:gd name="connsiteX2" fmla="*/ 4067021 w 6357092"/>
                  <a:gd name="connsiteY2" fmla="*/ 2654023 h 2654023"/>
                  <a:gd name="connsiteX3" fmla="*/ 5038908 w 6357092"/>
                  <a:gd name="connsiteY3" fmla="*/ 2205438 h 2654023"/>
                  <a:gd name="connsiteX4" fmla="*/ 5738314 w 6357092"/>
                  <a:gd name="connsiteY4" fmla="*/ 1852652 h 2654023"/>
                  <a:gd name="connsiteX5" fmla="*/ 6357092 w 6357092"/>
                  <a:gd name="connsiteY5" fmla="*/ 1519071 h 2654023"/>
                  <a:gd name="connsiteX6" fmla="*/ 5892560 w 6357092"/>
                  <a:gd name="connsiteY6" fmla="*/ 769522 h 2654023"/>
                  <a:gd name="connsiteX7" fmla="*/ 5402093 w 6357092"/>
                  <a:gd name="connsiteY7" fmla="*/ 69131 h 2654023"/>
                  <a:gd name="connsiteX8" fmla="*/ 3712325 w 6357092"/>
                  <a:gd name="connsiteY8" fmla="*/ 171593 h 2654023"/>
                  <a:gd name="connsiteX9" fmla="*/ 1981184 w 6357092"/>
                  <a:gd name="connsiteY9" fmla="*/ 0 h 2654023"/>
                  <a:gd name="connsiteX10" fmla="*/ 2567310 w 6357092"/>
                  <a:gd name="connsiteY10" fmla="*/ 606864 h 2654023"/>
                  <a:gd name="connsiteX11" fmla="*/ 1182284 w 6357092"/>
                  <a:gd name="connsiteY11" fmla="*/ 933458 h 2654023"/>
                  <a:gd name="connsiteX0" fmla="*/ 1182284 w 6357092"/>
                  <a:gd name="connsiteY0" fmla="*/ 933458 h 2654023"/>
                  <a:gd name="connsiteX1" fmla="*/ 0 w 6357092"/>
                  <a:gd name="connsiteY1" fmla="*/ 2593531 h 2654023"/>
                  <a:gd name="connsiteX2" fmla="*/ 4067021 w 6357092"/>
                  <a:gd name="connsiteY2" fmla="*/ 2654023 h 2654023"/>
                  <a:gd name="connsiteX3" fmla="*/ 5038908 w 6357092"/>
                  <a:gd name="connsiteY3" fmla="*/ 2205438 h 2654023"/>
                  <a:gd name="connsiteX4" fmla="*/ 5738314 w 6357092"/>
                  <a:gd name="connsiteY4" fmla="*/ 1852652 h 2654023"/>
                  <a:gd name="connsiteX5" fmla="*/ 6357092 w 6357092"/>
                  <a:gd name="connsiteY5" fmla="*/ 1519071 h 2654023"/>
                  <a:gd name="connsiteX6" fmla="*/ 5892560 w 6357092"/>
                  <a:gd name="connsiteY6" fmla="*/ 769522 h 2654023"/>
                  <a:gd name="connsiteX7" fmla="*/ 5402093 w 6357092"/>
                  <a:gd name="connsiteY7" fmla="*/ 69131 h 2654023"/>
                  <a:gd name="connsiteX8" fmla="*/ 3699550 w 6357092"/>
                  <a:gd name="connsiteY8" fmla="*/ 154949 h 2654023"/>
                  <a:gd name="connsiteX9" fmla="*/ 1981184 w 6357092"/>
                  <a:gd name="connsiteY9" fmla="*/ 0 h 2654023"/>
                  <a:gd name="connsiteX10" fmla="*/ 2567310 w 6357092"/>
                  <a:gd name="connsiteY10" fmla="*/ 606864 h 2654023"/>
                  <a:gd name="connsiteX11" fmla="*/ 1182284 w 6357092"/>
                  <a:gd name="connsiteY11" fmla="*/ 933458 h 2654023"/>
                  <a:gd name="connsiteX0" fmla="*/ 1182284 w 6357092"/>
                  <a:gd name="connsiteY0" fmla="*/ 1086248 h 2806813"/>
                  <a:gd name="connsiteX1" fmla="*/ 0 w 6357092"/>
                  <a:gd name="connsiteY1" fmla="*/ 2746321 h 2806813"/>
                  <a:gd name="connsiteX2" fmla="*/ 4067021 w 6357092"/>
                  <a:gd name="connsiteY2" fmla="*/ 2806813 h 2806813"/>
                  <a:gd name="connsiteX3" fmla="*/ 5038908 w 6357092"/>
                  <a:gd name="connsiteY3" fmla="*/ 2358228 h 2806813"/>
                  <a:gd name="connsiteX4" fmla="*/ 5738314 w 6357092"/>
                  <a:gd name="connsiteY4" fmla="*/ 2005442 h 2806813"/>
                  <a:gd name="connsiteX5" fmla="*/ 6357092 w 6357092"/>
                  <a:gd name="connsiteY5" fmla="*/ 1671861 h 2806813"/>
                  <a:gd name="connsiteX6" fmla="*/ 5892560 w 6357092"/>
                  <a:gd name="connsiteY6" fmla="*/ 922312 h 2806813"/>
                  <a:gd name="connsiteX7" fmla="*/ 5402093 w 6357092"/>
                  <a:gd name="connsiteY7" fmla="*/ 0 h 2806813"/>
                  <a:gd name="connsiteX8" fmla="*/ 3699550 w 6357092"/>
                  <a:gd name="connsiteY8" fmla="*/ 307739 h 2806813"/>
                  <a:gd name="connsiteX9" fmla="*/ 1981184 w 6357092"/>
                  <a:gd name="connsiteY9" fmla="*/ 152790 h 2806813"/>
                  <a:gd name="connsiteX10" fmla="*/ 2567310 w 6357092"/>
                  <a:gd name="connsiteY10" fmla="*/ 759654 h 2806813"/>
                  <a:gd name="connsiteX11" fmla="*/ 1182284 w 6357092"/>
                  <a:gd name="connsiteY11" fmla="*/ 1086248 h 2806813"/>
                  <a:gd name="connsiteX0" fmla="*/ 1182284 w 6357092"/>
                  <a:gd name="connsiteY0" fmla="*/ 1086248 h 2806813"/>
                  <a:gd name="connsiteX1" fmla="*/ 0 w 6357092"/>
                  <a:gd name="connsiteY1" fmla="*/ 2746321 h 2806813"/>
                  <a:gd name="connsiteX2" fmla="*/ 4067021 w 6357092"/>
                  <a:gd name="connsiteY2" fmla="*/ 2806813 h 2806813"/>
                  <a:gd name="connsiteX3" fmla="*/ 5038908 w 6357092"/>
                  <a:gd name="connsiteY3" fmla="*/ 2358228 h 2806813"/>
                  <a:gd name="connsiteX4" fmla="*/ 5738314 w 6357092"/>
                  <a:gd name="connsiteY4" fmla="*/ 2005442 h 2806813"/>
                  <a:gd name="connsiteX5" fmla="*/ 6357092 w 6357092"/>
                  <a:gd name="connsiteY5" fmla="*/ 1671861 h 2806813"/>
                  <a:gd name="connsiteX6" fmla="*/ 5892560 w 6357092"/>
                  <a:gd name="connsiteY6" fmla="*/ 922312 h 2806813"/>
                  <a:gd name="connsiteX7" fmla="*/ 5402093 w 6357092"/>
                  <a:gd name="connsiteY7" fmla="*/ 0 h 2806813"/>
                  <a:gd name="connsiteX8" fmla="*/ 3642060 w 6357092"/>
                  <a:gd name="connsiteY8" fmla="*/ 69175 h 2806813"/>
                  <a:gd name="connsiteX9" fmla="*/ 1981184 w 6357092"/>
                  <a:gd name="connsiteY9" fmla="*/ 152790 h 2806813"/>
                  <a:gd name="connsiteX10" fmla="*/ 2567310 w 6357092"/>
                  <a:gd name="connsiteY10" fmla="*/ 759654 h 2806813"/>
                  <a:gd name="connsiteX11" fmla="*/ 1182284 w 6357092"/>
                  <a:gd name="connsiteY11" fmla="*/ 1086248 h 2806813"/>
                  <a:gd name="connsiteX0" fmla="*/ 1182284 w 6357092"/>
                  <a:gd name="connsiteY0" fmla="*/ 1086248 h 2806813"/>
                  <a:gd name="connsiteX1" fmla="*/ 0 w 6357092"/>
                  <a:gd name="connsiteY1" fmla="*/ 2746321 h 2806813"/>
                  <a:gd name="connsiteX2" fmla="*/ 4067021 w 6357092"/>
                  <a:gd name="connsiteY2" fmla="*/ 2806813 h 2806813"/>
                  <a:gd name="connsiteX3" fmla="*/ 5038908 w 6357092"/>
                  <a:gd name="connsiteY3" fmla="*/ 2358228 h 2806813"/>
                  <a:gd name="connsiteX4" fmla="*/ 5738314 w 6357092"/>
                  <a:gd name="connsiteY4" fmla="*/ 2005442 h 2806813"/>
                  <a:gd name="connsiteX5" fmla="*/ 6357092 w 6357092"/>
                  <a:gd name="connsiteY5" fmla="*/ 1671861 h 2806813"/>
                  <a:gd name="connsiteX6" fmla="*/ 5892560 w 6357092"/>
                  <a:gd name="connsiteY6" fmla="*/ 922312 h 2806813"/>
                  <a:gd name="connsiteX7" fmla="*/ 5402093 w 6357092"/>
                  <a:gd name="connsiteY7" fmla="*/ 0 h 2806813"/>
                  <a:gd name="connsiteX8" fmla="*/ 3475978 w 6357092"/>
                  <a:gd name="connsiteY8" fmla="*/ 224519 h 2806813"/>
                  <a:gd name="connsiteX9" fmla="*/ 1981184 w 6357092"/>
                  <a:gd name="connsiteY9" fmla="*/ 152790 h 2806813"/>
                  <a:gd name="connsiteX10" fmla="*/ 2567310 w 6357092"/>
                  <a:gd name="connsiteY10" fmla="*/ 759654 h 2806813"/>
                  <a:gd name="connsiteX11" fmla="*/ 1182284 w 6357092"/>
                  <a:gd name="connsiteY11" fmla="*/ 1086248 h 2806813"/>
                  <a:gd name="connsiteX0" fmla="*/ 1182284 w 6357092"/>
                  <a:gd name="connsiteY0" fmla="*/ 1086248 h 2806813"/>
                  <a:gd name="connsiteX1" fmla="*/ 0 w 6357092"/>
                  <a:gd name="connsiteY1" fmla="*/ 2746321 h 2806813"/>
                  <a:gd name="connsiteX2" fmla="*/ 4067021 w 6357092"/>
                  <a:gd name="connsiteY2" fmla="*/ 2806813 h 2806813"/>
                  <a:gd name="connsiteX3" fmla="*/ 5038908 w 6357092"/>
                  <a:gd name="connsiteY3" fmla="*/ 2358228 h 2806813"/>
                  <a:gd name="connsiteX4" fmla="*/ 5738314 w 6357092"/>
                  <a:gd name="connsiteY4" fmla="*/ 2005442 h 2806813"/>
                  <a:gd name="connsiteX5" fmla="*/ 6357092 w 6357092"/>
                  <a:gd name="connsiteY5" fmla="*/ 1671861 h 2806813"/>
                  <a:gd name="connsiteX6" fmla="*/ 5892560 w 6357092"/>
                  <a:gd name="connsiteY6" fmla="*/ 922312 h 2806813"/>
                  <a:gd name="connsiteX7" fmla="*/ 5402093 w 6357092"/>
                  <a:gd name="connsiteY7" fmla="*/ 0 h 2806813"/>
                  <a:gd name="connsiteX8" fmla="*/ 3475978 w 6357092"/>
                  <a:gd name="connsiteY8" fmla="*/ 224519 h 2806813"/>
                  <a:gd name="connsiteX9" fmla="*/ 1859816 w 6357092"/>
                  <a:gd name="connsiteY9" fmla="*/ 14090 h 2806813"/>
                  <a:gd name="connsiteX10" fmla="*/ 2567310 w 6357092"/>
                  <a:gd name="connsiteY10" fmla="*/ 759654 h 2806813"/>
                  <a:gd name="connsiteX11" fmla="*/ 1182284 w 6357092"/>
                  <a:gd name="connsiteY11" fmla="*/ 1086248 h 2806813"/>
                  <a:gd name="connsiteX0" fmla="*/ 1182284 w 6357092"/>
                  <a:gd name="connsiteY0" fmla="*/ 1160926 h 2881491"/>
                  <a:gd name="connsiteX1" fmla="*/ 0 w 6357092"/>
                  <a:gd name="connsiteY1" fmla="*/ 2820999 h 2881491"/>
                  <a:gd name="connsiteX2" fmla="*/ 4067021 w 6357092"/>
                  <a:gd name="connsiteY2" fmla="*/ 2881491 h 2881491"/>
                  <a:gd name="connsiteX3" fmla="*/ 5038908 w 6357092"/>
                  <a:gd name="connsiteY3" fmla="*/ 2432906 h 2881491"/>
                  <a:gd name="connsiteX4" fmla="*/ 5738314 w 6357092"/>
                  <a:gd name="connsiteY4" fmla="*/ 2080120 h 2881491"/>
                  <a:gd name="connsiteX5" fmla="*/ 6357092 w 6357092"/>
                  <a:gd name="connsiteY5" fmla="*/ 1746539 h 2881491"/>
                  <a:gd name="connsiteX6" fmla="*/ 5892560 w 6357092"/>
                  <a:gd name="connsiteY6" fmla="*/ 996990 h 2881491"/>
                  <a:gd name="connsiteX7" fmla="*/ 5402093 w 6357092"/>
                  <a:gd name="connsiteY7" fmla="*/ 74678 h 2881491"/>
                  <a:gd name="connsiteX8" fmla="*/ 3475978 w 6357092"/>
                  <a:gd name="connsiteY8" fmla="*/ 299197 h 2881491"/>
                  <a:gd name="connsiteX9" fmla="*/ 1808714 w 6357092"/>
                  <a:gd name="connsiteY9" fmla="*/ 0 h 2881491"/>
                  <a:gd name="connsiteX10" fmla="*/ 2567310 w 6357092"/>
                  <a:gd name="connsiteY10" fmla="*/ 834332 h 2881491"/>
                  <a:gd name="connsiteX11" fmla="*/ 1182284 w 6357092"/>
                  <a:gd name="connsiteY11" fmla="*/ 1160926 h 2881491"/>
                  <a:gd name="connsiteX0" fmla="*/ 1182284 w 6357092"/>
                  <a:gd name="connsiteY0" fmla="*/ 1160926 h 2881491"/>
                  <a:gd name="connsiteX1" fmla="*/ 0 w 6357092"/>
                  <a:gd name="connsiteY1" fmla="*/ 2820999 h 2881491"/>
                  <a:gd name="connsiteX2" fmla="*/ 4067021 w 6357092"/>
                  <a:gd name="connsiteY2" fmla="*/ 2881491 h 2881491"/>
                  <a:gd name="connsiteX3" fmla="*/ 5038908 w 6357092"/>
                  <a:gd name="connsiteY3" fmla="*/ 2432906 h 2881491"/>
                  <a:gd name="connsiteX4" fmla="*/ 5738314 w 6357092"/>
                  <a:gd name="connsiteY4" fmla="*/ 2080120 h 2881491"/>
                  <a:gd name="connsiteX5" fmla="*/ 6357092 w 6357092"/>
                  <a:gd name="connsiteY5" fmla="*/ 1746539 h 2881491"/>
                  <a:gd name="connsiteX6" fmla="*/ 5892560 w 6357092"/>
                  <a:gd name="connsiteY6" fmla="*/ 996990 h 2881491"/>
                  <a:gd name="connsiteX7" fmla="*/ 5402093 w 6357092"/>
                  <a:gd name="connsiteY7" fmla="*/ 74678 h 2881491"/>
                  <a:gd name="connsiteX8" fmla="*/ 3475978 w 6357092"/>
                  <a:gd name="connsiteY8" fmla="*/ 299197 h 2881491"/>
                  <a:gd name="connsiteX9" fmla="*/ 1808714 w 6357092"/>
                  <a:gd name="connsiteY9" fmla="*/ 0 h 2881491"/>
                  <a:gd name="connsiteX10" fmla="*/ 2420391 w 6357092"/>
                  <a:gd name="connsiteY10" fmla="*/ 801044 h 2881491"/>
                  <a:gd name="connsiteX11" fmla="*/ 1182284 w 6357092"/>
                  <a:gd name="connsiteY11" fmla="*/ 1160926 h 2881491"/>
                  <a:gd name="connsiteX0" fmla="*/ 1182284 w 6357092"/>
                  <a:gd name="connsiteY0" fmla="*/ 1160926 h 2881491"/>
                  <a:gd name="connsiteX1" fmla="*/ 0 w 6357092"/>
                  <a:gd name="connsiteY1" fmla="*/ 2820999 h 2881491"/>
                  <a:gd name="connsiteX2" fmla="*/ 4067021 w 6357092"/>
                  <a:gd name="connsiteY2" fmla="*/ 2881491 h 2881491"/>
                  <a:gd name="connsiteX3" fmla="*/ 5038908 w 6357092"/>
                  <a:gd name="connsiteY3" fmla="*/ 2432906 h 2881491"/>
                  <a:gd name="connsiteX4" fmla="*/ 5738314 w 6357092"/>
                  <a:gd name="connsiteY4" fmla="*/ 2080120 h 2881491"/>
                  <a:gd name="connsiteX5" fmla="*/ 6357092 w 6357092"/>
                  <a:gd name="connsiteY5" fmla="*/ 1746539 h 2881491"/>
                  <a:gd name="connsiteX6" fmla="*/ 5892560 w 6357092"/>
                  <a:gd name="connsiteY6" fmla="*/ 996990 h 2881491"/>
                  <a:gd name="connsiteX7" fmla="*/ 5402093 w 6357092"/>
                  <a:gd name="connsiteY7" fmla="*/ 74678 h 2881491"/>
                  <a:gd name="connsiteX8" fmla="*/ 3475978 w 6357092"/>
                  <a:gd name="connsiteY8" fmla="*/ 299197 h 2881491"/>
                  <a:gd name="connsiteX9" fmla="*/ 1808714 w 6357092"/>
                  <a:gd name="connsiteY9" fmla="*/ 0 h 2881491"/>
                  <a:gd name="connsiteX10" fmla="*/ 2778107 w 6357092"/>
                  <a:gd name="connsiteY10" fmla="*/ 873168 h 2881491"/>
                  <a:gd name="connsiteX11" fmla="*/ 1182284 w 6357092"/>
                  <a:gd name="connsiteY11" fmla="*/ 1160926 h 2881491"/>
                  <a:gd name="connsiteX0" fmla="*/ 1182284 w 6357092"/>
                  <a:gd name="connsiteY0" fmla="*/ 1160926 h 2881491"/>
                  <a:gd name="connsiteX1" fmla="*/ 0 w 6357092"/>
                  <a:gd name="connsiteY1" fmla="*/ 2820999 h 2881491"/>
                  <a:gd name="connsiteX2" fmla="*/ 4067021 w 6357092"/>
                  <a:gd name="connsiteY2" fmla="*/ 2881491 h 2881491"/>
                  <a:gd name="connsiteX3" fmla="*/ 5038908 w 6357092"/>
                  <a:gd name="connsiteY3" fmla="*/ 2432906 h 2881491"/>
                  <a:gd name="connsiteX4" fmla="*/ 5926754 w 6357092"/>
                  <a:gd name="connsiteY4" fmla="*/ 2551701 h 2881491"/>
                  <a:gd name="connsiteX5" fmla="*/ 6357092 w 6357092"/>
                  <a:gd name="connsiteY5" fmla="*/ 1746539 h 2881491"/>
                  <a:gd name="connsiteX6" fmla="*/ 5892560 w 6357092"/>
                  <a:gd name="connsiteY6" fmla="*/ 996990 h 2881491"/>
                  <a:gd name="connsiteX7" fmla="*/ 5402093 w 6357092"/>
                  <a:gd name="connsiteY7" fmla="*/ 74678 h 2881491"/>
                  <a:gd name="connsiteX8" fmla="*/ 3475978 w 6357092"/>
                  <a:gd name="connsiteY8" fmla="*/ 299197 h 2881491"/>
                  <a:gd name="connsiteX9" fmla="*/ 1808714 w 6357092"/>
                  <a:gd name="connsiteY9" fmla="*/ 0 h 2881491"/>
                  <a:gd name="connsiteX10" fmla="*/ 2778107 w 6357092"/>
                  <a:gd name="connsiteY10" fmla="*/ 873168 h 2881491"/>
                  <a:gd name="connsiteX11" fmla="*/ 1182284 w 6357092"/>
                  <a:gd name="connsiteY11" fmla="*/ 1160926 h 2881491"/>
                  <a:gd name="connsiteX0" fmla="*/ 1182284 w 6357092"/>
                  <a:gd name="connsiteY0" fmla="*/ 1160926 h 2881491"/>
                  <a:gd name="connsiteX1" fmla="*/ 0 w 6357092"/>
                  <a:gd name="connsiteY1" fmla="*/ 2820999 h 2881491"/>
                  <a:gd name="connsiteX2" fmla="*/ 4067021 w 6357092"/>
                  <a:gd name="connsiteY2" fmla="*/ 2881491 h 2881491"/>
                  <a:gd name="connsiteX3" fmla="*/ 5201797 w 6357092"/>
                  <a:gd name="connsiteY3" fmla="*/ 2599346 h 2881491"/>
                  <a:gd name="connsiteX4" fmla="*/ 5926754 w 6357092"/>
                  <a:gd name="connsiteY4" fmla="*/ 2551701 h 2881491"/>
                  <a:gd name="connsiteX5" fmla="*/ 6357092 w 6357092"/>
                  <a:gd name="connsiteY5" fmla="*/ 1746539 h 2881491"/>
                  <a:gd name="connsiteX6" fmla="*/ 5892560 w 6357092"/>
                  <a:gd name="connsiteY6" fmla="*/ 996990 h 2881491"/>
                  <a:gd name="connsiteX7" fmla="*/ 5402093 w 6357092"/>
                  <a:gd name="connsiteY7" fmla="*/ 74678 h 2881491"/>
                  <a:gd name="connsiteX8" fmla="*/ 3475978 w 6357092"/>
                  <a:gd name="connsiteY8" fmla="*/ 299197 h 2881491"/>
                  <a:gd name="connsiteX9" fmla="*/ 1808714 w 6357092"/>
                  <a:gd name="connsiteY9" fmla="*/ 0 h 2881491"/>
                  <a:gd name="connsiteX10" fmla="*/ 2778107 w 6357092"/>
                  <a:gd name="connsiteY10" fmla="*/ 873168 h 2881491"/>
                  <a:gd name="connsiteX11" fmla="*/ 1182284 w 6357092"/>
                  <a:gd name="connsiteY11" fmla="*/ 1160926 h 2881491"/>
                  <a:gd name="connsiteX0" fmla="*/ 1500386 w 6675194"/>
                  <a:gd name="connsiteY0" fmla="*/ 1160926 h 2881491"/>
                  <a:gd name="connsiteX1" fmla="*/ 0 w 6675194"/>
                  <a:gd name="connsiteY1" fmla="*/ 2592487 h 2881491"/>
                  <a:gd name="connsiteX2" fmla="*/ 4385123 w 6675194"/>
                  <a:gd name="connsiteY2" fmla="*/ 2881491 h 2881491"/>
                  <a:gd name="connsiteX3" fmla="*/ 5519899 w 6675194"/>
                  <a:gd name="connsiteY3" fmla="*/ 2599346 h 2881491"/>
                  <a:gd name="connsiteX4" fmla="*/ 6244856 w 6675194"/>
                  <a:gd name="connsiteY4" fmla="*/ 2551701 h 2881491"/>
                  <a:gd name="connsiteX5" fmla="*/ 6675194 w 6675194"/>
                  <a:gd name="connsiteY5" fmla="*/ 1746539 h 2881491"/>
                  <a:gd name="connsiteX6" fmla="*/ 6210662 w 6675194"/>
                  <a:gd name="connsiteY6" fmla="*/ 996990 h 2881491"/>
                  <a:gd name="connsiteX7" fmla="*/ 5720195 w 6675194"/>
                  <a:gd name="connsiteY7" fmla="*/ 74678 h 2881491"/>
                  <a:gd name="connsiteX8" fmla="*/ 3794080 w 6675194"/>
                  <a:gd name="connsiteY8" fmla="*/ 299197 h 2881491"/>
                  <a:gd name="connsiteX9" fmla="*/ 2126816 w 6675194"/>
                  <a:gd name="connsiteY9" fmla="*/ 0 h 2881491"/>
                  <a:gd name="connsiteX10" fmla="*/ 3096209 w 6675194"/>
                  <a:gd name="connsiteY10" fmla="*/ 873168 h 2881491"/>
                  <a:gd name="connsiteX11" fmla="*/ 1500386 w 6675194"/>
                  <a:gd name="connsiteY11" fmla="*/ 1160926 h 2881491"/>
                  <a:gd name="connsiteX0" fmla="*/ 1871506 w 7046314"/>
                  <a:gd name="connsiteY0" fmla="*/ 1160926 h 2881491"/>
                  <a:gd name="connsiteX1" fmla="*/ 0 w 7046314"/>
                  <a:gd name="connsiteY1" fmla="*/ 2592487 h 2881491"/>
                  <a:gd name="connsiteX2" fmla="*/ 4756243 w 7046314"/>
                  <a:gd name="connsiteY2" fmla="*/ 2881491 h 2881491"/>
                  <a:gd name="connsiteX3" fmla="*/ 5891019 w 7046314"/>
                  <a:gd name="connsiteY3" fmla="*/ 2599346 h 2881491"/>
                  <a:gd name="connsiteX4" fmla="*/ 6615976 w 7046314"/>
                  <a:gd name="connsiteY4" fmla="*/ 2551701 h 2881491"/>
                  <a:gd name="connsiteX5" fmla="*/ 7046314 w 7046314"/>
                  <a:gd name="connsiteY5" fmla="*/ 1746539 h 2881491"/>
                  <a:gd name="connsiteX6" fmla="*/ 6581782 w 7046314"/>
                  <a:gd name="connsiteY6" fmla="*/ 996990 h 2881491"/>
                  <a:gd name="connsiteX7" fmla="*/ 6091315 w 7046314"/>
                  <a:gd name="connsiteY7" fmla="*/ 74678 h 2881491"/>
                  <a:gd name="connsiteX8" fmla="*/ 4165200 w 7046314"/>
                  <a:gd name="connsiteY8" fmla="*/ 299197 h 2881491"/>
                  <a:gd name="connsiteX9" fmla="*/ 2497936 w 7046314"/>
                  <a:gd name="connsiteY9" fmla="*/ 0 h 2881491"/>
                  <a:gd name="connsiteX10" fmla="*/ 3467329 w 7046314"/>
                  <a:gd name="connsiteY10" fmla="*/ 873168 h 2881491"/>
                  <a:gd name="connsiteX11" fmla="*/ 1871506 w 7046314"/>
                  <a:gd name="connsiteY11" fmla="*/ 1160926 h 2881491"/>
                  <a:gd name="connsiteX0" fmla="*/ 2054120 w 7228928"/>
                  <a:gd name="connsiteY0" fmla="*/ 1160926 h 2881491"/>
                  <a:gd name="connsiteX1" fmla="*/ 0 w 7228928"/>
                  <a:gd name="connsiteY1" fmla="*/ 2856545 h 2881491"/>
                  <a:gd name="connsiteX2" fmla="*/ 4938857 w 7228928"/>
                  <a:gd name="connsiteY2" fmla="*/ 2881491 h 2881491"/>
                  <a:gd name="connsiteX3" fmla="*/ 6073633 w 7228928"/>
                  <a:gd name="connsiteY3" fmla="*/ 2599346 h 2881491"/>
                  <a:gd name="connsiteX4" fmla="*/ 6798590 w 7228928"/>
                  <a:gd name="connsiteY4" fmla="*/ 2551701 h 2881491"/>
                  <a:gd name="connsiteX5" fmla="*/ 7228928 w 7228928"/>
                  <a:gd name="connsiteY5" fmla="*/ 1746539 h 2881491"/>
                  <a:gd name="connsiteX6" fmla="*/ 6764396 w 7228928"/>
                  <a:gd name="connsiteY6" fmla="*/ 996990 h 2881491"/>
                  <a:gd name="connsiteX7" fmla="*/ 6273929 w 7228928"/>
                  <a:gd name="connsiteY7" fmla="*/ 74678 h 2881491"/>
                  <a:gd name="connsiteX8" fmla="*/ 4347814 w 7228928"/>
                  <a:gd name="connsiteY8" fmla="*/ 299197 h 2881491"/>
                  <a:gd name="connsiteX9" fmla="*/ 2680550 w 7228928"/>
                  <a:gd name="connsiteY9" fmla="*/ 0 h 2881491"/>
                  <a:gd name="connsiteX10" fmla="*/ 3649943 w 7228928"/>
                  <a:gd name="connsiteY10" fmla="*/ 873168 h 2881491"/>
                  <a:gd name="connsiteX11" fmla="*/ 2054120 w 7228928"/>
                  <a:gd name="connsiteY11" fmla="*/ 1160926 h 2881491"/>
                  <a:gd name="connsiteX0" fmla="*/ 2054120 w 7228928"/>
                  <a:gd name="connsiteY0" fmla="*/ 1130457 h 2851022"/>
                  <a:gd name="connsiteX1" fmla="*/ 0 w 7228928"/>
                  <a:gd name="connsiteY1" fmla="*/ 2826076 h 2851022"/>
                  <a:gd name="connsiteX2" fmla="*/ 4938857 w 7228928"/>
                  <a:gd name="connsiteY2" fmla="*/ 2851022 h 2851022"/>
                  <a:gd name="connsiteX3" fmla="*/ 6073633 w 7228928"/>
                  <a:gd name="connsiteY3" fmla="*/ 2568877 h 2851022"/>
                  <a:gd name="connsiteX4" fmla="*/ 6798590 w 7228928"/>
                  <a:gd name="connsiteY4" fmla="*/ 2521232 h 2851022"/>
                  <a:gd name="connsiteX5" fmla="*/ 7228928 w 7228928"/>
                  <a:gd name="connsiteY5" fmla="*/ 1716070 h 2851022"/>
                  <a:gd name="connsiteX6" fmla="*/ 6764396 w 7228928"/>
                  <a:gd name="connsiteY6" fmla="*/ 966521 h 2851022"/>
                  <a:gd name="connsiteX7" fmla="*/ 6273929 w 7228928"/>
                  <a:gd name="connsiteY7" fmla="*/ 44209 h 2851022"/>
                  <a:gd name="connsiteX8" fmla="*/ 4347814 w 7228928"/>
                  <a:gd name="connsiteY8" fmla="*/ 268728 h 2851022"/>
                  <a:gd name="connsiteX9" fmla="*/ 3670203 w 7228928"/>
                  <a:gd name="connsiteY9" fmla="*/ 0 h 2851022"/>
                  <a:gd name="connsiteX10" fmla="*/ 3649943 w 7228928"/>
                  <a:gd name="connsiteY10" fmla="*/ 842699 h 2851022"/>
                  <a:gd name="connsiteX11" fmla="*/ 2054120 w 7228928"/>
                  <a:gd name="connsiteY11" fmla="*/ 1130457 h 2851022"/>
                  <a:gd name="connsiteX0" fmla="*/ 2054120 w 7228928"/>
                  <a:gd name="connsiteY0" fmla="*/ 1130457 h 2851022"/>
                  <a:gd name="connsiteX1" fmla="*/ 1513931 w 7228928"/>
                  <a:gd name="connsiteY1" fmla="*/ 2024273 h 2851022"/>
                  <a:gd name="connsiteX2" fmla="*/ 0 w 7228928"/>
                  <a:gd name="connsiteY2" fmla="*/ 2826076 h 2851022"/>
                  <a:gd name="connsiteX3" fmla="*/ 4938857 w 7228928"/>
                  <a:gd name="connsiteY3" fmla="*/ 2851022 h 2851022"/>
                  <a:gd name="connsiteX4" fmla="*/ 6073633 w 7228928"/>
                  <a:gd name="connsiteY4" fmla="*/ 2568877 h 2851022"/>
                  <a:gd name="connsiteX5" fmla="*/ 6798590 w 7228928"/>
                  <a:gd name="connsiteY5" fmla="*/ 2521232 h 2851022"/>
                  <a:gd name="connsiteX6" fmla="*/ 7228928 w 7228928"/>
                  <a:gd name="connsiteY6" fmla="*/ 1716070 h 2851022"/>
                  <a:gd name="connsiteX7" fmla="*/ 6764396 w 7228928"/>
                  <a:gd name="connsiteY7" fmla="*/ 966521 h 2851022"/>
                  <a:gd name="connsiteX8" fmla="*/ 6273929 w 7228928"/>
                  <a:gd name="connsiteY8" fmla="*/ 44209 h 2851022"/>
                  <a:gd name="connsiteX9" fmla="*/ 4347814 w 7228928"/>
                  <a:gd name="connsiteY9" fmla="*/ 268728 h 2851022"/>
                  <a:gd name="connsiteX10" fmla="*/ 3670203 w 7228928"/>
                  <a:gd name="connsiteY10" fmla="*/ 0 h 2851022"/>
                  <a:gd name="connsiteX11" fmla="*/ 3649943 w 7228928"/>
                  <a:gd name="connsiteY11" fmla="*/ 842699 h 2851022"/>
                  <a:gd name="connsiteX12" fmla="*/ 2054120 w 7228928"/>
                  <a:gd name="connsiteY12" fmla="*/ 1130457 h 2851022"/>
                  <a:gd name="connsiteX0" fmla="*/ 2054120 w 7228928"/>
                  <a:gd name="connsiteY0" fmla="*/ 1130457 h 2851022"/>
                  <a:gd name="connsiteX1" fmla="*/ 1720109 w 7228928"/>
                  <a:gd name="connsiteY1" fmla="*/ 1826229 h 2851022"/>
                  <a:gd name="connsiteX2" fmla="*/ 0 w 7228928"/>
                  <a:gd name="connsiteY2" fmla="*/ 2826076 h 2851022"/>
                  <a:gd name="connsiteX3" fmla="*/ 4938857 w 7228928"/>
                  <a:gd name="connsiteY3" fmla="*/ 2851022 h 2851022"/>
                  <a:gd name="connsiteX4" fmla="*/ 6073633 w 7228928"/>
                  <a:gd name="connsiteY4" fmla="*/ 2568877 h 2851022"/>
                  <a:gd name="connsiteX5" fmla="*/ 6798590 w 7228928"/>
                  <a:gd name="connsiteY5" fmla="*/ 2521232 h 2851022"/>
                  <a:gd name="connsiteX6" fmla="*/ 7228928 w 7228928"/>
                  <a:gd name="connsiteY6" fmla="*/ 1716070 h 2851022"/>
                  <a:gd name="connsiteX7" fmla="*/ 6764396 w 7228928"/>
                  <a:gd name="connsiteY7" fmla="*/ 966521 h 2851022"/>
                  <a:gd name="connsiteX8" fmla="*/ 6273929 w 7228928"/>
                  <a:gd name="connsiteY8" fmla="*/ 44209 h 2851022"/>
                  <a:gd name="connsiteX9" fmla="*/ 4347814 w 7228928"/>
                  <a:gd name="connsiteY9" fmla="*/ 268728 h 2851022"/>
                  <a:gd name="connsiteX10" fmla="*/ 3670203 w 7228928"/>
                  <a:gd name="connsiteY10" fmla="*/ 0 h 2851022"/>
                  <a:gd name="connsiteX11" fmla="*/ 3649943 w 7228928"/>
                  <a:gd name="connsiteY11" fmla="*/ 842699 h 2851022"/>
                  <a:gd name="connsiteX12" fmla="*/ 2054120 w 7228928"/>
                  <a:gd name="connsiteY12" fmla="*/ 1130457 h 2851022"/>
                  <a:gd name="connsiteX0" fmla="*/ 2054120 w 7228928"/>
                  <a:gd name="connsiteY0" fmla="*/ 1130457 h 2851022"/>
                  <a:gd name="connsiteX1" fmla="*/ 1337208 w 7228928"/>
                  <a:gd name="connsiteY1" fmla="*/ 1887166 h 2851022"/>
                  <a:gd name="connsiteX2" fmla="*/ 0 w 7228928"/>
                  <a:gd name="connsiteY2" fmla="*/ 2826076 h 2851022"/>
                  <a:gd name="connsiteX3" fmla="*/ 4938857 w 7228928"/>
                  <a:gd name="connsiteY3" fmla="*/ 2851022 h 2851022"/>
                  <a:gd name="connsiteX4" fmla="*/ 6073633 w 7228928"/>
                  <a:gd name="connsiteY4" fmla="*/ 2568877 h 2851022"/>
                  <a:gd name="connsiteX5" fmla="*/ 6798590 w 7228928"/>
                  <a:gd name="connsiteY5" fmla="*/ 2521232 h 2851022"/>
                  <a:gd name="connsiteX6" fmla="*/ 7228928 w 7228928"/>
                  <a:gd name="connsiteY6" fmla="*/ 1716070 h 2851022"/>
                  <a:gd name="connsiteX7" fmla="*/ 6764396 w 7228928"/>
                  <a:gd name="connsiteY7" fmla="*/ 966521 h 2851022"/>
                  <a:gd name="connsiteX8" fmla="*/ 6273929 w 7228928"/>
                  <a:gd name="connsiteY8" fmla="*/ 44209 h 2851022"/>
                  <a:gd name="connsiteX9" fmla="*/ 4347814 w 7228928"/>
                  <a:gd name="connsiteY9" fmla="*/ 268728 h 2851022"/>
                  <a:gd name="connsiteX10" fmla="*/ 3670203 w 7228928"/>
                  <a:gd name="connsiteY10" fmla="*/ 0 h 2851022"/>
                  <a:gd name="connsiteX11" fmla="*/ 3649943 w 7228928"/>
                  <a:gd name="connsiteY11" fmla="*/ 842699 h 2851022"/>
                  <a:gd name="connsiteX12" fmla="*/ 2054120 w 7228928"/>
                  <a:gd name="connsiteY12" fmla="*/ 1130457 h 2851022"/>
                  <a:gd name="connsiteX0" fmla="*/ 2737451 w 7912259"/>
                  <a:gd name="connsiteY0" fmla="*/ 1130457 h 2851022"/>
                  <a:gd name="connsiteX1" fmla="*/ 2020539 w 7912259"/>
                  <a:gd name="connsiteY1" fmla="*/ 1887166 h 2851022"/>
                  <a:gd name="connsiteX2" fmla="*/ 0 w 7912259"/>
                  <a:gd name="connsiteY2" fmla="*/ 2795608 h 2851022"/>
                  <a:gd name="connsiteX3" fmla="*/ 5622188 w 7912259"/>
                  <a:gd name="connsiteY3" fmla="*/ 2851022 h 2851022"/>
                  <a:gd name="connsiteX4" fmla="*/ 6756964 w 7912259"/>
                  <a:gd name="connsiteY4" fmla="*/ 2568877 h 2851022"/>
                  <a:gd name="connsiteX5" fmla="*/ 7481921 w 7912259"/>
                  <a:gd name="connsiteY5" fmla="*/ 2521232 h 2851022"/>
                  <a:gd name="connsiteX6" fmla="*/ 7912259 w 7912259"/>
                  <a:gd name="connsiteY6" fmla="*/ 1716070 h 2851022"/>
                  <a:gd name="connsiteX7" fmla="*/ 7447727 w 7912259"/>
                  <a:gd name="connsiteY7" fmla="*/ 966521 h 2851022"/>
                  <a:gd name="connsiteX8" fmla="*/ 6957260 w 7912259"/>
                  <a:gd name="connsiteY8" fmla="*/ 44209 h 2851022"/>
                  <a:gd name="connsiteX9" fmla="*/ 5031145 w 7912259"/>
                  <a:gd name="connsiteY9" fmla="*/ 268728 h 2851022"/>
                  <a:gd name="connsiteX10" fmla="*/ 4353534 w 7912259"/>
                  <a:gd name="connsiteY10" fmla="*/ 0 h 2851022"/>
                  <a:gd name="connsiteX11" fmla="*/ 4333274 w 7912259"/>
                  <a:gd name="connsiteY11" fmla="*/ 842699 h 2851022"/>
                  <a:gd name="connsiteX12" fmla="*/ 2737451 w 7912259"/>
                  <a:gd name="connsiteY12" fmla="*/ 1130457 h 2851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912259" h="2851022">
                    <a:moveTo>
                      <a:pt x="2737451" y="1130457"/>
                    </a:moveTo>
                    <a:cubicBezTo>
                      <a:pt x="2463136" y="1355610"/>
                      <a:pt x="2294854" y="1662013"/>
                      <a:pt x="2020539" y="1887166"/>
                    </a:cubicBezTo>
                    <a:lnTo>
                      <a:pt x="0" y="2795608"/>
                    </a:lnTo>
                    <a:lnTo>
                      <a:pt x="5622188" y="2851022"/>
                    </a:lnTo>
                    <a:lnTo>
                      <a:pt x="6756964" y="2568877"/>
                    </a:lnTo>
                    <a:lnTo>
                      <a:pt x="7481921" y="2521232"/>
                    </a:lnTo>
                    <a:lnTo>
                      <a:pt x="7912259" y="1716070"/>
                    </a:lnTo>
                    <a:lnTo>
                      <a:pt x="7447727" y="966521"/>
                    </a:lnTo>
                    <a:lnTo>
                      <a:pt x="6957260" y="44209"/>
                    </a:lnTo>
                    <a:lnTo>
                      <a:pt x="5031145" y="268728"/>
                    </a:lnTo>
                    <a:lnTo>
                      <a:pt x="4353534" y="0"/>
                    </a:lnTo>
                    <a:lnTo>
                      <a:pt x="4333274" y="842699"/>
                    </a:lnTo>
                    <a:lnTo>
                      <a:pt x="2737451" y="1130457"/>
                    </a:lnTo>
                    <a:close/>
                  </a:path>
                </a:pathLst>
              </a:custGeom>
              <a:gradFill flip="none" rotWithShape="1">
                <a:gsLst>
                  <a:gs pos="0">
                    <a:srgbClr val="BDDDD5">
                      <a:alpha val="34000"/>
                    </a:srgbClr>
                  </a:gs>
                  <a:gs pos="100000">
                    <a:srgbClr val="BDDDD5"/>
                  </a:gs>
                </a:gsLst>
                <a:lin ang="0" scaled="1"/>
                <a:tileRect/>
              </a:gradFill>
              <a:ln>
                <a:noFill/>
              </a:ln>
              <a:effectLst>
                <a:softEdge rad="6350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Freeform: Shape 7">
                <a:extLst>
                  <a:ext uri="{FF2B5EF4-FFF2-40B4-BE49-F238E27FC236}">
                    <a16:creationId xmlns:a16="http://schemas.microsoft.com/office/drawing/2014/main" id="{7AE08429-7101-94B6-0BE5-B44A66FCCDC9}"/>
                  </a:ext>
                </a:extLst>
              </p:cNvPr>
              <p:cNvSpPr/>
              <p:nvPr userDrawn="1"/>
            </p:nvSpPr>
            <p:spPr>
              <a:xfrm flipH="1" flipV="1">
                <a:off x="14537958" y="-782614"/>
                <a:ext cx="9734800" cy="5299765"/>
              </a:xfrm>
              <a:custGeom>
                <a:avLst/>
                <a:gdLst>
                  <a:gd name="connsiteX0" fmla="*/ 874643 w 6383130"/>
                  <a:gd name="connsiteY0" fmla="*/ 1122017 h 3330713"/>
                  <a:gd name="connsiteX1" fmla="*/ 2341217 w 6383130"/>
                  <a:gd name="connsiteY1" fmla="*/ 2199861 h 3330713"/>
                  <a:gd name="connsiteX2" fmla="*/ 2893391 w 6383130"/>
                  <a:gd name="connsiteY2" fmla="*/ 3012661 h 3330713"/>
                  <a:gd name="connsiteX3" fmla="*/ 3953565 w 6383130"/>
                  <a:gd name="connsiteY3" fmla="*/ 3330713 h 3330713"/>
                  <a:gd name="connsiteX4" fmla="*/ 5106504 w 6383130"/>
                  <a:gd name="connsiteY4" fmla="*/ 3083339 h 3330713"/>
                  <a:gd name="connsiteX5" fmla="*/ 5464313 w 6383130"/>
                  <a:gd name="connsiteY5" fmla="*/ 2425148 h 3330713"/>
                  <a:gd name="connsiteX6" fmla="*/ 4753113 w 6383130"/>
                  <a:gd name="connsiteY6" fmla="*/ 1696278 h 3330713"/>
                  <a:gd name="connsiteX7" fmla="*/ 6007652 w 6383130"/>
                  <a:gd name="connsiteY7" fmla="*/ 1532835 h 3330713"/>
                  <a:gd name="connsiteX8" fmla="*/ 6383130 w 6383130"/>
                  <a:gd name="connsiteY8" fmla="*/ 1334052 h 3330713"/>
                  <a:gd name="connsiteX9" fmla="*/ 6383130 w 6383130"/>
                  <a:gd name="connsiteY9" fmla="*/ 216452 h 3330713"/>
                  <a:gd name="connsiteX10" fmla="*/ 4117008 w 6383130"/>
                  <a:gd name="connsiteY10" fmla="*/ 0 h 3330713"/>
                  <a:gd name="connsiteX11" fmla="*/ 2531165 w 6383130"/>
                  <a:gd name="connsiteY11" fmla="*/ 287130 h 3330713"/>
                  <a:gd name="connsiteX12" fmla="*/ 812800 w 6383130"/>
                  <a:gd name="connsiteY12" fmla="*/ 437322 h 3330713"/>
                  <a:gd name="connsiteX13" fmla="*/ 0 w 6383130"/>
                  <a:gd name="connsiteY13" fmla="*/ 689113 h 3330713"/>
                  <a:gd name="connsiteX14" fmla="*/ 874643 w 6383130"/>
                  <a:gd name="connsiteY14" fmla="*/ 1122017 h 3330713"/>
                  <a:gd name="connsiteX0" fmla="*/ 874643 w 6383130"/>
                  <a:gd name="connsiteY0" fmla="*/ 1122017 h 3330713"/>
                  <a:gd name="connsiteX1" fmla="*/ 2341217 w 6383130"/>
                  <a:gd name="connsiteY1" fmla="*/ 2199861 h 3330713"/>
                  <a:gd name="connsiteX2" fmla="*/ 2893391 w 6383130"/>
                  <a:gd name="connsiteY2" fmla="*/ 3012661 h 3330713"/>
                  <a:gd name="connsiteX3" fmla="*/ 3953565 w 6383130"/>
                  <a:gd name="connsiteY3" fmla="*/ 3330713 h 3330713"/>
                  <a:gd name="connsiteX4" fmla="*/ 5106504 w 6383130"/>
                  <a:gd name="connsiteY4" fmla="*/ 3083339 h 3330713"/>
                  <a:gd name="connsiteX5" fmla="*/ 5464313 w 6383130"/>
                  <a:gd name="connsiteY5" fmla="*/ 2425148 h 3330713"/>
                  <a:gd name="connsiteX6" fmla="*/ 4753113 w 6383130"/>
                  <a:gd name="connsiteY6" fmla="*/ 1696278 h 3330713"/>
                  <a:gd name="connsiteX7" fmla="*/ 6007652 w 6383130"/>
                  <a:gd name="connsiteY7" fmla="*/ 1532835 h 3330713"/>
                  <a:gd name="connsiteX8" fmla="*/ 6383130 w 6383130"/>
                  <a:gd name="connsiteY8" fmla="*/ 216452 h 3330713"/>
                  <a:gd name="connsiteX9" fmla="*/ 4117008 w 6383130"/>
                  <a:gd name="connsiteY9" fmla="*/ 0 h 3330713"/>
                  <a:gd name="connsiteX10" fmla="*/ 2531165 w 6383130"/>
                  <a:gd name="connsiteY10" fmla="*/ 287130 h 3330713"/>
                  <a:gd name="connsiteX11" fmla="*/ 812800 w 6383130"/>
                  <a:gd name="connsiteY11" fmla="*/ 437322 h 3330713"/>
                  <a:gd name="connsiteX12" fmla="*/ 0 w 6383130"/>
                  <a:gd name="connsiteY12" fmla="*/ 689113 h 3330713"/>
                  <a:gd name="connsiteX13" fmla="*/ 874643 w 6383130"/>
                  <a:gd name="connsiteY13" fmla="*/ 1122017 h 3330713"/>
                  <a:gd name="connsiteX0" fmla="*/ 874643 w 6007652"/>
                  <a:gd name="connsiteY0" fmla="*/ 1122017 h 3330713"/>
                  <a:gd name="connsiteX1" fmla="*/ 2341217 w 6007652"/>
                  <a:gd name="connsiteY1" fmla="*/ 2199861 h 3330713"/>
                  <a:gd name="connsiteX2" fmla="*/ 2893391 w 6007652"/>
                  <a:gd name="connsiteY2" fmla="*/ 3012661 h 3330713"/>
                  <a:gd name="connsiteX3" fmla="*/ 3953565 w 6007652"/>
                  <a:gd name="connsiteY3" fmla="*/ 3330713 h 3330713"/>
                  <a:gd name="connsiteX4" fmla="*/ 5106504 w 6007652"/>
                  <a:gd name="connsiteY4" fmla="*/ 3083339 h 3330713"/>
                  <a:gd name="connsiteX5" fmla="*/ 5464313 w 6007652"/>
                  <a:gd name="connsiteY5" fmla="*/ 2425148 h 3330713"/>
                  <a:gd name="connsiteX6" fmla="*/ 4753113 w 6007652"/>
                  <a:gd name="connsiteY6" fmla="*/ 1696278 h 3330713"/>
                  <a:gd name="connsiteX7" fmla="*/ 6007652 w 6007652"/>
                  <a:gd name="connsiteY7" fmla="*/ 1532835 h 3330713"/>
                  <a:gd name="connsiteX8" fmla="*/ 5942502 w 6007652"/>
                  <a:gd name="connsiteY8" fmla="*/ 158750 h 3330713"/>
                  <a:gd name="connsiteX9" fmla="*/ 4117008 w 6007652"/>
                  <a:gd name="connsiteY9" fmla="*/ 0 h 3330713"/>
                  <a:gd name="connsiteX10" fmla="*/ 2531165 w 6007652"/>
                  <a:gd name="connsiteY10" fmla="*/ 287130 h 3330713"/>
                  <a:gd name="connsiteX11" fmla="*/ 812800 w 6007652"/>
                  <a:gd name="connsiteY11" fmla="*/ 437322 h 3330713"/>
                  <a:gd name="connsiteX12" fmla="*/ 0 w 6007652"/>
                  <a:gd name="connsiteY12" fmla="*/ 689113 h 3330713"/>
                  <a:gd name="connsiteX13" fmla="*/ 874643 w 6007652"/>
                  <a:gd name="connsiteY13" fmla="*/ 1122017 h 3330713"/>
                  <a:gd name="connsiteX0" fmla="*/ 874643 w 5942502"/>
                  <a:gd name="connsiteY0" fmla="*/ 1122017 h 3330713"/>
                  <a:gd name="connsiteX1" fmla="*/ 2341217 w 5942502"/>
                  <a:gd name="connsiteY1" fmla="*/ 2199861 h 3330713"/>
                  <a:gd name="connsiteX2" fmla="*/ 2893391 w 5942502"/>
                  <a:gd name="connsiteY2" fmla="*/ 3012661 h 3330713"/>
                  <a:gd name="connsiteX3" fmla="*/ 3953565 w 5942502"/>
                  <a:gd name="connsiteY3" fmla="*/ 3330713 h 3330713"/>
                  <a:gd name="connsiteX4" fmla="*/ 5106504 w 5942502"/>
                  <a:gd name="connsiteY4" fmla="*/ 3083339 h 3330713"/>
                  <a:gd name="connsiteX5" fmla="*/ 5464313 w 5942502"/>
                  <a:gd name="connsiteY5" fmla="*/ 2425148 h 3330713"/>
                  <a:gd name="connsiteX6" fmla="*/ 4753113 w 5942502"/>
                  <a:gd name="connsiteY6" fmla="*/ 1696278 h 3330713"/>
                  <a:gd name="connsiteX7" fmla="*/ 5881758 w 5942502"/>
                  <a:gd name="connsiteY7" fmla="*/ 1532835 h 3330713"/>
                  <a:gd name="connsiteX8" fmla="*/ 5942502 w 5942502"/>
                  <a:gd name="connsiteY8" fmla="*/ 158750 h 3330713"/>
                  <a:gd name="connsiteX9" fmla="*/ 4117008 w 5942502"/>
                  <a:gd name="connsiteY9" fmla="*/ 0 h 3330713"/>
                  <a:gd name="connsiteX10" fmla="*/ 2531165 w 5942502"/>
                  <a:gd name="connsiteY10" fmla="*/ 287130 h 3330713"/>
                  <a:gd name="connsiteX11" fmla="*/ 812800 w 5942502"/>
                  <a:gd name="connsiteY11" fmla="*/ 437322 h 3330713"/>
                  <a:gd name="connsiteX12" fmla="*/ 0 w 5942502"/>
                  <a:gd name="connsiteY12" fmla="*/ 689113 h 3330713"/>
                  <a:gd name="connsiteX13" fmla="*/ 874643 w 5942502"/>
                  <a:gd name="connsiteY13" fmla="*/ 1122017 h 3330713"/>
                  <a:gd name="connsiteX0" fmla="*/ 874643 w 5942502"/>
                  <a:gd name="connsiteY0" fmla="*/ 1122017 h 3330713"/>
                  <a:gd name="connsiteX1" fmla="*/ 2341217 w 5942502"/>
                  <a:gd name="connsiteY1" fmla="*/ 2199861 h 3330713"/>
                  <a:gd name="connsiteX2" fmla="*/ 2893391 w 5942502"/>
                  <a:gd name="connsiteY2" fmla="*/ 3012661 h 3330713"/>
                  <a:gd name="connsiteX3" fmla="*/ 3953565 w 5942502"/>
                  <a:gd name="connsiteY3" fmla="*/ 3330713 h 3330713"/>
                  <a:gd name="connsiteX4" fmla="*/ 5106504 w 5942502"/>
                  <a:gd name="connsiteY4" fmla="*/ 3083339 h 3330713"/>
                  <a:gd name="connsiteX5" fmla="*/ 5464313 w 5942502"/>
                  <a:gd name="connsiteY5" fmla="*/ 2425148 h 3330713"/>
                  <a:gd name="connsiteX6" fmla="*/ 5109813 w 5942502"/>
                  <a:gd name="connsiteY6" fmla="*/ 1712015 h 3330713"/>
                  <a:gd name="connsiteX7" fmla="*/ 5881758 w 5942502"/>
                  <a:gd name="connsiteY7" fmla="*/ 1532835 h 3330713"/>
                  <a:gd name="connsiteX8" fmla="*/ 5942502 w 5942502"/>
                  <a:gd name="connsiteY8" fmla="*/ 158750 h 3330713"/>
                  <a:gd name="connsiteX9" fmla="*/ 4117008 w 5942502"/>
                  <a:gd name="connsiteY9" fmla="*/ 0 h 3330713"/>
                  <a:gd name="connsiteX10" fmla="*/ 2531165 w 5942502"/>
                  <a:gd name="connsiteY10" fmla="*/ 287130 h 3330713"/>
                  <a:gd name="connsiteX11" fmla="*/ 812800 w 5942502"/>
                  <a:gd name="connsiteY11" fmla="*/ 437322 h 3330713"/>
                  <a:gd name="connsiteX12" fmla="*/ 0 w 5942502"/>
                  <a:gd name="connsiteY12" fmla="*/ 689113 h 3330713"/>
                  <a:gd name="connsiteX13" fmla="*/ 874643 w 5942502"/>
                  <a:gd name="connsiteY13" fmla="*/ 1122017 h 3330713"/>
                  <a:gd name="connsiteX0" fmla="*/ 874643 w 5942502"/>
                  <a:gd name="connsiteY0" fmla="*/ 1122017 h 3330713"/>
                  <a:gd name="connsiteX1" fmla="*/ 2341217 w 5942502"/>
                  <a:gd name="connsiteY1" fmla="*/ 2199861 h 3330713"/>
                  <a:gd name="connsiteX2" fmla="*/ 2893391 w 5942502"/>
                  <a:gd name="connsiteY2" fmla="*/ 3012661 h 3330713"/>
                  <a:gd name="connsiteX3" fmla="*/ 3953565 w 5942502"/>
                  <a:gd name="connsiteY3" fmla="*/ 3330713 h 3330713"/>
                  <a:gd name="connsiteX4" fmla="*/ 5106504 w 5942502"/>
                  <a:gd name="connsiteY4" fmla="*/ 3083339 h 3330713"/>
                  <a:gd name="connsiteX5" fmla="*/ 5464313 w 5942502"/>
                  <a:gd name="connsiteY5" fmla="*/ 2425148 h 3330713"/>
                  <a:gd name="connsiteX6" fmla="*/ 5235707 w 5942502"/>
                  <a:gd name="connsiteY6" fmla="*/ 1727752 h 3330713"/>
                  <a:gd name="connsiteX7" fmla="*/ 5881758 w 5942502"/>
                  <a:gd name="connsiteY7" fmla="*/ 1532835 h 3330713"/>
                  <a:gd name="connsiteX8" fmla="*/ 5942502 w 5942502"/>
                  <a:gd name="connsiteY8" fmla="*/ 158750 h 3330713"/>
                  <a:gd name="connsiteX9" fmla="*/ 4117008 w 5942502"/>
                  <a:gd name="connsiteY9" fmla="*/ 0 h 3330713"/>
                  <a:gd name="connsiteX10" fmla="*/ 2531165 w 5942502"/>
                  <a:gd name="connsiteY10" fmla="*/ 287130 h 3330713"/>
                  <a:gd name="connsiteX11" fmla="*/ 812800 w 5942502"/>
                  <a:gd name="connsiteY11" fmla="*/ 437322 h 3330713"/>
                  <a:gd name="connsiteX12" fmla="*/ 0 w 5942502"/>
                  <a:gd name="connsiteY12" fmla="*/ 689113 h 3330713"/>
                  <a:gd name="connsiteX13" fmla="*/ 874643 w 5942502"/>
                  <a:gd name="connsiteY13" fmla="*/ 1122017 h 3330713"/>
                  <a:gd name="connsiteX0" fmla="*/ 874643 w 5942502"/>
                  <a:gd name="connsiteY0" fmla="*/ 1122017 h 3330713"/>
                  <a:gd name="connsiteX1" fmla="*/ 2341217 w 5942502"/>
                  <a:gd name="connsiteY1" fmla="*/ 2199861 h 3330713"/>
                  <a:gd name="connsiteX2" fmla="*/ 2893391 w 5942502"/>
                  <a:gd name="connsiteY2" fmla="*/ 3012661 h 3330713"/>
                  <a:gd name="connsiteX3" fmla="*/ 3953565 w 5942502"/>
                  <a:gd name="connsiteY3" fmla="*/ 3330713 h 3330713"/>
                  <a:gd name="connsiteX4" fmla="*/ 5106504 w 5942502"/>
                  <a:gd name="connsiteY4" fmla="*/ 3083339 h 3330713"/>
                  <a:gd name="connsiteX5" fmla="*/ 5605944 w 5942502"/>
                  <a:gd name="connsiteY5" fmla="*/ 2472358 h 3330713"/>
                  <a:gd name="connsiteX6" fmla="*/ 5235707 w 5942502"/>
                  <a:gd name="connsiteY6" fmla="*/ 1727752 h 3330713"/>
                  <a:gd name="connsiteX7" fmla="*/ 5881758 w 5942502"/>
                  <a:gd name="connsiteY7" fmla="*/ 1532835 h 3330713"/>
                  <a:gd name="connsiteX8" fmla="*/ 5942502 w 5942502"/>
                  <a:gd name="connsiteY8" fmla="*/ 158750 h 3330713"/>
                  <a:gd name="connsiteX9" fmla="*/ 4117008 w 5942502"/>
                  <a:gd name="connsiteY9" fmla="*/ 0 h 3330713"/>
                  <a:gd name="connsiteX10" fmla="*/ 2531165 w 5942502"/>
                  <a:gd name="connsiteY10" fmla="*/ 287130 h 3330713"/>
                  <a:gd name="connsiteX11" fmla="*/ 812800 w 5942502"/>
                  <a:gd name="connsiteY11" fmla="*/ 437322 h 3330713"/>
                  <a:gd name="connsiteX12" fmla="*/ 0 w 5942502"/>
                  <a:gd name="connsiteY12" fmla="*/ 689113 h 3330713"/>
                  <a:gd name="connsiteX13" fmla="*/ 874643 w 5942502"/>
                  <a:gd name="connsiteY13" fmla="*/ 1122017 h 3330713"/>
                  <a:gd name="connsiteX0" fmla="*/ 874643 w 5942502"/>
                  <a:gd name="connsiteY0" fmla="*/ 1122017 h 3330713"/>
                  <a:gd name="connsiteX1" fmla="*/ 2341217 w 5942502"/>
                  <a:gd name="connsiteY1" fmla="*/ 2199861 h 3330713"/>
                  <a:gd name="connsiteX2" fmla="*/ 2893391 w 5942502"/>
                  <a:gd name="connsiteY2" fmla="*/ 3012661 h 3330713"/>
                  <a:gd name="connsiteX3" fmla="*/ 3953565 w 5942502"/>
                  <a:gd name="connsiteY3" fmla="*/ 3330713 h 3330713"/>
                  <a:gd name="connsiteX4" fmla="*/ 5106504 w 5942502"/>
                  <a:gd name="connsiteY4" fmla="*/ 3083339 h 3330713"/>
                  <a:gd name="connsiteX5" fmla="*/ 5605944 w 5942502"/>
                  <a:gd name="connsiteY5" fmla="*/ 2472358 h 3330713"/>
                  <a:gd name="connsiteX6" fmla="*/ 5382584 w 5942502"/>
                  <a:gd name="connsiteY6" fmla="*/ 1727752 h 3330713"/>
                  <a:gd name="connsiteX7" fmla="*/ 5881758 w 5942502"/>
                  <a:gd name="connsiteY7" fmla="*/ 1532835 h 3330713"/>
                  <a:gd name="connsiteX8" fmla="*/ 5942502 w 5942502"/>
                  <a:gd name="connsiteY8" fmla="*/ 158750 h 3330713"/>
                  <a:gd name="connsiteX9" fmla="*/ 4117008 w 5942502"/>
                  <a:gd name="connsiteY9" fmla="*/ 0 h 3330713"/>
                  <a:gd name="connsiteX10" fmla="*/ 2531165 w 5942502"/>
                  <a:gd name="connsiteY10" fmla="*/ 287130 h 3330713"/>
                  <a:gd name="connsiteX11" fmla="*/ 812800 w 5942502"/>
                  <a:gd name="connsiteY11" fmla="*/ 437322 h 3330713"/>
                  <a:gd name="connsiteX12" fmla="*/ 0 w 5942502"/>
                  <a:gd name="connsiteY12" fmla="*/ 689113 h 3330713"/>
                  <a:gd name="connsiteX13" fmla="*/ 874643 w 5942502"/>
                  <a:gd name="connsiteY13" fmla="*/ 1122017 h 3330713"/>
                  <a:gd name="connsiteX0" fmla="*/ 874643 w 5942502"/>
                  <a:gd name="connsiteY0" fmla="*/ 1122017 h 3330713"/>
                  <a:gd name="connsiteX1" fmla="*/ 2341217 w 5942502"/>
                  <a:gd name="connsiteY1" fmla="*/ 2199861 h 3330713"/>
                  <a:gd name="connsiteX2" fmla="*/ 2898637 w 5942502"/>
                  <a:gd name="connsiteY2" fmla="*/ 3091345 h 3330713"/>
                  <a:gd name="connsiteX3" fmla="*/ 3953565 w 5942502"/>
                  <a:gd name="connsiteY3" fmla="*/ 3330713 h 3330713"/>
                  <a:gd name="connsiteX4" fmla="*/ 5106504 w 5942502"/>
                  <a:gd name="connsiteY4" fmla="*/ 3083339 h 3330713"/>
                  <a:gd name="connsiteX5" fmla="*/ 5605944 w 5942502"/>
                  <a:gd name="connsiteY5" fmla="*/ 2472358 h 3330713"/>
                  <a:gd name="connsiteX6" fmla="*/ 5382584 w 5942502"/>
                  <a:gd name="connsiteY6" fmla="*/ 1727752 h 3330713"/>
                  <a:gd name="connsiteX7" fmla="*/ 5881758 w 5942502"/>
                  <a:gd name="connsiteY7" fmla="*/ 1532835 h 3330713"/>
                  <a:gd name="connsiteX8" fmla="*/ 5942502 w 5942502"/>
                  <a:gd name="connsiteY8" fmla="*/ 158750 h 3330713"/>
                  <a:gd name="connsiteX9" fmla="*/ 4117008 w 5942502"/>
                  <a:gd name="connsiteY9" fmla="*/ 0 h 3330713"/>
                  <a:gd name="connsiteX10" fmla="*/ 2531165 w 5942502"/>
                  <a:gd name="connsiteY10" fmla="*/ 287130 h 3330713"/>
                  <a:gd name="connsiteX11" fmla="*/ 812800 w 5942502"/>
                  <a:gd name="connsiteY11" fmla="*/ 437322 h 3330713"/>
                  <a:gd name="connsiteX12" fmla="*/ 0 w 5942502"/>
                  <a:gd name="connsiteY12" fmla="*/ 689113 h 3330713"/>
                  <a:gd name="connsiteX13" fmla="*/ 874643 w 5942502"/>
                  <a:gd name="connsiteY13" fmla="*/ 1122017 h 3330713"/>
                  <a:gd name="connsiteX0" fmla="*/ 874643 w 5942502"/>
                  <a:gd name="connsiteY0" fmla="*/ 996123 h 3204819"/>
                  <a:gd name="connsiteX1" fmla="*/ 2341217 w 5942502"/>
                  <a:gd name="connsiteY1" fmla="*/ 2073967 h 3204819"/>
                  <a:gd name="connsiteX2" fmla="*/ 2898637 w 5942502"/>
                  <a:gd name="connsiteY2" fmla="*/ 2965451 h 3204819"/>
                  <a:gd name="connsiteX3" fmla="*/ 3953565 w 5942502"/>
                  <a:gd name="connsiteY3" fmla="*/ 3204819 h 3204819"/>
                  <a:gd name="connsiteX4" fmla="*/ 5106504 w 5942502"/>
                  <a:gd name="connsiteY4" fmla="*/ 2957445 h 3204819"/>
                  <a:gd name="connsiteX5" fmla="*/ 5605944 w 5942502"/>
                  <a:gd name="connsiteY5" fmla="*/ 2346464 h 3204819"/>
                  <a:gd name="connsiteX6" fmla="*/ 5382584 w 5942502"/>
                  <a:gd name="connsiteY6" fmla="*/ 1601858 h 3204819"/>
                  <a:gd name="connsiteX7" fmla="*/ 5881758 w 5942502"/>
                  <a:gd name="connsiteY7" fmla="*/ 1406941 h 3204819"/>
                  <a:gd name="connsiteX8" fmla="*/ 5942502 w 5942502"/>
                  <a:gd name="connsiteY8" fmla="*/ 32856 h 3204819"/>
                  <a:gd name="connsiteX9" fmla="*/ 4169464 w 5942502"/>
                  <a:gd name="connsiteY9" fmla="*/ 0 h 3204819"/>
                  <a:gd name="connsiteX10" fmla="*/ 2531165 w 5942502"/>
                  <a:gd name="connsiteY10" fmla="*/ 161236 h 3204819"/>
                  <a:gd name="connsiteX11" fmla="*/ 812800 w 5942502"/>
                  <a:gd name="connsiteY11" fmla="*/ 311428 h 3204819"/>
                  <a:gd name="connsiteX12" fmla="*/ 0 w 5942502"/>
                  <a:gd name="connsiteY12" fmla="*/ 563219 h 3204819"/>
                  <a:gd name="connsiteX13" fmla="*/ 874643 w 5942502"/>
                  <a:gd name="connsiteY13" fmla="*/ 996123 h 3204819"/>
                  <a:gd name="connsiteX0" fmla="*/ 874643 w 5932010"/>
                  <a:gd name="connsiteY0" fmla="*/ 996123 h 3204819"/>
                  <a:gd name="connsiteX1" fmla="*/ 2341217 w 5932010"/>
                  <a:gd name="connsiteY1" fmla="*/ 2073967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605944 w 5932010"/>
                  <a:gd name="connsiteY5" fmla="*/ 2346464 h 3204819"/>
                  <a:gd name="connsiteX6" fmla="*/ 5382584 w 5932010"/>
                  <a:gd name="connsiteY6" fmla="*/ 1601858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74643 w 5932010"/>
                  <a:gd name="connsiteY13" fmla="*/ 996123 h 3204819"/>
                  <a:gd name="connsiteX0" fmla="*/ 874643 w 5932010"/>
                  <a:gd name="connsiteY0" fmla="*/ 996123 h 3204819"/>
                  <a:gd name="connsiteX1" fmla="*/ 2341217 w 5932010"/>
                  <a:gd name="connsiteY1" fmla="*/ 2073967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605944 w 5932010"/>
                  <a:gd name="connsiteY5" fmla="*/ 2346464 h 3204819"/>
                  <a:gd name="connsiteX6" fmla="*/ 5503232 w 5932010"/>
                  <a:gd name="connsiteY6" fmla="*/ 1575630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74643 w 5932010"/>
                  <a:gd name="connsiteY13" fmla="*/ 996123 h 3204819"/>
                  <a:gd name="connsiteX0" fmla="*/ 874643 w 5932010"/>
                  <a:gd name="connsiteY0" fmla="*/ 996123 h 3204819"/>
                  <a:gd name="connsiteX1" fmla="*/ 2341217 w 5932010"/>
                  <a:gd name="connsiteY1" fmla="*/ 2073967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443331 w 5932010"/>
                  <a:gd name="connsiteY5" fmla="*/ 2346464 h 3204819"/>
                  <a:gd name="connsiteX6" fmla="*/ 5503232 w 5932010"/>
                  <a:gd name="connsiteY6" fmla="*/ 1575630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74643 w 5932010"/>
                  <a:gd name="connsiteY13" fmla="*/ 996123 h 3204819"/>
                  <a:gd name="connsiteX0" fmla="*/ 874643 w 5932010"/>
                  <a:gd name="connsiteY0" fmla="*/ 996123 h 3204819"/>
                  <a:gd name="connsiteX1" fmla="*/ 2341217 w 5932010"/>
                  <a:gd name="connsiteY1" fmla="*/ 2073967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527261 w 5932010"/>
                  <a:gd name="connsiteY5" fmla="*/ 2346464 h 3204819"/>
                  <a:gd name="connsiteX6" fmla="*/ 5503232 w 5932010"/>
                  <a:gd name="connsiteY6" fmla="*/ 1575630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74643 w 5932010"/>
                  <a:gd name="connsiteY13" fmla="*/ 996123 h 3204819"/>
                  <a:gd name="connsiteX0" fmla="*/ 874643 w 5932010"/>
                  <a:gd name="connsiteY0" fmla="*/ 996123 h 3204819"/>
                  <a:gd name="connsiteX1" fmla="*/ 2341217 w 5932010"/>
                  <a:gd name="connsiteY1" fmla="*/ 2073967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527261 w 5932010"/>
                  <a:gd name="connsiteY5" fmla="*/ 2346464 h 3204819"/>
                  <a:gd name="connsiteX6" fmla="*/ 5414057 w 5932010"/>
                  <a:gd name="connsiteY6" fmla="*/ 1591367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74643 w 5932010"/>
                  <a:gd name="connsiteY13" fmla="*/ 996123 h 3204819"/>
                  <a:gd name="connsiteX0" fmla="*/ 837924 w 5932010"/>
                  <a:gd name="connsiteY0" fmla="*/ 1300366 h 3204819"/>
                  <a:gd name="connsiteX1" fmla="*/ 2341217 w 5932010"/>
                  <a:gd name="connsiteY1" fmla="*/ 2073967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527261 w 5932010"/>
                  <a:gd name="connsiteY5" fmla="*/ 2346464 h 3204819"/>
                  <a:gd name="connsiteX6" fmla="*/ 5414057 w 5932010"/>
                  <a:gd name="connsiteY6" fmla="*/ 1591367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37924 w 5932010"/>
                  <a:gd name="connsiteY13" fmla="*/ 1300366 h 3204819"/>
                  <a:gd name="connsiteX0" fmla="*/ 837924 w 5932010"/>
                  <a:gd name="connsiteY0" fmla="*/ 1300366 h 3204819"/>
                  <a:gd name="connsiteX1" fmla="*/ 2236306 w 5932010"/>
                  <a:gd name="connsiteY1" fmla="*/ 2094949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527261 w 5932010"/>
                  <a:gd name="connsiteY5" fmla="*/ 2346464 h 3204819"/>
                  <a:gd name="connsiteX6" fmla="*/ 5414057 w 5932010"/>
                  <a:gd name="connsiteY6" fmla="*/ 1591367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37924 w 5932010"/>
                  <a:gd name="connsiteY13" fmla="*/ 1300366 h 3204819"/>
                  <a:gd name="connsiteX0" fmla="*/ 837924 w 5932010"/>
                  <a:gd name="connsiteY0" fmla="*/ 1300366 h 3204819"/>
                  <a:gd name="connsiteX1" fmla="*/ 1661915 w 5932010"/>
                  <a:gd name="connsiteY1" fmla="*/ 2449025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527261 w 5932010"/>
                  <a:gd name="connsiteY5" fmla="*/ 2346464 h 3204819"/>
                  <a:gd name="connsiteX6" fmla="*/ 5414057 w 5932010"/>
                  <a:gd name="connsiteY6" fmla="*/ 1591367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37924 w 5932010"/>
                  <a:gd name="connsiteY13" fmla="*/ 1300366 h 3204819"/>
                  <a:gd name="connsiteX0" fmla="*/ 837924 w 5932010"/>
                  <a:gd name="connsiteY0" fmla="*/ 1300366 h 3204819"/>
                  <a:gd name="connsiteX1" fmla="*/ 1543890 w 5932010"/>
                  <a:gd name="connsiteY1" fmla="*/ 2449025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527261 w 5932010"/>
                  <a:gd name="connsiteY5" fmla="*/ 2346464 h 3204819"/>
                  <a:gd name="connsiteX6" fmla="*/ 5414057 w 5932010"/>
                  <a:gd name="connsiteY6" fmla="*/ 1591367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37924 w 5932010"/>
                  <a:gd name="connsiteY13" fmla="*/ 1300366 h 3204819"/>
                  <a:gd name="connsiteX0" fmla="*/ 837924 w 5932010"/>
                  <a:gd name="connsiteY0" fmla="*/ 1300366 h 3204819"/>
                  <a:gd name="connsiteX1" fmla="*/ 1543890 w 5932010"/>
                  <a:gd name="connsiteY1" fmla="*/ 2449025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527261 w 5932010"/>
                  <a:gd name="connsiteY5" fmla="*/ 2346464 h 3204819"/>
                  <a:gd name="connsiteX6" fmla="*/ 5547819 w 5932010"/>
                  <a:gd name="connsiteY6" fmla="*/ 1591367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37924 w 5932010"/>
                  <a:gd name="connsiteY13" fmla="*/ 1300366 h 3204819"/>
                  <a:gd name="connsiteX0" fmla="*/ 837924 w 6031257"/>
                  <a:gd name="connsiteY0" fmla="*/ 1300366 h 3204819"/>
                  <a:gd name="connsiteX1" fmla="*/ 1543890 w 6031257"/>
                  <a:gd name="connsiteY1" fmla="*/ 2449025 h 3204819"/>
                  <a:gd name="connsiteX2" fmla="*/ 2898637 w 6031257"/>
                  <a:gd name="connsiteY2" fmla="*/ 2965451 h 3204819"/>
                  <a:gd name="connsiteX3" fmla="*/ 3953565 w 6031257"/>
                  <a:gd name="connsiteY3" fmla="*/ 3204819 h 3204819"/>
                  <a:gd name="connsiteX4" fmla="*/ 5106504 w 6031257"/>
                  <a:gd name="connsiteY4" fmla="*/ 2957445 h 3204819"/>
                  <a:gd name="connsiteX5" fmla="*/ 5527261 w 6031257"/>
                  <a:gd name="connsiteY5" fmla="*/ 2346464 h 3204819"/>
                  <a:gd name="connsiteX6" fmla="*/ 5547819 w 6031257"/>
                  <a:gd name="connsiteY6" fmla="*/ 1591367 h 3204819"/>
                  <a:gd name="connsiteX7" fmla="*/ 6031257 w 6031257"/>
                  <a:gd name="connsiteY7" fmla="*/ 1367599 h 3204819"/>
                  <a:gd name="connsiteX8" fmla="*/ 5932010 w 6031257"/>
                  <a:gd name="connsiteY8" fmla="*/ 410537 h 3204819"/>
                  <a:gd name="connsiteX9" fmla="*/ 4169464 w 6031257"/>
                  <a:gd name="connsiteY9" fmla="*/ 0 h 3204819"/>
                  <a:gd name="connsiteX10" fmla="*/ 2531165 w 6031257"/>
                  <a:gd name="connsiteY10" fmla="*/ 161236 h 3204819"/>
                  <a:gd name="connsiteX11" fmla="*/ 812800 w 6031257"/>
                  <a:gd name="connsiteY11" fmla="*/ 311428 h 3204819"/>
                  <a:gd name="connsiteX12" fmla="*/ 0 w 6031257"/>
                  <a:gd name="connsiteY12" fmla="*/ 563219 h 3204819"/>
                  <a:gd name="connsiteX13" fmla="*/ 837924 w 6031257"/>
                  <a:gd name="connsiteY13" fmla="*/ 1300366 h 3204819"/>
                  <a:gd name="connsiteX0" fmla="*/ 837924 w 6031257"/>
                  <a:gd name="connsiteY0" fmla="*/ 1300366 h 3204819"/>
                  <a:gd name="connsiteX1" fmla="*/ 1543890 w 6031257"/>
                  <a:gd name="connsiteY1" fmla="*/ 2449025 h 3204819"/>
                  <a:gd name="connsiteX2" fmla="*/ 2898637 w 6031257"/>
                  <a:gd name="connsiteY2" fmla="*/ 2965451 h 3204819"/>
                  <a:gd name="connsiteX3" fmla="*/ 3953565 w 6031257"/>
                  <a:gd name="connsiteY3" fmla="*/ 3204819 h 3204819"/>
                  <a:gd name="connsiteX4" fmla="*/ 5106504 w 6031257"/>
                  <a:gd name="connsiteY4" fmla="*/ 2957445 h 3204819"/>
                  <a:gd name="connsiteX5" fmla="*/ 5527261 w 6031257"/>
                  <a:gd name="connsiteY5" fmla="*/ 2346464 h 3204819"/>
                  <a:gd name="connsiteX6" fmla="*/ 5547819 w 6031257"/>
                  <a:gd name="connsiteY6" fmla="*/ 1591367 h 3204819"/>
                  <a:gd name="connsiteX7" fmla="*/ 6031257 w 6031257"/>
                  <a:gd name="connsiteY7" fmla="*/ 1367599 h 3204819"/>
                  <a:gd name="connsiteX8" fmla="*/ 5994957 w 6031257"/>
                  <a:gd name="connsiteY8" fmla="*/ 166618 h 3204819"/>
                  <a:gd name="connsiteX9" fmla="*/ 4169464 w 6031257"/>
                  <a:gd name="connsiteY9" fmla="*/ 0 h 3204819"/>
                  <a:gd name="connsiteX10" fmla="*/ 2531165 w 6031257"/>
                  <a:gd name="connsiteY10" fmla="*/ 161236 h 3204819"/>
                  <a:gd name="connsiteX11" fmla="*/ 812800 w 6031257"/>
                  <a:gd name="connsiteY11" fmla="*/ 311428 h 3204819"/>
                  <a:gd name="connsiteX12" fmla="*/ 0 w 6031257"/>
                  <a:gd name="connsiteY12" fmla="*/ 563219 h 3204819"/>
                  <a:gd name="connsiteX13" fmla="*/ 837924 w 6031257"/>
                  <a:gd name="connsiteY13" fmla="*/ 1300366 h 3204819"/>
                  <a:gd name="connsiteX0" fmla="*/ 837924 w 6031257"/>
                  <a:gd name="connsiteY0" fmla="*/ 1379050 h 3283503"/>
                  <a:gd name="connsiteX1" fmla="*/ 1543890 w 6031257"/>
                  <a:gd name="connsiteY1" fmla="*/ 2527709 h 3283503"/>
                  <a:gd name="connsiteX2" fmla="*/ 2898637 w 6031257"/>
                  <a:gd name="connsiteY2" fmla="*/ 3044135 h 3283503"/>
                  <a:gd name="connsiteX3" fmla="*/ 3953565 w 6031257"/>
                  <a:gd name="connsiteY3" fmla="*/ 3283503 h 3283503"/>
                  <a:gd name="connsiteX4" fmla="*/ 5106504 w 6031257"/>
                  <a:gd name="connsiteY4" fmla="*/ 3036129 h 3283503"/>
                  <a:gd name="connsiteX5" fmla="*/ 5527261 w 6031257"/>
                  <a:gd name="connsiteY5" fmla="*/ 2425148 h 3283503"/>
                  <a:gd name="connsiteX6" fmla="*/ 5547819 w 6031257"/>
                  <a:gd name="connsiteY6" fmla="*/ 1670051 h 3283503"/>
                  <a:gd name="connsiteX7" fmla="*/ 6031257 w 6031257"/>
                  <a:gd name="connsiteY7" fmla="*/ 1446283 h 3283503"/>
                  <a:gd name="connsiteX8" fmla="*/ 5994957 w 6031257"/>
                  <a:gd name="connsiteY8" fmla="*/ 245302 h 3283503"/>
                  <a:gd name="connsiteX9" fmla="*/ 4169464 w 6031257"/>
                  <a:gd name="connsiteY9" fmla="*/ 0 h 3283503"/>
                  <a:gd name="connsiteX10" fmla="*/ 2531165 w 6031257"/>
                  <a:gd name="connsiteY10" fmla="*/ 239920 h 3283503"/>
                  <a:gd name="connsiteX11" fmla="*/ 812800 w 6031257"/>
                  <a:gd name="connsiteY11" fmla="*/ 390112 h 3283503"/>
                  <a:gd name="connsiteX12" fmla="*/ 0 w 6031257"/>
                  <a:gd name="connsiteY12" fmla="*/ 641903 h 3283503"/>
                  <a:gd name="connsiteX13" fmla="*/ 837924 w 6031257"/>
                  <a:gd name="connsiteY13" fmla="*/ 1379050 h 3283503"/>
                  <a:gd name="connsiteX0" fmla="*/ 837924 w 6031257"/>
                  <a:gd name="connsiteY0" fmla="*/ 1379050 h 3283503"/>
                  <a:gd name="connsiteX1" fmla="*/ 1543890 w 6031257"/>
                  <a:gd name="connsiteY1" fmla="*/ 2527709 h 3283503"/>
                  <a:gd name="connsiteX2" fmla="*/ 2898637 w 6031257"/>
                  <a:gd name="connsiteY2" fmla="*/ 3044135 h 3283503"/>
                  <a:gd name="connsiteX3" fmla="*/ 3953565 w 6031257"/>
                  <a:gd name="connsiteY3" fmla="*/ 3283503 h 3283503"/>
                  <a:gd name="connsiteX4" fmla="*/ 5106504 w 6031257"/>
                  <a:gd name="connsiteY4" fmla="*/ 3036129 h 3283503"/>
                  <a:gd name="connsiteX5" fmla="*/ 5527261 w 6031257"/>
                  <a:gd name="connsiteY5" fmla="*/ 2425148 h 3283503"/>
                  <a:gd name="connsiteX6" fmla="*/ 5547819 w 6031257"/>
                  <a:gd name="connsiteY6" fmla="*/ 1670051 h 3283503"/>
                  <a:gd name="connsiteX7" fmla="*/ 6031257 w 6031257"/>
                  <a:gd name="connsiteY7" fmla="*/ 1446283 h 3283503"/>
                  <a:gd name="connsiteX8" fmla="*/ 5994957 w 6031257"/>
                  <a:gd name="connsiteY8" fmla="*/ 245302 h 3283503"/>
                  <a:gd name="connsiteX9" fmla="*/ 4169464 w 6031257"/>
                  <a:gd name="connsiteY9" fmla="*/ 0 h 3283503"/>
                  <a:gd name="connsiteX10" fmla="*/ 2578375 w 6031257"/>
                  <a:gd name="connsiteY10" fmla="*/ 184842 h 3283503"/>
                  <a:gd name="connsiteX11" fmla="*/ 812800 w 6031257"/>
                  <a:gd name="connsiteY11" fmla="*/ 390112 h 3283503"/>
                  <a:gd name="connsiteX12" fmla="*/ 0 w 6031257"/>
                  <a:gd name="connsiteY12" fmla="*/ 641903 h 3283503"/>
                  <a:gd name="connsiteX13" fmla="*/ 837924 w 6031257"/>
                  <a:gd name="connsiteY13" fmla="*/ 1379050 h 328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31257" h="3283503">
                    <a:moveTo>
                      <a:pt x="837924" y="1379050"/>
                    </a:moveTo>
                    <a:lnTo>
                      <a:pt x="1543890" y="2527709"/>
                    </a:lnTo>
                    <a:lnTo>
                      <a:pt x="2898637" y="3044135"/>
                    </a:lnTo>
                    <a:lnTo>
                      <a:pt x="3953565" y="3283503"/>
                    </a:lnTo>
                    <a:lnTo>
                      <a:pt x="5106504" y="3036129"/>
                    </a:lnTo>
                    <a:lnTo>
                      <a:pt x="5527261" y="2425148"/>
                    </a:lnTo>
                    <a:lnTo>
                      <a:pt x="5547819" y="1670051"/>
                    </a:lnTo>
                    <a:lnTo>
                      <a:pt x="6031257" y="1446283"/>
                    </a:lnTo>
                    <a:lnTo>
                      <a:pt x="5994957" y="245302"/>
                    </a:lnTo>
                    <a:lnTo>
                      <a:pt x="4169464" y="0"/>
                    </a:lnTo>
                    <a:lnTo>
                      <a:pt x="2578375" y="184842"/>
                    </a:lnTo>
                    <a:lnTo>
                      <a:pt x="812800" y="390112"/>
                    </a:lnTo>
                    <a:lnTo>
                      <a:pt x="0" y="641903"/>
                    </a:lnTo>
                    <a:lnTo>
                      <a:pt x="837924" y="1379050"/>
                    </a:lnTo>
                    <a:close/>
                  </a:path>
                </a:pathLst>
              </a:custGeom>
              <a:gradFill flip="none" rotWithShape="1">
                <a:gsLst>
                  <a:gs pos="18000">
                    <a:schemeClr val="accent3">
                      <a:lumMod val="75000"/>
                      <a:alpha val="50000"/>
                    </a:schemeClr>
                  </a:gs>
                  <a:gs pos="49000">
                    <a:schemeClr val="accent3">
                      <a:lumMod val="75000"/>
                      <a:alpha val="22000"/>
                    </a:schemeClr>
                  </a:gs>
                  <a:gs pos="67000">
                    <a:schemeClr val="accent3">
                      <a:alpha val="0"/>
                    </a:schemeClr>
                  </a:gs>
                </a:gsLst>
                <a:path path="circle">
                  <a:fillToRect l="100000" b="100000"/>
                </a:path>
                <a:tileRect t="-100000" r="-100000"/>
              </a:gradFill>
              <a:ln>
                <a:noFill/>
              </a:ln>
              <a:effectLst>
                <a:softEdge rad="8636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Freeform: Shape 9">
                <a:extLst>
                  <a:ext uri="{FF2B5EF4-FFF2-40B4-BE49-F238E27FC236}">
                    <a16:creationId xmlns:a16="http://schemas.microsoft.com/office/drawing/2014/main" id="{50306CFC-AC98-51F1-3D10-177870F57ECA}"/>
                  </a:ext>
                </a:extLst>
              </p:cNvPr>
              <p:cNvSpPr/>
              <p:nvPr userDrawn="1"/>
            </p:nvSpPr>
            <p:spPr>
              <a:xfrm flipH="1" flipV="1">
                <a:off x="13077671" y="0"/>
                <a:ext cx="9734800" cy="5299765"/>
              </a:xfrm>
              <a:custGeom>
                <a:avLst/>
                <a:gdLst>
                  <a:gd name="connsiteX0" fmla="*/ 874643 w 6383130"/>
                  <a:gd name="connsiteY0" fmla="*/ 1122017 h 3330713"/>
                  <a:gd name="connsiteX1" fmla="*/ 2341217 w 6383130"/>
                  <a:gd name="connsiteY1" fmla="*/ 2199861 h 3330713"/>
                  <a:gd name="connsiteX2" fmla="*/ 2893391 w 6383130"/>
                  <a:gd name="connsiteY2" fmla="*/ 3012661 h 3330713"/>
                  <a:gd name="connsiteX3" fmla="*/ 3953565 w 6383130"/>
                  <a:gd name="connsiteY3" fmla="*/ 3330713 h 3330713"/>
                  <a:gd name="connsiteX4" fmla="*/ 5106504 w 6383130"/>
                  <a:gd name="connsiteY4" fmla="*/ 3083339 h 3330713"/>
                  <a:gd name="connsiteX5" fmla="*/ 5464313 w 6383130"/>
                  <a:gd name="connsiteY5" fmla="*/ 2425148 h 3330713"/>
                  <a:gd name="connsiteX6" fmla="*/ 4753113 w 6383130"/>
                  <a:gd name="connsiteY6" fmla="*/ 1696278 h 3330713"/>
                  <a:gd name="connsiteX7" fmla="*/ 6007652 w 6383130"/>
                  <a:gd name="connsiteY7" fmla="*/ 1532835 h 3330713"/>
                  <a:gd name="connsiteX8" fmla="*/ 6383130 w 6383130"/>
                  <a:gd name="connsiteY8" fmla="*/ 1334052 h 3330713"/>
                  <a:gd name="connsiteX9" fmla="*/ 6383130 w 6383130"/>
                  <a:gd name="connsiteY9" fmla="*/ 216452 h 3330713"/>
                  <a:gd name="connsiteX10" fmla="*/ 4117008 w 6383130"/>
                  <a:gd name="connsiteY10" fmla="*/ 0 h 3330713"/>
                  <a:gd name="connsiteX11" fmla="*/ 2531165 w 6383130"/>
                  <a:gd name="connsiteY11" fmla="*/ 287130 h 3330713"/>
                  <a:gd name="connsiteX12" fmla="*/ 812800 w 6383130"/>
                  <a:gd name="connsiteY12" fmla="*/ 437322 h 3330713"/>
                  <a:gd name="connsiteX13" fmla="*/ 0 w 6383130"/>
                  <a:gd name="connsiteY13" fmla="*/ 689113 h 3330713"/>
                  <a:gd name="connsiteX14" fmla="*/ 874643 w 6383130"/>
                  <a:gd name="connsiteY14" fmla="*/ 1122017 h 3330713"/>
                  <a:gd name="connsiteX0" fmla="*/ 874643 w 6383130"/>
                  <a:gd name="connsiteY0" fmla="*/ 1122017 h 3330713"/>
                  <a:gd name="connsiteX1" fmla="*/ 2341217 w 6383130"/>
                  <a:gd name="connsiteY1" fmla="*/ 2199861 h 3330713"/>
                  <a:gd name="connsiteX2" fmla="*/ 2893391 w 6383130"/>
                  <a:gd name="connsiteY2" fmla="*/ 3012661 h 3330713"/>
                  <a:gd name="connsiteX3" fmla="*/ 3953565 w 6383130"/>
                  <a:gd name="connsiteY3" fmla="*/ 3330713 h 3330713"/>
                  <a:gd name="connsiteX4" fmla="*/ 5106504 w 6383130"/>
                  <a:gd name="connsiteY4" fmla="*/ 3083339 h 3330713"/>
                  <a:gd name="connsiteX5" fmla="*/ 5464313 w 6383130"/>
                  <a:gd name="connsiteY5" fmla="*/ 2425148 h 3330713"/>
                  <a:gd name="connsiteX6" fmla="*/ 4753113 w 6383130"/>
                  <a:gd name="connsiteY6" fmla="*/ 1696278 h 3330713"/>
                  <a:gd name="connsiteX7" fmla="*/ 6007652 w 6383130"/>
                  <a:gd name="connsiteY7" fmla="*/ 1532835 h 3330713"/>
                  <a:gd name="connsiteX8" fmla="*/ 6383130 w 6383130"/>
                  <a:gd name="connsiteY8" fmla="*/ 216452 h 3330713"/>
                  <a:gd name="connsiteX9" fmla="*/ 4117008 w 6383130"/>
                  <a:gd name="connsiteY9" fmla="*/ 0 h 3330713"/>
                  <a:gd name="connsiteX10" fmla="*/ 2531165 w 6383130"/>
                  <a:gd name="connsiteY10" fmla="*/ 287130 h 3330713"/>
                  <a:gd name="connsiteX11" fmla="*/ 812800 w 6383130"/>
                  <a:gd name="connsiteY11" fmla="*/ 437322 h 3330713"/>
                  <a:gd name="connsiteX12" fmla="*/ 0 w 6383130"/>
                  <a:gd name="connsiteY12" fmla="*/ 689113 h 3330713"/>
                  <a:gd name="connsiteX13" fmla="*/ 874643 w 6383130"/>
                  <a:gd name="connsiteY13" fmla="*/ 1122017 h 3330713"/>
                  <a:gd name="connsiteX0" fmla="*/ 874643 w 6007652"/>
                  <a:gd name="connsiteY0" fmla="*/ 1122017 h 3330713"/>
                  <a:gd name="connsiteX1" fmla="*/ 2341217 w 6007652"/>
                  <a:gd name="connsiteY1" fmla="*/ 2199861 h 3330713"/>
                  <a:gd name="connsiteX2" fmla="*/ 2893391 w 6007652"/>
                  <a:gd name="connsiteY2" fmla="*/ 3012661 h 3330713"/>
                  <a:gd name="connsiteX3" fmla="*/ 3953565 w 6007652"/>
                  <a:gd name="connsiteY3" fmla="*/ 3330713 h 3330713"/>
                  <a:gd name="connsiteX4" fmla="*/ 5106504 w 6007652"/>
                  <a:gd name="connsiteY4" fmla="*/ 3083339 h 3330713"/>
                  <a:gd name="connsiteX5" fmla="*/ 5464313 w 6007652"/>
                  <a:gd name="connsiteY5" fmla="*/ 2425148 h 3330713"/>
                  <a:gd name="connsiteX6" fmla="*/ 4753113 w 6007652"/>
                  <a:gd name="connsiteY6" fmla="*/ 1696278 h 3330713"/>
                  <a:gd name="connsiteX7" fmla="*/ 6007652 w 6007652"/>
                  <a:gd name="connsiteY7" fmla="*/ 1532835 h 3330713"/>
                  <a:gd name="connsiteX8" fmla="*/ 5942502 w 6007652"/>
                  <a:gd name="connsiteY8" fmla="*/ 158750 h 3330713"/>
                  <a:gd name="connsiteX9" fmla="*/ 4117008 w 6007652"/>
                  <a:gd name="connsiteY9" fmla="*/ 0 h 3330713"/>
                  <a:gd name="connsiteX10" fmla="*/ 2531165 w 6007652"/>
                  <a:gd name="connsiteY10" fmla="*/ 287130 h 3330713"/>
                  <a:gd name="connsiteX11" fmla="*/ 812800 w 6007652"/>
                  <a:gd name="connsiteY11" fmla="*/ 437322 h 3330713"/>
                  <a:gd name="connsiteX12" fmla="*/ 0 w 6007652"/>
                  <a:gd name="connsiteY12" fmla="*/ 689113 h 3330713"/>
                  <a:gd name="connsiteX13" fmla="*/ 874643 w 6007652"/>
                  <a:gd name="connsiteY13" fmla="*/ 1122017 h 3330713"/>
                  <a:gd name="connsiteX0" fmla="*/ 874643 w 5942502"/>
                  <a:gd name="connsiteY0" fmla="*/ 1122017 h 3330713"/>
                  <a:gd name="connsiteX1" fmla="*/ 2341217 w 5942502"/>
                  <a:gd name="connsiteY1" fmla="*/ 2199861 h 3330713"/>
                  <a:gd name="connsiteX2" fmla="*/ 2893391 w 5942502"/>
                  <a:gd name="connsiteY2" fmla="*/ 3012661 h 3330713"/>
                  <a:gd name="connsiteX3" fmla="*/ 3953565 w 5942502"/>
                  <a:gd name="connsiteY3" fmla="*/ 3330713 h 3330713"/>
                  <a:gd name="connsiteX4" fmla="*/ 5106504 w 5942502"/>
                  <a:gd name="connsiteY4" fmla="*/ 3083339 h 3330713"/>
                  <a:gd name="connsiteX5" fmla="*/ 5464313 w 5942502"/>
                  <a:gd name="connsiteY5" fmla="*/ 2425148 h 3330713"/>
                  <a:gd name="connsiteX6" fmla="*/ 4753113 w 5942502"/>
                  <a:gd name="connsiteY6" fmla="*/ 1696278 h 3330713"/>
                  <a:gd name="connsiteX7" fmla="*/ 5881758 w 5942502"/>
                  <a:gd name="connsiteY7" fmla="*/ 1532835 h 3330713"/>
                  <a:gd name="connsiteX8" fmla="*/ 5942502 w 5942502"/>
                  <a:gd name="connsiteY8" fmla="*/ 158750 h 3330713"/>
                  <a:gd name="connsiteX9" fmla="*/ 4117008 w 5942502"/>
                  <a:gd name="connsiteY9" fmla="*/ 0 h 3330713"/>
                  <a:gd name="connsiteX10" fmla="*/ 2531165 w 5942502"/>
                  <a:gd name="connsiteY10" fmla="*/ 287130 h 3330713"/>
                  <a:gd name="connsiteX11" fmla="*/ 812800 w 5942502"/>
                  <a:gd name="connsiteY11" fmla="*/ 437322 h 3330713"/>
                  <a:gd name="connsiteX12" fmla="*/ 0 w 5942502"/>
                  <a:gd name="connsiteY12" fmla="*/ 689113 h 3330713"/>
                  <a:gd name="connsiteX13" fmla="*/ 874643 w 5942502"/>
                  <a:gd name="connsiteY13" fmla="*/ 1122017 h 3330713"/>
                  <a:gd name="connsiteX0" fmla="*/ 874643 w 5942502"/>
                  <a:gd name="connsiteY0" fmla="*/ 1122017 h 3330713"/>
                  <a:gd name="connsiteX1" fmla="*/ 2341217 w 5942502"/>
                  <a:gd name="connsiteY1" fmla="*/ 2199861 h 3330713"/>
                  <a:gd name="connsiteX2" fmla="*/ 2893391 w 5942502"/>
                  <a:gd name="connsiteY2" fmla="*/ 3012661 h 3330713"/>
                  <a:gd name="connsiteX3" fmla="*/ 3953565 w 5942502"/>
                  <a:gd name="connsiteY3" fmla="*/ 3330713 h 3330713"/>
                  <a:gd name="connsiteX4" fmla="*/ 5106504 w 5942502"/>
                  <a:gd name="connsiteY4" fmla="*/ 3083339 h 3330713"/>
                  <a:gd name="connsiteX5" fmla="*/ 5464313 w 5942502"/>
                  <a:gd name="connsiteY5" fmla="*/ 2425148 h 3330713"/>
                  <a:gd name="connsiteX6" fmla="*/ 5109813 w 5942502"/>
                  <a:gd name="connsiteY6" fmla="*/ 1712015 h 3330713"/>
                  <a:gd name="connsiteX7" fmla="*/ 5881758 w 5942502"/>
                  <a:gd name="connsiteY7" fmla="*/ 1532835 h 3330713"/>
                  <a:gd name="connsiteX8" fmla="*/ 5942502 w 5942502"/>
                  <a:gd name="connsiteY8" fmla="*/ 158750 h 3330713"/>
                  <a:gd name="connsiteX9" fmla="*/ 4117008 w 5942502"/>
                  <a:gd name="connsiteY9" fmla="*/ 0 h 3330713"/>
                  <a:gd name="connsiteX10" fmla="*/ 2531165 w 5942502"/>
                  <a:gd name="connsiteY10" fmla="*/ 287130 h 3330713"/>
                  <a:gd name="connsiteX11" fmla="*/ 812800 w 5942502"/>
                  <a:gd name="connsiteY11" fmla="*/ 437322 h 3330713"/>
                  <a:gd name="connsiteX12" fmla="*/ 0 w 5942502"/>
                  <a:gd name="connsiteY12" fmla="*/ 689113 h 3330713"/>
                  <a:gd name="connsiteX13" fmla="*/ 874643 w 5942502"/>
                  <a:gd name="connsiteY13" fmla="*/ 1122017 h 3330713"/>
                  <a:gd name="connsiteX0" fmla="*/ 874643 w 5942502"/>
                  <a:gd name="connsiteY0" fmla="*/ 1122017 h 3330713"/>
                  <a:gd name="connsiteX1" fmla="*/ 2341217 w 5942502"/>
                  <a:gd name="connsiteY1" fmla="*/ 2199861 h 3330713"/>
                  <a:gd name="connsiteX2" fmla="*/ 2893391 w 5942502"/>
                  <a:gd name="connsiteY2" fmla="*/ 3012661 h 3330713"/>
                  <a:gd name="connsiteX3" fmla="*/ 3953565 w 5942502"/>
                  <a:gd name="connsiteY3" fmla="*/ 3330713 h 3330713"/>
                  <a:gd name="connsiteX4" fmla="*/ 5106504 w 5942502"/>
                  <a:gd name="connsiteY4" fmla="*/ 3083339 h 3330713"/>
                  <a:gd name="connsiteX5" fmla="*/ 5464313 w 5942502"/>
                  <a:gd name="connsiteY5" fmla="*/ 2425148 h 3330713"/>
                  <a:gd name="connsiteX6" fmla="*/ 5235707 w 5942502"/>
                  <a:gd name="connsiteY6" fmla="*/ 1727752 h 3330713"/>
                  <a:gd name="connsiteX7" fmla="*/ 5881758 w 5942502"/>
                  <a:gd name="connsiteY7" fmla="*/ 1532835 h 3330713"/>
                  <a:gd name="connsiteX8" fmla="*/ 5942502 w 5942502"/>
                  <a:gd name="connsiteY8" fmla="*/ 158750 h 3330713"/>
                  <a:gd name="connsiteX9" fmla="*/ 4117008 w 5942502"/>
                  <a:gd name="connsiteY9" fmla="*/ 0 h 3330713"/>
                  <a:gd name="connsiteX10" fmla="*/ 2531165 w 5942502"/>
                  <a:gd name="connsiteY10" fmla="*/ 287130 h 3330713"/>
                  <a:gd name="connsiteX11" fmla="*/ 812800 w 5942502"/>
                  <a:gd name="connsiteY11" fmla="*/ 437322 h 3330713"/>
                  <a:gd name="connsiteX12" fmla="*/ 0 w 5942502"/>
                  <a:gd name="connsiteY12" fmla="*/ 689113 h 3330713"/>
                  <a:gd name="connsiteX13" fmla="*/ 874643 w 5942502"/>
                  <a:gd name="connsiteY13" fmla="*/ 1122017 h 3330713"/>
                  <a:gd name="connsiteX0" fmla="*/ 874643 w 5942502"/>
                  <a:gd name="connsiteY0" fmla="*/ 1122017 h 3330713"/>
                  <a:gd name="connsiteX1" fmla="*/ 2341217 w 5942502"/>
                  <a:gd name="connsiteY1" fmla="*/ 2199861 h 3330713"/>
                  <a:gd name="connsiteX2" fmla="*/ 2893391 w 5942502"/>
                  <a:gd name="connsiteY2" fmla="*/ 3012661 h 3330713"/>
                  <a:gd name="connsiteX3" fmla="*/ 3953565 w 5942502"/>
                  <a:gd name="connsiteY3" fmla="*/ 3330713 h 3330713"/>
                  <a:gd name="connsiteX4" fmla="*/ 5106504 w 5942502"/>
                  <a:gd name="connsiteY4" fmla="*/ 3083339 h 3330713"/>
                  <a:gd name="connsiteX5" fmla="*/ 5605944 w 5942502"/>
                  <a:gd name="connsiteY5" fmla="*/ 2472358 h 3330713"/>
                  <a:gd name="connsiteX6" fmla="*/ 5235707 w 5942502"/>
                  <a:gd name="connsiteY6" fmla="*/ 1727752 h 3330713"/>
                  <a:gd name="connsiteX7" fmla="*/ 5881758 w 5942502"/>
                  <a:gd name="connsiteY7" fmla="*/ 1532835 h 3330713"/>
                  <a:gd name="connsiteX8" fmla="*/ 5942502 w 5942502"/>
                  <a:gd name="connsiteY8" fmla="*/ 158750 h 3330713"/>
                  <a:gd name="connsiteX9" fmla="*/ 4117008 w 5942502"/>
                  <a:gd name="connsiteY9" fmla="*/ 0 h 3330713"/>
                  <a:gd name="connsiteX10" fmla="*/ 2531165 w 5942502"/>
                  <a:gd name="connsiteY10" fmla="*/ 287130 h 3330713"/>
                  <a:gd name="connsiteX11" fmla="*/ 812800 w 5942502"/>
                  <a:gd name="connsiteY11" fmla="*/ 437322 h 3330713"/>
                  <a:gd name="connsiteX12" fmla="*/ 0 w 5942502"/>
                  <a:gd name="connsiteY12" fmla="*/ 689113 h 3330713"/>
                  <a:gd name="connsiteX13" fmla="*/ 874643 w 5942502"/>
                  <a:gd name="connsiteY13" fmla="*/ 1122017 h 3330713"/>
                  <a:gd name="connsiteX0" fmla="*/ 874643 w 5942502"/>
                  <a:gd name="connsiteY0" fmla="*/ 1122017 h 3330713"/>
                  <a:gd name="connsiteX1" fmla="*/ 2341217 w 5942502"/>
                  <a:gd name="connsiteY1" fmla="*/ 2199861 h 3330713"/>
                  <a:gd name="connsiteX2" fmla="*/ 2893391 w 5942502"/>
                  <a:gd name="connsiteY2" fmla="*/ 3012661 h 3330713"/>
                  <a:gd name="connsiteX3" fmla="*/ 3953565 w 5942502"/>
                  <a:gd name="connsiteY3" fmla="*/ 3330713 h 3330713"/>
                  <a:gd name="connsiteX4" fmla="*/ 5106504 w 5942502"/>
                  <a:gd name="connsiteY4" fmla="*/ 3083339 h 3330713"/>
                  <a:gd name="connsiteX5" fmla="*/ 5605944 w 5942502"/>
                  <a:gd name="connsiteY5" fmla="*/ 2472358 h 3330713"/>
                  <a:gd name="connsiteX6" fmla="*/ 5382584 w 5942502"/>
                  <a:gd name="connsiteY6" fmla="*/ 1727752 h 3330713"/>
                  <a:gd name="connsiteX7" fmla="*/ 5881758 w 5942502"/>
                  <a:gd name="connsiteY7" fmla="*/ 1532835 h 3330713"/>
                  <a:gd name="connsiteX8" fmla="*/ 5942502 w 5942502"/>
                  <a:gd name="connsiteY8" fmla="*/ 158750 h 3330713"/>
                  <a:gd name="connsiteX9" fmla="*/ 4117008 w 5942502"/>
                  <a:gd name="connsiteY9" fmla="*/ 0 h 3330713"/>
                  <a:gd name="connsiteX10" fmla="*/ 2531165 w 5942502"/>
                  <a:gd name="connsiteY10" fmla="*/ 287130 h 3330713"/>
                  <a:gd name="connsiteX11" fmla="*/ 812800 w 5942502"/>
                  <a:gd name="connsiteY11" fmla="*/ 437322 h 3330713"/>
                  <a:gd name="connsiteX12" fmla="*/ 0 w 5942502"/>
                  <a:gd name="connsiteY12" fmla="*/ 689113 h 3330713"/>
                  <a:gd name="connsiteX13" fmla="*/ 874643 w 5942502"/>
                  <a:gd name="connsiteY13" fmla="*/ 1122017 h 3330713"/>
                  <a:gd name="connsiteX0" fmla="*/ 874643 w 5942502"/>
                  <a:gd name="connsiteY0" fmla="*/ 1122017 h 3330713"/>
                  <a:gd name="connsiteX1" fmla="*/ 2341217 w 5942502"/>
                  <a:gd name="connsiteY1" fmla="*/ 2199861 h 3330713"/>
                  <a:gd name="connsiteX2" fmla="*/ 2898637 w 5942502"/>
                  <a:gd name="connsiteY2" fmla="*/ 3091345 h 3330713"/>
                  <a:gd name="connsiteX3" fmla="*/ 3953565 w 5942502"/>
                  <a:gd name="connsiteY3" fmla="*/ 3330713 h 3330713"/>
                  <a:gd name="connsiteX4" fmla="*/ 5106504 w 5942502"/>
                  <a:gd name="connsiteY4" fmla="*/ 3083339 h 3330713"/>
                  <a:gd name="connsiteX5" fmla="*/ 5605944 w 5942502"/>
                  <a:gd name="connsiteY5" fmla="*/ 2472358 h 3330713"/>
                  <a:gd name="connsiteX6" fmla="*/ 5382584 w 5942502"/>
                  <a:gd name="connsiteY6" fmla="*/ 1727752 h 3330713"/>
                  <a:gd name="connsiteX7" fmla="*/ 5881758 w 5942502"/>
                  <a:gd name="connsiteY7" fmla="*/ 1532835 h 3330713"/>
                  <a:gd name="connsiteX8" fmla="*/ 5942502 w 5942502"/>
                  <a:gd name="connsiteY8" fmla="*/ 158750 h 3330713"/>
                  <a:gd name="connsiteX9" fmla="*/ 4117008 w 5942502"/>
                  <a:gd name="connsiteY9" fmla="*/ 0 h 3330713"/>
                  <a:gd name="connsiteX10" fmla="*/ 2531165 w 5942502"/>
                  <a:gd name="connsiteY10" fmla="*/ 287130 h 3330713"/>
                  <a:gd name="connsiteX11" fmla="*/ 812800 w 5942502"/>
                  <a:gd name="connsiteY11" fmla="*/ 437322 h 3330713"/>
                  <a:gd name="connsiteX12" fmla="*/ 0 w 5942502"/>
                  <a:gd name="connsiteY12" fmla="*/ 689113 h 3330713"/>
                  <a:gd name="connsiteX13" fmla="*/ 874643 w 5942502"/>
                  <a:gd name="connsiteY13" fmla="*/ 1122017 h 3330713"/>
                  <a:gd name="connsiteX0" fmla="*/ 874643 w 5942502"/>
                  <a:gd name="connsiteY0" fmla="*/ 996123 h 3204819"/>
                  <a:gd name="connsiteX1" fmla="*/ 2341217 w 5942502"/>
                  <a:gd name="connsiteY1" fmla="*/ 2073967 h 3204819"/>
                  <a:gd name="connsiteX2" fmla="*/ 2898637 w 5942502"/>
                  <a:gd name="connsiteY2" fmla="*/ 2965451 h 3204819"/>
                  <a:gd name="connsiteX3" fmla="*/ 3953565 w 5942502"/>
                  <a:gd name="connsiteY3" fmla="*/ 3204819 h 3204819"/>
                  <a:gd name="connsiteX4" fmla="*/ 5106504 w 5942502"/>
                  <a:gd name="connsiteY4" fmla="*/ 2957445 h 3204819"/>
                  <a:gd name="connsiteX5" fmla="*/ 5605944 w 5942502"/>
                  <a:gd name="connsiteY5" fmla="*/ 2346464 h 3204819"/>
                  <a:gd name="connsiteX6" fmla="*/ 5382584 w 5942502"/>
                  <a:gd name="connsiteY6" fmla="*/ 1601858 h 3204819"/>
                  <a:gd name="connsiteX7" fmla="*/ 5881758 w 5942502"/>
                  <a:gd name="connsiteY7" fmla="*/ 1406941 h 3204819"/>
                  <a:gd name="connsiteX8" fmla="*/ 5942502 w 5942502"/>
                  <a:gd name="connsiteY8" fmla="*/ 32856 h 3204819"/>
                  <a:gd name="connsiteX9" fmla="*/ 4169464 w 5942502"/>
                  <a:gd name="connsiteY9" fmla="*/ 0 h 3204819"/>
                  <a:gd name="connsiteX10" fmla="*/ 2531165 w 5942502"/>
                  <a:gd name="connsiteY10" fmla="*/ 161236 h 3204819"/>
                  <a:gd name="connsiteX11" fmla="*/ 812800 w 5942502"/>
                  <a:gd name="connsiteY11" fmla="*/ 311428 h 3204819"/>
                  <a:gd name="connsiteX12" fmla="*/ 0 w 5942502"/>
                  <a:gd name="connsiteY12" fmla="*/ 563219 h 3204819"/>
                  <a:gd name="connsiteX13" fmla="*/ 874643 w 5942502"/>
                  <a:gd name="connsiteY13" fmla="*/ 996123 h 3204819"/>
                  <a:gd name="connsiteX0" fmla="*/ 874643 w 5932010"/>
                  <a:gd name="connsiteY0" fmla="*/ 996123 h 3204819"/>
                  <a:gd name="connsiteX1" fmla="*/ 2341217 w 5932010"/>
                  <a:gd name="connsiteY1" fmla="*/ 2073967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605944 w 5932010"/>
                  <a:gd name="connsiteY5" fmla="*/ 2346464 h 3204819"/>
                  <a:gd name="connsiteX6" fmla="*/ 5382584 w 5932010"/>
                  <a:gd name="connsiteY6" fmla="*/ 1601858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74643 w 5932010"/>
                  <a:gd name="connsiteY13" fmla="*/ 996123 h 3204819"/>
                  <a:gd name="connsiteX0" fmla="*/ 874643 w 5932010"/>
                  <a:gd name="connsiteY0" fmla="*/ 996123 h 3204819"/>
                  <a:gd name="connsiteX1" fmla="*/ 2341217 w 5932010"/>
                  <a:gd name="connsiteY1" fmla="*/ 2073967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605944 w 5932010"/>
                  <a:gd name="connsiteY5" fmla="*/ 2346464 h 3204819"/>
                  <a:gd name="connsiteX6" fmla="*/ 5503232 w 5932010"/>
                  <a:gd name="connsiteY6" fmla="*/ 1575630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74643 w 5932010"/>
                  <a:gd name="connsiteY13" fmla="*/ 996123 h 3204819"/>
                  <a:gd name="connsiteX0" fmla="*/ 874643 w 5932010"/>
                  <a:gd name="connsiteY0" fmla="*/ 996123 h 3204819"/>
                  <a:gd name="connsiteX1" fmla="*/ 2341217 w 5932010"/>
                  <a:gd name="connsiteY1" fmla="*/ 2073967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443331 w 5932010"/>
                  <a:gd name="connsiteY5" fmla="*/ 2346464 h 3204819"/>
                  <a:gd name="connsiteX6" fmla="*/ 5503232 w 5932010"/>
                  <a:gd name="connsiteY6" fmla="*/ 1575630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74643 w 5932010"/>
                  <a:gd name="connsiteY13" fmla="*/ 996123 h 3204819"/>
                  <a:gd name="connsiteX0" fmla="*/ 874643 w 5932010"/>
                  <a:gd name="connsiteY0" fmla="*/ 996123 h 3204819"/>
                  <a:gd name="connsiteX1" fmla="*/ 2341217 w 5932010"/>
                  <a:gd name="connsiteY1" fmla="*/ 2073967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527261 w 5932010"/>
                  <a:gd name="connsiteY5" fmla="*/ 2346464 h 3204819"/>
                  <a:gd name="connsiteX6" fmla="*/ 5503232 w 5932010"/>
                  <a:gd name="connsiteY6" fmla="*/ 1575630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74643 w 5932010"/>
                  <a:gd name="connsiteY13" fmla="*/ 996123 h 3204819"/>
                  <a:gd name="connsiteX0" fmla="*/ 874643 w 5932010"/>
                  <a:gd name="connsiteY0" fmla="*/ 996123 h 3204819"/>
                  <a:gd name="connsiteX1" fmla="*/ 2341217 w 5932010"/>
                  <a:gd name="connsiteY1" fmla="*/ 2073967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527261 w 5932010"/>
                  <a:gd name="connsiteY5" fmla="*/ 2346464 h 3204819"/>
                  <a:gd name="connsiteX6" fmla="*/ 5414057 w 5932010"/>
                  <a:gd name="connsiteY6" fmla="*/ 1591367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74643 w 5932010"/>
                  <a:gd name="connsiteY13" fmla="*/ 996123 h 3204819"/>
                  <a:gd name="connsiteX0" fmla="*/ 837924 w 5932010"/>
                  <a:gd name="connsiteY0" fmla="*/ 1300366 h 3204819"/>
                  <a:gd name="connsiteX1" fmla="*/ 2341217 w 5932010"/>
                  <a:gd name="connsiteY1" fmla="*/ 2073967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527261 w 5932010"/>
                  <a:gd name="connsiteY5" fmla="*/ 2346464 h 3204819"/>
                  <a:gd name="connsiteX6" fmla="*/ 5414057 w 5932010"/>
                  <a:gd name="connsiteY6" fmla="*/ 1591367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37924 w 5932010"/>
                  <a:gd name="connsiteY13" fmla="*/ 1300366 h 3204819"/>
                  <a:gd name="connsiteX0" fmla="*/ 837924 w 5932010"/>
                  <a:gd name="connsiteY0" fmla="*/ 1300366 h 3204819"/>
                  <a:gd name="connsiteX1" fmla="*/ 2236306 w 5932010"/>
                  <a:gd name="connsiteY1" fmla="*/ 2094949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527261 w 5932010"/>
                  <a:gd name="connsiteY5" fmla="*/ 2346464 h 3204819"/>
                  <a:gd name="connsiteX6" fmla="*/ 5414057 w 5932010"/>
                  <a:gd name="connsiteY6" fmla="*/ 1591367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37924 w 5932010"/>
                  <a:gd name="connsiteY13" fmla="*/ 1300366 h 3204819"/>
                  <a:gd name="connsiteX0" fmla="*/ 837924 w 5932010"/>
                  <a:gd name="connsiteY0" fmla="*/ 1300366 h 3204819"/>
                  <a:gd name="connsiteX1" fmla="*/ 1661915 w 5932010"/>
                  <a:gd name="connsiteY1" fmla="*/ 2449025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527261 w 5932010"/>
                  <a:gd name="connsiteY5" fmla="*/ 2346464 h 3204819"/>
                  <a:gd name="connsiteX6" fmla="*/ 5414057 w 5932010"/>
                  <a:gd name="connsiteY6" fmla="*/ 1591367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37924 w 5932010"/>
                  <a:gd name="connsiteY13" fmla="*/ 1300366 h 3204819"/>
                  <a:gd name="connsiteX0" fmla="*/ 837924 w 5932010"/>
                  <a:gd name="connsiteY0" fmla="*/ 1300366 h 3204819"/>
                  <a:gd name="connsiteX1" fmla="*/ 1543890 w 5932010"/>
                  <a:gd name="connsiteY1" fmla="*/ 2449025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527261 w 5932010"/>
                  <a:gd name="connsiteY5" fmla="*/ 2346464 h 3204819"/>
                  <a:gd name="connsiteX6" fmla="*/ 5414057 w 5932010"/>
                  <a:gd name="connsiteY6" fmla="*/ 1591367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37924 w 5932010"/>
                  <a:gd name="connsiteY13" fmla="*/ 1300366 h 3204819"/>
                  <a:gd name="connsiteX0" fmla="*/ 837924 w 5932010"/>
                  <a:gd name="connsiteY0" fmla="*/ 1300366 h 3204819"/>
                  <a:gd name="connsiteX1" fmla="*/ 1543890 w 5932010"/>
                  <a:gd name="connsiteY1" fmla="*/ 2449025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527261 w 5932010"/>
                  <a:gd name="connsiteY5" fmla="*/ 2346464 h 3204819"/>
                  <a:gd name="connsiteX6" fmla="*/ 5547819 w 5932010"/>
                  <a:gd name="connsiteY6" fmla="*/ 1591367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37924 w 5932010"/>
                  <a:gd name="connsiteY13" fmla="*/ 1300366 h 3204819"/>
                  <a:gd name="connsiteX0" fmla="*/ 837924 w 6031257"/>
                  <a:gd name="connsiteY0" fmla="*/ 1300366 h 3204819"/>
                  <a:gd name="connsiteX1" fmla="*/ 1543890 w 6031257"/>
                  <a:gd name="connsiteY1" fmla="*/ 2449025 h 3204819"/>
                  <a:gd name="connsiteX2" fmla="*/ 2898637 w 6031257"/>
                  <a:gd name="connsiteY2" fmla="*/ 2965451 h 3204819"/>
                  <a:gd name="connsiteX3" fmla="*/ 3953565 w 6031257"/>
                  <a:gd name="connsiteY3" fmla="*/ 3204819 h 3204819"/>
                  <a:gd name="connsiteX4" fmla="*/ 5106504 w 6031257"/>
                  <a:gd name="connsiteY4" fmla="*/ 2957445 h 3204819"/>
                  <a:gd name="connsiteX5" fmla="*/ 5527261 w 6031257"/>
                  <a:gd name="connsiteY5" fmla="*/ 2346464 h 3204819"/>
                  <a:gd name="connsiteX6" fmla="*/ 5547819 w 6031257"/>
                  <a:gd name="connsiteY6" fmla="*/ 1591367 h 3204819"/>
                  <a:gd name="connsiteX7" fmla="*/ 6031257 w 6031257"/>
                  <a:gd name="connsiteY7" fmla="*/ 1367599 h 3204819"/>
                  <a:gd name="connsiteX8" fmla="*/ 5932010 w 6031257"/>
                  <a:gd name="connsiteY8" fmla="*/ 410537 h 3204819"/>
                  <a:gd name="connsiteX9" fmla="*/ 4169464 w 6031257"/>
                  <a:gd name="connsiteY9" fmla="*/ 0 h 3204819"/>
                  <a:gd name="connsiteX10" fmla="*/ 2531165 w 6031257"/>
                  <a:gd name="connsiteY10" fmla="*/ 161236 h 3204819"/>
                  <a:gd name="connsiteX11" fmla="*/ 812800 w 6031257"/>
                  <a:gd name="connsiteY11" fmla="*/ 311428 h 3204819"/>
                  <a:gd name="connsiteX12" fmla="*/ 0 w 6031257"/>
                  <a:gd name="connsiteY12" fmla="*/ 563219 h 3204819"/>
                  <a:gd name="connsiteX13" fmla="*/ 837924 w 6031257"/>
                  <a:gd name="connsiteY13" fmla="*/ 1300366 h 3204819"/>
                  <a:gd name="connsiteX0" fmla="*/ 837924 w 6031257"/>
                  <a:gd name="connsiteY0" fmla="*/ 1300366 h 3204819"/>
                  <a:gd name="connsiteX1" fmla="*/ 1543890 w 6031257"/>
                  <a:gd name="connsiteY1" fmla="*/ 2449025 h 3204819"/>
                  <a:gd name="connsiteX2" fmla="*/ 2898637 w 6031257"/>
                  <a:gd name="connsiteY2" fmla="*/ 2965451 h 3204819"/>
                  <a:gd name="connsiteX3" fmla="*/ 3953565 w 6031257"/>
                  <a:gd name="connsiteY3" fmla="*/ 3204819 h 3204819"/>
                  <a:gd name="connsiteX4" fmla="*/ 5106504 w 6031257"/>
                  <a:gd name="connsiteY4" fmla="*/ 2957445 h 3204819"/>
                  <a:gd name="connsiteX5" fmla="*/ 5527261 w 6031257"/>
                  <a:gd name="connsiteY5" fmla="*/ 2346464 h 3204819"/>
                  <a:gd name="connsiteX6" fmla="*/ 5547819 w 6031257"/>
                  <a:gd name="connsiteY6" fmla="*/ 1591367 h 3204819"/>
                  <a:gd name="connsiteX7" fmla="*/ 6031257 w 6031257"/>
                  <a:gd name="connsiteY7" fmla="*/ 1367599 h 3204819"/>
                  <a:gd name="connsiteX8" fmla="*/ 5994957 w 6031257"/>
                  <a:gd name="connsiteY8" fmla="*/ 166618 h 3204819"/>
                  <a:gd name="connsiteX9" fmla="*/ 4169464 w 6031257"/>
                  <a:gd name="connsiteY9" fmla="*/ 0 h 3204819"/>
                  <a:gd name="connsiteX10" fmla="*/ 2531165 w 6031257"/>
                  <a:gd name="connsiteY10" fmla="*/ 161236 h 3204819"/>
                  <a:gd name="connsiteX11" fmla="*/ 812800 w 6031257"/>
                  <a:gd name="connsiteY11" fmla="*/ 311428 h 3204819"/>
                  <a:gd name="connsiteX12" fmla="*/ 0 w 6031257"/>
                  <a:gd name="connsiteY12" fmla="*/ 563219 h 3204819"/>
                  <a:gd name="connsiteX13" fmla="*/ 837924 w 6031257"/>
                  <a:gd name="connsiteY13" fmla="*/ 1300366 h 3204819"/>
                  <a:gd name="connsiteX0" fmla="*/ 837924 w 6031257"/>
                  <a:gd name="connsiteY0" fmla="*/ 1379050 h 3283503"/>
                  <a:gd name="connsiteX1" fmla="*/ 1543890 w 6031257"/>
                  <a:gd name="connsiteY1" fmla="*/ 2527709 h 3283503"/>
                  <a:gd name="connsiteX2" fmla="*/ 2898637 w 6031257"/>
                  <a:gd name="connsiteY2" fmla="*/ 3044135 h 3283503"/>
                  <a:gd name="connsiteX3" fmla="*/ 3953565 w 6031257"/>
                  <a:gd name="connsiteY3" fmla="*/ 3283503 h 3283503"/>
                  <a:gd name="connsiteX4" fmla="*/ 5106504 w 6031257"/>
                  <a:gd name="connsiteY4" fmla="*/ 3036129 h 3283503"/>
                  <a:gd name="connsiteX5" fmla="*/ 5527261 w 6031257"/>
                  <a:gd name="connsiteY5" fmla="*/ 2425148 h 3283503"/>
                  <a:gd name="connsiteX6" fmla="*/ 5547819 w 6031257"/>
                  <a:gd name="connsiteY6" fmla="*/ 1670051 h 3283503"/>
                  <a:gd name="connsiteX7" fmla="*/ 6031257 w 6031257"/>
                  <a:gd name="connsiteY7" fmla="*/ 1446283 h 3283503"/>
                  <a:gd name="connsiteX8" fmla="*/ 5994957 w 6031257"/>
                  <a:gd name="connsiteY8" fmla="*/ 245302 h 3283503"/>
                  <a:gd name="connsiteX9" fmla="*/ 4169464 w 6031257"/>
                  <a:gd name="connsiteY9" fmla="*/ 0 h 3283503"/>
                  <a:gd name="connsiteX10" fmla="*/ 2531165 w 6031257"/>
                  <a:gd name="connsiteY10" fmla="*/ 239920 h 3283503"/>
                  <a:gd name="connsiteX11" fmla="*/ 812800 w 6031257"/>
                  <a:gd name="connsiteY11" fmla="*/ 390112 h 3283503"/>
                  <a:gd name="connsiteX12" fmla="*/ 0 w 6031257"/>
                  <a:gd name="connsiteY12" fmla="*/ 641903 h 3283503"/>
                  <a:gd name="connsiteX13" fmla="*/ 837924 w 6031257"/>
                  <a:gd name="connsiteY13" fmla="*/ 1379050 h 3283503"/>
                  <a:gd name="connsiteX0" fmla="*/ 837924 w 6031257"/>
                  <a:gd name="connsiteY0" fmla="*/ 1379050 h 3283503"/>
                  <a:gd name="connsiteX1" fmla="*/ 1543890 w 6031257"/>
                  <a:gd name="connsiteY1" fmla="*/ 2527709 h 3283503"/>
                  <a:gd name="connsiteX2" fmla="*/ 2898637 w 6031257"/>
                  <a:gd name="connsiteY2" fmla="*/ 3044135 h 3283503"/>
                  <a:gd name="connsiteX3" fmla="*/ 3953565 w 6031257"/>
                  <a:gd name="connsiteY3" fmla="*/ 3283503 h 3283503"/>
                  <a:gd name="connsiteX4" fmla="*/ 5106504 w 6031257"/>
                  <a:gd name="connsiteY4" fmla="*/ 3036129 h 3283503"/>
                  <a:gd name="connsiteX5" fmla="*/ 5527261 w 6031257"/>
                  <a:gd name="connsiteY5" fmla="*/ 2425148 h 3283503"/>
                  <a:gd name="connsiteX6" fmla="*/ 5547819 w 6031257"/>
                  <a:gd name="connsiteY6" fmla="*/ 1670051 h 3283503"/>
                  <a:gd name="connsiteX7" fmla="*/ 6031257 w 6031257"/>
                  <a:gd name="connsiteY7" fmla="*/ 1446283 h 3283503"/>
                  <a:gd name="connsiteX8" fmla="*/ 5994957 w 6031257"/>
                  <a:gd name="connsiteY8" fmla="*/ 245302 h 3283503"/>
                  <a:gd name="connsiteX9" fmla="*/ 4169464 w 6031257"/>
                  <a:gd name="connsiteY9" fmla="*/ 0 h 3283503"/>
                  <a:gd name="connsiteX10" fmla="*/ 2578375 w 6031257"/>
                  <a:gd name="connsiteY10" fmla="*/ 184842 h 3283503"/>
                  <a:gd name="connsiteX11" fmla="*/ 812800 w 6031257"/>
                  <a:gd name="connsiteY11" fmla="*/ 390112 h 3283503"/>
                  <a:gd name="connsiteX12" fmla="*/ 0 w 6031257"/>
                  <a:gd name="connsiteY12" fmla="*/ 641903 h 3283503"/>
                  <a:gd name="connsiteX13" fmla="*/ 837924 w 6031257"/>
                  <a:gd name="connsiteY13" fmla="*/ 1379050 h 328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31257" h="3283503">
                    <a:moveTo>
                      <a:pt x="837924" y="1379050"/>
                    </a:moveTo>
                    <a:lnTo>
                      <a:pt x="1543890" y="2527709"/>
                    </a:lnTo>
                    <a:lnTo>
                      <a:pt x="2898637" y="3044135"/>
                    </a:lnTo>
                    <a:lnTo>
                      <a:pt x="3953565" y="3283503"/>
                    </a:lnTo>
                    <a:lnTo>
                      <a:pt x="5106504" y="3036129"/>
                    </a:lnTo>
                    <a:lnTo>
                      <a:pt x="5527261" y="2425148"/>
                    </a:lnTo>
                    <a:lnTo>
                      <a:pt x="5547819" y="1670051"/>
                    </a:lnTo>
                    <a:lnTo>
                      <a:pt x="6031257" y="1446283"/>
                    </a:lnTo>
                    <a:lnTo>
                      <a:pt x="5994957" y="245302"/>
                    </a:lnTo>
                    <a:lnTo>
                      <a:pt x="4169464" y="0"/>
                    </a:lnTo>
                    <a:lnTo>
                      <a:pt x="2578375" y="184842"/>
                    </a:lnTo>
                    <a:lnTo>
                      <a:pt x="812800" y="390112"/>
                    </a:lnTo>
                    <a:lnTo>
                      <a:pt x="0" y="641903"/>
                    </a:lnTo>
                    <a:lnTo>
                      <a:pt x="837924" y="1379050"/>
                    </a:lnTo>
                    <a:close/>
                  </a:path>
                </a:pathLst>
              </a:custGeom>
              <a:gradFill flip="none" rotWithShape="1">
                <a:gsLst>
                  <a:gs pos="100000">
                    <a:schemeClr val="accent3"/>
                  </a:gs>
                  <a:gs pos="58000">
                    <a:schemeClr val="accent3">
                      <a:alpha val="20000"/>
                    </a:schemeClr>
                  </a:gs>
                </a:gsLst>
                <a:lin ang="2700000" scaled="1"/>
                <a:tileRect/>
              </a:gradFill>
              <a:ln>
                <a:noFill/>
              </a:ln>
              <a:effectLst>
                <a:softEdge rad="8636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Rectangle 10">
              <a:extLst>
                <a:ext uri="{FF2B5EF4-FFF2-40B4-BE49-F238E27FC236}">
                  <a16:creationId xmlns:a16="http://schemas.microsoft.com/office/drawing/2014/main" id="{6E5ECB56-5730-834C-549C-BC71AEEF9DFD}"/>
                </a:ext>
              </a:extLst>
            </p:cNvPr>
            <p:cNvSpPr/>
            <p:nvPr userDrawn="1"/>
          </p:nvSpPr>
          <p:spPr>
            <a:xfrm>
              <a:off x="-1429311" y="-803988"/>
              <a:ext cx="13621312" cy="7661988"/>
            </a:xfrm>
            <a:prstGeom prst="rect">
              <a:avLst/>
            </a:prstGeom>
            <a:gradFill flip="none" rotWithShape="1">
              <a:gsLst>
                <a:gs pos="23000">
                  <a:srgbClr val="FFFFFF">
                    <a:alpha val="0"/>
                  </a:srgbClr>
                </a:gs>
                <a:gs pos="0">
                  <a:schemeClr val="bg1">
                    <a:alpha val="65000"/>
                  </a:schemeClr>
                </a:gs>
                <a:gs pos="72000">
                  <a:schemeClr val="bg1">
                    <a:alpha val="0"/>
                  </a:schemeClr>
                </a:gs>
                <a:gs pos="90000">
                  <a:schemeClr val="bg1">
                    <a:alpha val="51000"/>
                  </a:schemeClr>
                </a:gs>
              </a:gsLst>
              <a:lin ang="18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Freeform: Shape 11">
              <a:extLst>
                <a:ext uri="{FF2B5EF4-FFF2-40B4-BE49-F238E27FC236}">
                  <a16:creationId xmlns:a16="http://schemas.microsoft.com/office/drawing/2014/main" id="{AB5C151A-80E0-B917-04E6-DF96A4E05D85}"/>
                </a:ext>
              </a:extLst>
            </p:cNvPr>
            <p:cNvSpPr/>
            <p:nvPr userDrawn="1"/>
          </p:nvSpPr>
          <p:spPr>
            <a:xfrm flipH="1" flipV="1">
              <a:off x="-1429311" y="-803988"/>
              <a:ext cx="15050623" cy="8465976"/>
            </a:xfrm>
            <a:custGeom>
              <a:avLst/>
              <a:gdLst>
                <a:gd name="connsiteX0" fmla="*/ 13621312 w 15050623"/>
                <a:gd name="connsiteY0" fmla="*/ 7661988 h 8465976"/>
                <a:gd name="connsiteX1" fmla="*/ 13621312 w 15050623"/>
                <a:gd name="connsiteY1" fmla="*/ 803988 h 8465976"/>
                <a:gd name="connsiteX2" fmla="*/ 1428112 w 15050623"/>
                <a:gd name="connsiteY2" fmla="*/ 803988 h 8465976"/>
                <a:gd name="connsiteX3" fmla="*/ 1428112 w 15050623"/>
                <a:gd name="connsiteY3" fmla="*/ 7661988 h 8465976"/>
                <a:gd name="connsiteX4" fmla="*/ 15050623 w 15050623"/>
                <a:gd name="connsiteY4" fmla="*/ 8465976 h 8465976"/>
                <a:gd name="connsiteX5" fmla="*/ 0 w 15050623"/>
                <a:gd name="connsiteY5" fmla="*/ 8465976 h 8465976"/>
                <a:gd name="connsiteX6" fmla="*/ 0 w 15050623"/>
                <a:gd name="connsiteY6" fmla="*/ 0 h 8465976"/>
                <a:gd name="connsiteX7" fmla="*/ 15050623 w 15050623"/>
                <a:gd name="connsiteY7" fmla="*/ 0 h 8465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050623" h="8465976">
                  <a:moveTo>
                    <a:pt x="13621312" y="7661988"/>
                  </a:moveTo>
                  <a:lnTo>
                    <a:pt x="13621312" y="803988"/>
                  </a:lnTo>
                  <a:lnTo>
                    <a:pt x="1428112" y="803988"/>
                  </a:lnTo>
                  <a:lnTo>
                    <a:pt x="1428112" y="7661988"/>
                  </a:lnTo>
                  <a:close/>
                  <a:moveTo>
                    <a:pt x="15050623" y="8465976"/>
                  </a:moveTo>
                  <a:lnTo>
                    <a:pt x="0" y="8465976"/>
                  </a:lnTo>
                  <a:lnTo>
                    <a:pt x="0" y="0"/>
                  </a:lnTo>
                  <a:lnTo>
                    <a:pt x="15050623" y="0"/>
                  </a:lnTo>
                  <a:close/>
                </a:path>
              </a:pathLst>
            </a:custGeom>
            <a:solidFill>
              <a:srgbClr val="53555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grpSp>
      <p:pic>
        <p:nvPicPr>
          <p:cNvPr id="22" name="Graphic 21">
            <a:extLst>
              <a:ext uri="{FF2B5EF4-FFF2-40B4-BE49-F238E27FC236}">
                <a16:creationId xmlns:a16="http://schemas.microsoft.com/office/drawing/2014/main" id="{0686AE94-7440-6CAB-94EE-4F84A8479DC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54025" y="445953"/>
            <a:ext cx="1573370" cy="935176"/>
          </a:xfrm>
          <a:prstGeom prst="rect">
            <a:avLst/>
          </a:prstGeom>
        </p:spPr>
      </p:pic>
      <p:pic>
        <p:nvPicPr>
          <p:cNvPr id="23" name="Graphic 22">
            <a:extLst>
              <a:ext uri="{FF2B5EF4-FFF2-40B4-BE49-F238E27FC236}">
                <a16:creationId xmlns:a16="http://schemas.microsoft.com/office/drawing/2014/main" id="{2D05F1E3-129F-F563-B93F-DAA28E02792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705600" y="0"/>
            <a:ext cx="5486400" cy="6731000"/>
          </a:xfrm>
          <a:prstGeom prst="rect">
            <a:avLst/>
          </a:prstGeom>
        </p:spPr>
      </p:pic>
      <p:pic>
        <p:nvPicPr>
          <p:cNvPr id="24" name="Graphic 23">
            <a:extLst>
              <a:ext uri="{FF2B5EF4-FFF2-40B4-BE49-F238E27FC236}">
                <a16:creationId xmlns:a16="http://schemas.microsoft.com/office/drawing/2014/main" id="{3BEBC330-D93E-460F-29BA-02A8D619018F}"/>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454025" y="6249062"/>
            <a:ext cx="2205245" cy="164288"/>
          </a:xfrm>
          <a:prstGeom prst="rect">
            <a:avLst/>
          </a:prstGeom>
        </p:spPr>
      </p:pic>
      <p:sp>
        <p:nvSpPr>
          <p:cNvPr id="2" name="Title 1">
            <a:extLst>
              <a:ext uri="{FF2B5EF4-FFF2-40B4-BE49-F238E27FC236}">
                <a16:creationId xmlns:a16="http://schemas.microsoft.com/office/drawing/2014/main" id="{29017939-C349-4A4D-9DA6-A408B73A3647}"/>
              </a:ext>
            </a:extLst>
          </p:cNvPr>
          <p:cNvSpPr>
            <a:spLocks noGrp="1"/>
          </p:cNvSpPr>
          <p:nvPr>
            <p:ph type="ctrTitle" hasCustomPrompt="1"/>
          </p:nvPr>
        </p:nvSpPr>
        <p:spPr>
          <a:xfrm>
            <a:off x="454330" y="1792442"/>
            <a:ext cx="6480000" cy="2124000"/>
          </a:xfrm>
          <a:prstGeom prst="rect">
            <a:avLst/>
          </a:prstGeom>
        </p:spPr>
        <p:txBody>
          <a:bodyPr anchor="b">
            <a:normAutofit/>
          </a:bodyPr>
          <a:lstStyle>
            <a:lvl1pPr marL="0" algn="l" defTabSz="914400" rtl="0" eaLnBrk="1" latinLnBrk="0" hangingPunct="1">
              <a:lnSpc>
                <a:spcPct val="85000"/>
              </a:lnSpc>
              <a:defRPr lang="en-GB" sz="5000" b="0" kern="1200" dirty="0">
                <a:solidFill>
                  <a:schemeClr val="tx1"/>
                </a:solidFill>
                <a:latin typeface="+mn-lt"/>
                <a:ea typeface="+mn-ea"/>
                <a:cs typeface="+mn-cs"/>
              </a:defRPr>
            </a:lvl1pPr>
          </a:lstStyle>
          <a:p>
            <a:r>
              <a:rPr lang="en-GB"/>
              <a:t>Enter the title of your presentation here</a:t>
            </a:r>
          </a:p>
        </p:txBody>
      </p:sp>
      <p:sp>
        <p:nvSpPr>
          <p:cNvPr id="3" name="Subtitle 2">
            <a:extLst>
              <a:ext uri="{FF2B5EF4-FFF2-40B4-BE49-F238E27FC236}">
                <a16:creationId xmlns:a16="http://schemas.microsoft.com/office/drawing/2014/main" id="{6359E16D-8830-5743-9FD2-53A5DD5C2FD2}"/>
              </a:ext>
            </a:extLst>
          </p:cNvPr>
          <p:cNvSpPr>
            <a:spLocks noGrp="1"/>
          </p:cNvSpPr>
          <p:nvPr>
            <p:ph type="subTitle" idx="1" hasCustomPrompt="1"/>
          </p:nvPr>
        </p:nvSpPr>
        <p:spPr>
          <a:xfrm>
            <a:off x="454329" y="4550401"/>
            <a:ext cx="6480000" cy="504000"/>
          </a:xfrm>
          <a:prstGeom prst="rect">
            <a:avLst/>
          </a:prstGeom>
        </p:spPr>
        <p:txBody>
          <a:bodyPr>
            <a:normAutofit/>
          </a:bodyPr>
          <a:lstStyle>
            <a:lvl1pPr marL="0" indent="0" algn="l" defTabSz="914400" rtl="0" eaLnBrk="1" latinLnBrk="0" hangingPunct="1">
              <a:lnSpc>
                <a:spcPct val="90000"/>
              </a:lnSpc>
              <a:buNone/>
              <a:defRPr lang="en-GB" sz="2400" b="0" kern="1200" dirty="0">
                <a:solidFill>
                  <a:schemeClr val="tx1"/>
                </a:solidFill>
                <a:latin typeface="+mj-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Enter your name here</a:t>
            </a:r>
          </a:p>
        </p:txBody>
      </p:sp>
      <p:sp>
        <p:nvSpPr>
          <p:cNvPr id="25" name="Text Placeholder 24">
            <a:extLst>
              <a:ext uri="{FF2B5EF4-FFF2-40B4-BE49-F238E27FC236}">
                <a16:creationId xmlns:a16="http://schemas.microsoft.com/office/drawing/2014/main" id="{C134F2E4-AE2B-4743-A426-E9218482C571}"/>
              </a:ext>
            </a:extLst>
          </p:cNvPr>
          <p:cNvSpPr>
            <a:spLocks noGrp="1"/>
          </p:cNvSpPr>
          <p:nvPr>
            <p:ph type="body" sz="quarter" idx="10" hasCustomPrompt="1"/>
          </p:nvPr>
        </p:nvSpPr>
        <p:spPr>
          <a:xfrm>
            <a:off x="454024" y="5040000"/>
            <a:ext cx="6480000" cy="334515"/>
          </a:xfrm>
          <a:prstGeom prst="rect">
            <a:avLst/>
          </a:prstGeom>
        </p:spPr>
        <p:txBody>
          <a:bodyPr>
            <a:spAutoFit/>
          </a:bodyPr>
          <a:lstStyle>
            <a:lvl1pPr marL="0" indent="0">
              <a:lnSpc>
                <a:spcPct val="90000"/>
              </a:lnSpc>
              <a:buNone/>
              <a:defRPr lang="en-GB" sz="2400" b="0" dirty="0" smtClean="0">
                <a:solidFill>
                  <a:schemeClr val="tx1"/>
                </a:solidFill>
                <a:latin typeface="+mj-lt"/>
              </a:defRPr>
            </a:lvl1pPr>
            <a:lvl2pPr>
              <a:defRPr lang="en-GB" sz="1800" dirty="0" smtClean="0"/>
            </a:lvl2pPr>
            <a:lvl3pPr>
              <a:defRPr lang="en-GB" sz="1800" dirty="0" smtClean="0"/>
            </a:lvl3pPr>
            <a:lvl4pPr>
              <a:defRPr lang="en-GB" dirty="0" smtClean="0"/>
            </a:lvl4pPr>
            <a:lvl5pPr>
              <a:defRPr lang="en-GB" dirty="0"/>
            </a:lvl5pPr>
          </a:lstStyle>
          <a:p>
            <a:pPr marL="0" lvl="0"/>
            <a:r>
              <a:rPr lang="en-GB"/>
              <a:t>Enter presentation date here</a:t>
            </a:r>
          </a:p>
        </p:txBody>
      </p:sp>
      <p:sp>
        <p:nvSpPr>
          <p:cNvPr id="5" name="Date Placeholder 4">
            <a:extLst>
              <a:ext uri="{FF2B5EF4-FFF2-40B4-BE49-F238E27FC236}">
                <a16:creationId xmlns:a16="http://schemas.microsoft.com/office/drawing/2014/main" id="{8A5AFEFB-386F-58A7-71DE-F2A3D0DA42DF}"/>
              </a:ext>
            </a:extLst>
          </p:cNvPr>
          <p:cNvSpPr>
            <a:spLocks noGrp="1"/>
          </p:cNvSpPr>
          <p:nvPr>
            <p:ph type="dt" sz="half" idx="11"/>
          </p:nvPr>
        </p:nvSpPr>
        <p:spPr>
          <a:xfrm>
            <a:off x="9055100" y="6937034"/>
            <a:ext cx="1676400" cy="365125"/>
          </a:xfrm>
        </p:spPr>
        <p:txBody>
          <a:bodyPr/>
          <a:lstStyle/>
          <a:p>
            <a:fld id="{1B854D50-6B97-4AE8-B516-DF44A4D2E702}" type="datetime1">
              <a:rPr lang="en-GB" smtClean="0"/>
              <a:t>27/01/2026</a:t>
            </a:fld>
            <a:endParaRPr lang="en-GB"/>
          </a:p>
        </p:txBody>
      </p:sp>
      <p:sp>
        <p:nvSpPr>
          <p:cNvPr id="13" name="Footer Placeholder 12">
            <a:extLst>
              <a:ext uri="{FF2B5EF4-FFF2-40B4-BE49-F238E27FC236}">
                <a16:creationId xmlns:a16="http://schemas.microsoft.com/office/drawing/2014/main" id="{744B1A81-64E1-BF03-0D8E-A63B6D21FB06}"/>
              </a:ext>
            </a:extLst>
          </p:cNvPr>
          <p:cNvSpPr>
            <a:spLocks noGrp="1"/>
          </p:cNvSpPr>
          <p:nvPr>
            <p:ph type="ftr" sz="quarter" idx="12"/>
          </p:nvPr>
        </p:nvSpPr>
        <p:spPr>
          <a:xfrm>
            <a:off x="4038600" y="6937034"/>
            <a:ext cx="4114800" cy="365125"/>
          </a:xfrm>
        </p:spPr>
        <p:txBody>
          <a:bodyPr/>
          <a:lstStyle/>
          <a:p>
            <a:endParaRPr lang="en-GB"/>
          </a:p>
        </p:txBody>
      </p:sp>
      <p:sp>
        <p:nvSpPr>
          <p:cNvPr id="14" name="Slide Number Placeholder 13">
            <a:extLst>
              <a:ext uri="{FF2B5EF4-FFF2-40B4-BE49-F238E27FC236}">
                <a16:creationId xmlns:a16="http://schemas.microsoft.com/office/drawing/2014/main" id="{2B2B5838-DA2B-4B8C-A92F-4BDD2E20CABE}"/>
              </a:ext>
            </a:extLst>
          </p:cNvPr>
          <p:cNvSpPr>
            <a:spLocks noGrp="1"/>
          </p:cNvSpPr>
          <p:nvPr>
            <p:ph type="sldNum" sz="quarter" idx="13"/>
          </p:nvPr>
        </p:nvSpPr>
        <p:spPr>
          <a:xfrm>
            <a:off x="11017249" y="6937034"/>
            <a:ext cx="715341" cy="365125"/>
          </a:xfrm>
        </p:spPr>
        <p:txBody>
          <a:bodyPr/>
          <a:lstStyle/>
          <a:p>
            <a:fld id="{D030B88A-A586-41E9-87F5-B66E06292F0C}" type="slidenum">
              <a:rPr lang="en-GB" smtClean="0"/>
              <a:pPr/>
              <a:t>‹#›</a:t>
            </a:fld>
            <a:endParaRPr lang="en-GB"/>
          </a:p>
        </p:txBody>
      </p:sp>
    </p:spTree>
    <p:extLst>
      <p:ext uri="{BB962C8B-B14F-4D97-AF65-F5344CB8AC3E}">
        <p14:creationId xmlns:p14="http://schemas.microsoft.com/office/powerpoint/2010/main" val="230459451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Dublin alternative cover slide">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CD391AA2-007D-4AA6-EE1E-E956614C08ED}"/>
              </a:ext>
            </a:extLst>
          </p:cNvPr>
          <p:cNvGrpSpPr/>
          <p:nvPr userDrawn="1"/>
        </p:nvGrpSpPr>
        <p:grpSpPr>
          <a:xfrm>
            <a:off x="-1429311" y="-803988"/>
            <a:ext cx="15050623" cy="8465976"/>
            <a:chOff x="-1429311" y="-803988"/>
            <a:chExt cx="15050623" cy="8465976"/>
          </a:xfrm>
        </p:grpSpPr>
        <p:grpSp>
          <p:nvGrpSpPr>
            <p:cNvPr id="27" name="Group 26">
              <a:extLst>
                <a:ext uri="{FF2B5EF4-FFF2-40B4-BE49-F238E27FC236}">
                  <a16:creationId xmlns:a16="http://schemas.microsoft.com/office/drawing/2014/main" id="{E7C5CEB8-D466-E470-6F54-6CF7B10C9074}"/>
                </a:ext>
              </a:extLst>
            </p:cNvPr>
            <p:cNvGrpSpPr/>
            <p:nvPr userDrawn="1"/>
          </p:nvGrpSpPr>
          <p:grpSpPr>
            <a:xfrm flipH="1">
              <a:off x="-1061048" y="-803988"/>
              <a:ext cx="14682360" cy="8321046"/>
              <a:chOff x="-1429311" y="-803988"/>
              <a:chExt cx="14682360" cy="8321046"/>
            </a:xfrm>
          </p:grpSpPr>
          <p:grpSp>
            <p:nvGrpSpPr>
              <p:cNvPr id="29" name="Group 28">
                <a:extLst>
                  <a:ext uri="{FF2B5EF4-FFF2-40B4-BE49-F238E27FC236}">
                    <a16:creationId xmlns:a16="http://schemas.microsoft.com/office/drawing/2014/main" id="{EA855310-22D2-E530-06A4-F8E8EE3B7E8D}"/>
                  </a:ext>
                </a:extLst>
              </p:cNvPr>
              <p:cNvGrpSpPr/>
              <p:nvPr userDrawn="1"/>
            </p:nvGrpSpPr>
            <p:grpSpPr>
              <a:xfrm flipH="1">
                <a:off x="-1018691" y="-395191"/>
                <a:ext cx="14271740" cy="7912249"/>
                <a:chOff x="13077671" y="-395191"/>
                <a:chExt cx="14271740" cy="7912249"/>
              </a:xfrm>
            </p:grpSpPr>
            <p:sp>
              <p:nvSpPr>
                <p:cNvPr id="31" name="Rectangle 30">
                  <a:extLst>
                    <a:ext uri="{FF2B5EF4-FFF2-40B4-BE49-F238E27FC236}">
                      <a16:creationId xmlns:a16="http://schemas.microsoft.com/office/drawing/2014/main" id="{91E48911-AA01-32FB-530A-7C6D6E58C0C7}"/>
                    </a:ext>
                  </a:extLst>
                </p:cNvPr>
                <p:cNvSpPr/>
                <p:nvPr userDrawn="1"/>
              </p:nvSpPr>
              <p:spPr>
                <a:xfrm>
                  <a:off x="14138720" y="0"/>
                  <a:ext cx="12192000" cy="6858000"/>
                </a:xfrm>
                <a:prstGeom prst="rect">
                  <a:avLst/>
                </a:prstGeom>
                <a:solidFill>
                  <a:srgbClr val="F6EF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Freeform: Shape 31">
                  <a:extLst>
                    <a:ext uri="{FF2B5EF4-FFF2-40B4-BE49-F238E27FC236}">
                      <a16:creationId xmlns:a16="http://schemas.microsoft.com/office/drawing/2014/main" id="{19BF9B70-9480-EF2C-B7C3-5124215BCE98}"/>
                    </a:ext>
                  </a:extLst>
                </p:cNvPr>
                <p:cNvSpPr/>
                <p:nvPr userDrawn="1"/>
              </p:nvSpPr>
              <p:spPr>
                <a:xfrm flipV="1">
                  <a:off x="16065805" y="-395191"/>
                  <a:ext cx="11283606" cy="6187252"/>
                </a:xfrm>
                <a:custGeom>
                  <a:avLst/>
                  <a:gdLst>
                    <a:gd name="connsiteX0" fmla="*/ 874643 w 6383130"/>
                    <a:gd name="connsiteY0" fmla="*/ 1122017 h 3330713"/>
                    <a:gd name="connsiteX1" fmla="*/ 2341217 w 6383130"/>
                    <a:gd name="connsiteY1" fmla="*/ 2199861 h 3330713"/>
                    <a:gd name="connsiteX2" fmla="*/ 2893391 w 6383130"/>
                    <a:gd name="connsiteY2" fmla="*/ 3012661 h 3330713"/>
                    <a:gd name="connsiteX3" fmla="*/ 3953565 w 6383130"/>
                    <a:gd name="connsiteY3" fmla="*/ 3330713 h 3330713"/>
                    <a:gd name="connsiteX4" fmla="*/ 5106504 w 6383130"/>
                    <a:gd name="connsiteY4" fmla="*/ 3083339 h 3330713"/>
                    <a:gd name="connsiteX5" fmla="*/ 5464313 w 6383130"/>
                    <a:gd name="connsiteY5" fmla="*/ 2425148 h 3330713"/>
                    <a:gd name="connsiteX6" fmla="*/ 4753113 w 6383130"/>
                    <a:gd name="connsiteY6" fmla="*/ 1696278 h 3330713"/>
                    <a:gd name="connsiteX7" fmla="*/ 6007652 w 6383130"/>
                    <a:gd name="connsiteY7" fmla="*/ 1532835 h 3330713"/>
                    <a:gd name="connsiteX8" fmla="*/ 6383130 w 6383130"/>
                    <a:gd name="connsiteY8" fmla="*/ 1334052 h 3330713"/>
                    <a:gd name="connsiteX9" fmla="*/ 6383130 w 6383130"/>
                    <a:gd name="connsiteY9" fmla="*/ 216452 h 3330713"/>
                    <a:gd name="connsiteX10" fmla="*/ 4117008 w 6383130"/>
                    <a:gd name="connsiteY10" fmla="*/ 0 h 3330713"/>
                    <a:gd name="connsiteX11" fmla="*/ 2531165 w 6383130"/>
                    <a:gd name="connsiteY11" fmla="*/ 287130 h 3330713"/>
                    <a:gd name="connsiteX12" fmla="*/ 812800 w 6383130"/>
                    <a:gd name="connsiteY12" fmla="*/ 437322 h 3330713"/>
                    <a:gd name="connsiteX13" fmla="*/ 0 w 6383130"/>
                    <a:gd name="connsiteY13" fmla="*/ 689113 h 3330713"/>
                    <a:gd name="connsiteX14" fmla="*/ 874643 w 6383130"/>
                    <a:gd name="connsiteY14" fmla="*/ 1122017 h 3330713"/>
                    <a:gd name="connsiteX0" fmla="*/ 874643 w 6383130"/>
                    <a:gd name="connsiteY0" fmla="*/ 1122017 h 3330713"/>
                    <a:gd name="connsiteX1" fmla="*/ 2341217 w 6383130"/>
                    <a:gd name="connsiteY1" fmla="*/ 2199861 h 3330713"/>
                    <a:gd name="connsiteX2" fmla="*/ 2893391 w 6383130"/>
                    <a:gd name="connsiteY2" fmla="*/ 3012661 h 3330713"/>
                    <a:gd name="connsiteX3" fmla="*/ 3953565 w 6383130"/>
                    <a:gd name="connsiteY3" fmla="*/ 3330713 h 3330713"/>
                    <a:gd name="connsiteX4" fmla="*/ 5106504 w 6383130"/>
                    <a:gd name="connsiteY4" fmla="*/ 3083339 h 3330713"/>
                    <a:gd name="connsiteX5" fmla="*/ 5464313 w 6383130"/>
                    <a:gd name="connsiteY5" fmla="*/ 2425148 h 3330713"/>
                    <a:gd name="connsiteX6" fmla="*/ 4753113 w 6383130"/>
                    <a:gd name="connsiteY6" fmla="*/ 1696278 h 3330713"/>
                    <a:gd name="connsiteX7" fmla="*/ 6007652 w 6383130"/>
                    <a:gd name="connsiteY7" fmla="*/ 1532835 h 3330713"/>
                    <a:gd name="connsiteX8" fmla="*/ 6383130 w 6383130"/>
                    <a:gd name="connsiteY8" fmla="*/ 216452 h 3330713"/>
                    <a:gd name="connsiteX9" fmla="*/ 4117008 w 6383130"/>
                    <a:gd name="connsiteY9" fmla="*/ 0 h 3330713"/>
                    <a:gd name="connsiteX10" fmla="*/ 2531165 w 6383130"/>
                    <a:gd name="connsiteY10" fmla="*/ 287130 h 3330713"/>
                    <a:gd name="connsiteX11" fmla="*/ 812800 w 6383130"/>
                    <a:gd name="connsiteY11" fmla="*/ 437322 h 3330713"/>
                    <a:gd name="connsiteX12" fmla="*/ 0 w 6383130"/>
                    <a:gd name="connsiteY12" fmla="*/ 689113 h 3330713"/>
                    <a:gd name="connsiteX13" fmla="*/ 874643 w 6383130"/>
                    <a:gd name="connsiteY13" fmla="*/ 1122017 h 3330713"/>
                    <a:gd name="connsiteX0" fmla="*/ 874643 w 6007652"/>
                    <a:gd name="connsiteY0" fmla="*/ 1122017 h 3330713"/>
                    <a:gd name="connsiteX1" fmla="*/ 2341217 w 6007652"/>
                    <a:gd name="connsiteY1" fmla="*/ 2199861 h 3330713"/>
                    <a:gd name="connsiteX2" fmla="*/ 2893391 w 6007652"/>
                    <a:gd name="connsiteY2" fmla="*/ 3012661 h 3330713"/>
                    <a:gd name="connsiteX3" fmla="*/ 3953565 w 6007652"/>
                    <a:gd name="connsiteY3" fmla="*/ 3330713 h 3330713"/>
                    <a:gd name="connsiteX4" fmla="*/ 5106504 w 6007652"/>
                    <a:gd name="connsiteY4" fmla="*/ 3083339 h 3330713"/>
                    <a:gd name="connsiteX5" fmla="*/ 5464313 w 6007652"/>
                    <a:gd name="connsiteY5" fmla="*/ 2425148 h 3330713"/>
                    <a:gd name="connsiteX6" fmla="*/ 4753113 w 6007652"/>
                    <a:gd name="connsiteY6" fmla="*/ 1696278 h 3330713"/>
                    <a:gd name="connsiteX7" fmla="*/ 6007652 w 6007652"/>
                    <a:gd name="connsiteY7" fmla="*/ 1532835 h 3330713"/>
                    <a:gd name="connsiteX8" fmla="*/ 5942502 w 6007652"/>
                    <a:gd name="connsiteY8" fmla="*/ 158750 h 3330713"/>
                    <a:gd name="connsiteX9" fmla="*/ 4117008 w 6007652"/>
                    <a:gd name="connsiteY9" fmla="*/ 0 h 3330713"/>
                    <a:gd name="connsiteX10" fmla="*/ 2531165 w 6007652"/>
                    <a:gd name="connsiteY10" fmla="*/ 287130 h 3330713"/>
                    <a:gd name="connsiteX11" fmla="*/ 812800 w 6007652"/>
                    <a:gd name="connsiteY11" fmla="*/ 437322 h 3330713"/>
                    <a:gd name="connsiteX12" fmla="*/ 0 w 6007652"/>
                    <a:gd name="connsiteY12" fmla="*/ 689113 h 3330713"/>
                    <a:gd name="connsiteX13" fmla="*/ 874643 w 6007652"/>
                    <a:gd name="connsiteY13" fmla="*/ 1122017 h 3330713"/>
                    <a:gd name="connsiteX0" fmla="*/ 874643 w 5942502"/>
                    <a:gd name="connsiteY0" fmla="*/ 1122017 h 3330713"/>
                    <a:gd name="connsiteX1" fmla="*/ 2341217 w 5942502"/>
                    <a:gd name="connsiteY1" fmla="*/ 2199861 h 3330713"/>
                    <a:gd name="connsiteX2" fmla="*/ 2893391 w 5942502"/>
                    <a:gd name="connsiteY2" fmla="*/ 3012661 h 3330713"/>
                    <a:gd name="connsiteX3" fmla="*/ 3953565 w 5942502"/>
                    <a:gd name="connsiteY3" fmla="*/ 3330713 h 3330713"/>
                    <a:gd name="connsiteX4" fmla="*/ 5106504 w 5942502"/>
                    <a:gd name="connsiteY4" fmla="*/ 3083339 h 3330713"/>
                    <a:gd name="connsiteX5" fmla="*/ 5464313 w 5942502"/>
                    <a:gd name="connsiteY5" fmla="*/ 2425148 h 3330713"/>
                    <a:gd name="connsiteX6" fmla="*/ 4753113 w 5942502"/>
                    <a:gd name="connsiteY6" fmla="*/ 1696278 h 3330713"/>
                    <a:gd name="connsiteX7" fmla="*/ 5881758 w 5942502"/>
                    <a:gd name="connsiteY7" fmla="*/ 1532835 h 3330713"/>
                    <a:gd name="connsiteX8" fmla="*/ 5942502 w 5942502"/>
                    <a:gd name="connsiteY8" fmla="*/ 158750 h 3330713"/>
                    <a:gd name="connsiteX9" fmla="*/ 4117008 w 5942502"/>
                    <a:gd name="connsiteY9" fmla="*/ 0 h 3330713"/>
                    <a:gd name="connsiteX10" fmla="*/ 2531165 w 5942502"/>
                    <a:gd name="connsiteY10" fmla="*/ 287130 h 3330713"/>
                    <a:gd name="connsiteX11" fmla="*/ 812800 w 5942502"/>
                    <a:gd name="connsiteY11" fmla="*/ 437322 h 3330713"/>
                    <a:gd name="connsiteX12" fmla="*/ 0 w 5942502"/>
                    <a:gd name="connsiteY12" fmla="*/ 689113 h 3330713"/>
                    <a:gd name="connsiteX13" fmla="*/ 874643 w 5942502"/>
                    <a:gd name="connsiteY13" fmla="*/ 1122017 h 3330713"/>
                    <a:gd name="connsiteX0" fmla="*/ 874643 w 5942502"/>
                    <a:gd name="connsiteY0" fmla="*/ 1122017 h 3330713"/>
                    <a:gd name="connsiteX1" fmla="*/ 2341217 w 5942502"/>
                    <a:gd name="connsiteY1" fmla="*/ 2199861 h 3330713"/>
                    <a:gd name="connsiteX2" fmla="*/ 2893391 w 5942502"/>
                    <a:gd name="connsiteY2" fmla="*/ 3012661 h 3330713"/>
                    <a:gd name="connsiteX3" fmla="*/ 3953565 w 5942502"/>
                    <a:gd name="connsiteY3" fmla="*/ 3330713 h 3330713"/>
                    <a:gd name="connsiteX4" fmla="*/ 5106504 w 5942502"/>
                    <a:gd name="connsiteY4" fmla="*/ 3083339 h 3330713"/>
                    <a:gd name="connsiteX5" fmla="*/ 5464313 w 5942502"/>
                    <a:gd name="connsiteY5" fmla="*/ 2425148 h 3330713"/>
                    <a:gd name="connsiteX6" fmla="*/ 5109813 w 5942502"/>
                    <a:gd name="connsiteY6" fmla="*/ 1712015 h 3330713"/>
                    <a:gd name="connsiteX7" fmla="*/ 5881758 w 5942502"/>
                    <a:gd name="connsiteY7" fmla="*/ 1532835 h 3330713"/>
                    <a:gd name="connsiteX8" fmla="*/ 5942502 w 5942502"/>
                    <a:gd name="connsiteY8" fmla="*/ 158750 h 3330713"/>
                    <a:gd name="connsiteX9" fmla="*/ 4117008 w 5942502"/>
                    <a:gd name="connsiteY9" fmla="*/ 0 h 3330713"/>
                    <a:gd name="connsiteX10" fmla="*/ 2531165 w 5942502"/>
                    <a:gd name="connsiteY10" fmla="*/ 287130 h 3330713"/>
                    <a:gd name="connsiteX11" fmla="*/ 812800 w 5942502"/>
                    <a:gd name="connsiteY11" fmla="*/ 437322 h 3330713"/>
                    <a:gd name="connsiteX12" fmla="*/ 0 w 5942502"/>
                    <a:gd name="connsiteY12" fmla="*/ 689113 h 3330713"/>
                    <a:gd name="connsiteX13" fmla="*/ 874643 w 5942502"/>
                    <a:gd name="connsiteY13" fmla="*/ 1122017 h 3330713"/>
                    <a:gd name="connsiteX0" fmla="*/ 874643 w 5942502"/>
                    <a:gd name="connsiteY0" fmla="*/ 1122017 h 3330713"/>
                    <a:gd name="connsiteX1" fmla="*/ 2341217 w 5942502"/>
                    <a:gd name="connsiteY1" fmla="*/ 2199861 h 3330713"/>
                    <a:gd name="connsiteX2" fmla="*/ 2893391 w 5942502"/>
                    <a:gd name="connsiteY2" fmla="*/ 3012661 h 3330713"/>
                    <a:gd name="connsiteX3" fmla="*/ 3953565 w 5942502"/>
                    <a:gd name="connsiteY3" fmla="*/ 3330713 h 3330713"/>
                    <a:gd name="connsiteX4" fmla="*/ 5106504 w 5942502"/>
                    <a:gd name="connsiteY4" fmla="*/ 3083339 h 3330713"/>
                    <a:gd name="connsiteX5" fmla="*/ 5464313 w 5942502"/>
                    <a:gd name="connsiteY5" fmla="*/ 2425148 h 3330713"/>
                    <a:gd name="connsiteX6" fmla="*/ 5235707 w 5942502"/>
                    <a:gd name="connsiteY6" fmla="*/ 1727752 h 3330713"/>
                    <a:gd name="connsiteX7" fmla="*/ 5881758 w 5942502"/>
                    <a:gd name="connsiteY7" fmla="*/ 1532835 h 3330713"/>
                    <a:gd name="connsiteX8" fmla="*/ 5942502 w 5942502"/>
                    <a:gd name="connsiteY8" fmla="*/ 158750 h 3330713"/>
                    <a:gd name="connsiteX9" fmla="*/ 4117008 w 5942502"/>
                    <a:gd name="connsiteY9" fmla="*/ 0 h 3330713"/>
                    <a:gd name="connsiteX10" fmla="*/ 2531165 w 5942502"/>
                    <a:gd name="connsiteY10" fmla="*/ 287130 h 3330713"/>
                    <a:gd name="connsiteX11" fmla="*/ 812800 w 5942502"/>
                    <a:gd name="connsiteY11" fmla="*/ 437322 h 3330713"/>
                    <a:gd name="connsiteX12" fmla="*/ 0 w 5942502"/>
                    <a:gd name="connsiteY12" fmla="*/ 689113 h 3330713"/>
                    <a:gd name="connsiteX13" fmla="*/ 874643 w 5942502"/>
                    <a:gd name="connsiteY13" fmla="*/ 1122017 h 3330713"/>
                    <a:gd name="connsiteX0" fmla="*/ 874643 w 5942502"/>
                    <a:gd name="connsiteY0" fmla="*/ 1122017 h 3330713"/>
                    <a:gd name="connsiteX1" fmla="*/ 2341217 w 5942502"/>
                    <a:gd name="connsiteY1" fmla="*/ 2199861 h 3330713"/>
                    <a:gd name="connsiteX2" fmla="*/ 2893391 w 5942502"/>
                    <a:gd name="connsiteY2" fmla="*/ 3012661 h 3330713"/>
                    <a:gd name="connsiteX3" fmla="*/ 3953565 w 5942502"/>
                    <a:gd name="connsiteY3" fmla="*/ 3330713 h 3330713"/>
                    <a:gd name="connsiteX4" fmla="*/ 5106504 w 5942502"/>
                    <a:gd name="connsiteY4" fmla="*/ 3083339 h 3330713"/>
                    <a:gd name="connsiteX5" fmla="*/ 5605944 w 5942502"/>
                    <a:gd name="connsiteY5" fmla="*/ 2472358 h 3330713"/>
                    <a:gd name="connsiteX6" fmla="*/ 5235707 w 5942502"/>
                    <a:gd name="connsiteY6" fmla="*/ 1727752 h 3330713"/>
                    <a:gd name="connsiteX7" fmla="*/ 5881758 w 5942502"/>
                    <a:gd name="connsiteY7" fmla="*/ 1532835 h 3330713"/>
                    <a:gd name="connsiteX8" fmla="*/ 5942502 w 5942502"/>
                    <a:gd name="connsiteY8" fmla="*/ 158750 h 3330713"/>
                    <a:gd name="connsiteX9" fmla="*/ 4117008 w 5942502"/>
                    <a:gd name="connsiteY9" fmla="*/ 0 h 3330713"/>
                    <a:gd name="connsiteX10" fmla="*/ 2531165 w 5942502"/>
                    <a:gd name="connsiteY10" fmla="*/ 287130 h 3330713"/>
                    <a:gd name="connsiteX11" fmla="*/ 812800 w 5942502"/>
                    <a:gd name="connsiteY11" fmla="*/ 437322 h 3330713"/>
                    <a:gd name="connsiteX12" fmla="*/ 0 w 5942502"/>
                    <a:gd name="connsiteY12" fmla="*/ 689113 h 3330713"/>
                    <a:gd name="connsiteX13" fmla="*/ 874643 w 5942502"/>
                    <a:gd name="connsiteY13" fmla="*/ 1122017 h 3330713"/>
                    <a:gd name="connsiteX0" fmla="*/ 874643 w 5942502"/>
                    <a:gd name="connsiteY0" fmla="*/ 1122017 h 3330713"/>
                    <a:gd name="connsiteX1" fmla="*/ 2341217 w 5942502"/>
                    <a:gd name="connsiteY1" fmla="*/ 2199861 h 3330713"/>
                    <a:gd name="connsiteX2" fmla="*/ 2893391 w 5942502"/>
                    <a:gd name="connsiteY2" fmla="*/ 3012661 h 3330713"/>
                    <a:gd name="connsiteX3" fmla="*/ 3953565 w 5942502"/>
                    <a:gd name="connsiteY3" fmla="*/ 3330713 h 3330713"/>
                    <a:gd name="connsiteX4" fmla="*/ 5106504 w 5942502"/>
                    <a:gd name="connsiteY4" fmla="*/ 3083339 h 3330713"/>
                    <a:gd name="connsiteX5" fmla="*/ 5605944 w 5942502"/>
                    <a:gd name="connsiteY5" fmla="*/ 2472358 h 3330713"/>
                    <a:gd name="connsiteX6" fmla="*/ 5382584 w 5942502"/>
                    <a:gd name="connsiteY6" fmla="*/ 1727752 h 3330713"/>
                    <a:gd name="connsiteX7" fmla="*/ 5881758 w 5942502"/>
                    <a:gd name="connsiteY7" fmla="*/ 1532835 h 3330713"/>
                    <a:gd name="connsiteX8" fmla="*/ 5942502 w 5942502"/>
                    <a:gd name="connsiteY8" fmla="*/ 158750 h 3330713"/>
                    <a:gd name="connsiteX9" fmla="*/ 4117008 w 5942502"/>
                    <a:gd name="connsiteY9" fmla="*/ 0 h 3330713"/>
                    <a:gd name="connsiteX10" fmla="*/ 2531165 w 5942502"/>
                    <a:gd name="connsiteY10" fmla="*/ 287130 h 3330713"/>
                    <a:gd name="connsiteX11" fmla="*/ 812800 w 5942502"/>
                    <a:gd name="connsiteY11" fmla="*/ 437322 h 3330713"/>
                    <a:gd name="connsiteX12" fmla="*/ 0 w 5942502"/>
                    <a:gd name="connsiteY12" fmla="*/ 689113 h 3330713"/>
                    <a:gd name="connsiteX13" fmla="*/ 874643 w 5942502"/>
                    <a:gd name="connsiteY13" fmla="*/ 1122017 h 3330713"/>
                    <a:gd name="connsiteX0" fmla="*/ 874643 w 5942502"/>
                    <a:gd name="connsiteY0" fmla="*/ 1122017 h 3330713"/>
                    <a:gd name="connsiteX1" fmla="*/ 2341217 w 5942502"/>
                    <a:gd name="connsiteY1" fmla="*/ 2199861 h 3330713"/>
                    <a:gd name="connsiteX2" fmla="*/ 2898637 w 5942502"/>
                    <a:gd name="connsiteY2" fmla="*/ 3091345 h 3330713"/>
                    <a:gd name="connsiteX3" fmla="*/ 3953565 w 5942502"/>
                    <a:gd name="connsiteY3" fmla="*/ 3330713 h 3330713"/>
                    <a:gd name="connsiteX4" fmla="*/ 5106504 w 5942502"/>
                    <a:gd name="connsiteY4" fmla="*/ 3083339 h 3330713"/>
                    <a:gd name="connsiteX5" fmla="*/ 5605944 w 5942502"/>
                    <a:gd name="connsiteY5" fmla="*/ 2472358 h 3330713"/>
                    <a:gd name="connsiteX6" fmla="*/ 5382584 w 5942502"/>
                    <a:gd name="connsiteY6" fmla="*/ 1727752 h 3330713"/>
                    <a:gd name="connsiteX7" fmla="*/ 5881758 w 5942502"/>
                    <a:gd name="connsiteY7" fmla="*/ 1532835 h 3330713"/>
                    <a:gd name="connsiteX8" fmla="*/ 5942502 w 5942502"/>
                    <a:gd name="connsiteY8" fmla="*/ 158750 h 3330713"/>
                    <a:gd name="connsiteX9" fmla="*/ 4117008 w 5942502"/>
                    <a:gd name="connsiteY9" fmla="*/ 0 h 3330713"/>
                    <a:gd name="connsiteX10" fmla="*/ 2531165 w 5942502"/>
                    <a:gd name="connsiteY10" fmla="*/ 287130 h 3330713"/>
                    <a:gd name="connsiteX11" fmla="*/ 812800 w 5942502"/>
                    <a:gd name="connsiteY11" fmla="*/ 437322 h 3330713"/>
                    <a:gd name="connsiteX12" fmla="*/ 0 w 5942502"/>
                    <a:gd name="connsiteY12" fmla="*/ 689113 h 3330713"/>
                    <a:gd name="connsiteX13" fmla="*/ 874643 w 5942502"/>
                    <a:gd name="connsiteY13" fmla="*/ 1122017 h 3330713"/>
                    <a:gd name="connsiteX0" fmla="*/ 874643 w 5942502"/>
                    <a:gd name="connsiteY0" fmla="*/ 996123 h 3204819"/>
                    <a:gd name="connsiteX1" fmla="*/ 2341217 w 5942502"/>
                    <a:gd name="connsiteY1" fmla="*/ 2073967 h 3204819"/>
                    <a:gd name="connsiteX2" fmla="*/ 2898637 w 5942502"/>
                    <a:gd name="connsiteY2" fmla="*/ 2965451 h 3204819"/>
                    <a:gd name="connsiteX3" fmla="*/ 3953565 w 5942502"/>
                    <a:gd name="connsiteY3" fmla="*/ 3204819 h 3204819"/>
                    <a:gd name="connsiteX4" fmla="*/ 5106504 w 5942502"/>
                    <a:gd name="connsiteY4" fmla="*/ 2957445 h 3204819"/>
                    <a:gd name="connsiteX5" fmla="*/ 5605944 w 5942502"/>
                    <a:gd name="connsiteY5" fmla="*/ 2346464 h 3204819"/>
                    <a:gd name="connsiteX6" fmla="*/ 5382584 w 5942502"/>
                    <a:gd name="connsiteY6" fmla="*/ 1601858 h 3204819"/>
                    <a:gd name="connsiteX7" fmla="*/ 5881758 w 5942502"/>
                    <a:gd name="connsiteY7" fmla="*/ 1406941 h 3204819"/>
                    <a:gd name="connsiteX8" fmla="*/ 5942502 w 5942502"/>
                    <a:gd name="connsiteY8" fmla="*/ 32856 h 3204819"/>
                    <a:gd name="connsiteX9" fmla="*/ 4169464 w 5942502"/>
                    <a:gd name="connsiteY9" fmla="*/ 0 h 3204819"/>
                    <a:gd name="connsiteX10" fmla="*/ 2531165 w 5942502"/>
                    <a:gd name="connsiteY10" fmla="*/ 161236 h 3204819"/>
                    <a:gd name="connsiteX11" fmla="*/ 812800 w 5942502"/>
                    <a:gd name="connsiteY11" fmla="*/ 311428 h 3204819"/>
                    <a:gd name="connsiteX12" fmla="*/ 0 w 5942502"/>
                    <a:gd name="connsiteY12" fmla="*/ 563219 h 3204819"/>
                    <a:gd name="connsiteX13" fmla="*/ 874643 w 5942502"/>
                    <a:gd name="connsiteY13" fmla="*/ 996123 h 3204819"/>
                    <a:gd name="connsiteX0" fmla="*/ 874643 w 5932010"/>
                    <a:gd name="connsiteY0" fmla="*/ 996123 h 3204819"/>
                    <a:gd name="connsiteX1" fmla="*/ 2341217 w 5932010"/>
                    <a:gd name="connsiteY1" fmla="*/ 2073967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605944 w 5932010"/>
                    <a:gd name="connsiteY5" fmla="*/ 2346464 h 3204819"/>
                    <a:gd name="connsiteX6" fmla="*/ 5382584 w 5932010"/>
                    <a:gd name="connsiteY6" fmla="*/ 1601858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74643 w 5932010"/>
                    <a:gd name="connsiteY13" fmla="*/ 996123 h 3204819"/>
                    <a:gd name="connsiteX0" fmla="*/ 874643 w 5932010"/>
                    <a:gd name="connsiteY0" fmla="*/ 996123 h 3204819"/>
                    <a:gd name="connsiteX1" fmla="*/ 2341217 w 5932010"/>
                    <a:gd name="connsiteY1" fmla="*/ 2073967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605944 w 5932010"/>
                    <a:gd name="connsiteY5" fmla="*/ 2346464 h 3204819"/>
                    <a:gd name="connsiteX6" fmla="*/ 5503232 w 5932010"/>
                    <a:gd name="connsiteY6" fmla="*/ 1575630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74643 w 5932010"/>
                    <a:gd name="connsiteY13" fmla="*/ 996123 h 3204819"/>
                    <a:gd name="connsiteX0" fmla="*/ 874643 w 5932010"/>
                    <a:gd name="connsiteY0" fmla="*/ 996123 h 3204819"/>
                    <a:gd name="connsiteX1" fmla="*/ 2341217 w 5932010"/>
                    <a:gd name="connsiteY1" fmla="*/ 2073967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443331 w 5932010"/>
                    <a:gd name="connsiteY5" fmla="*/ 2346464 h 3204819"/>
                    <a:gd name="connsiteX6" fmla="*/ 5503232 w 5932010"/>
                    <a:gd name="connsiteY6" fmla="*/ 1575630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74643 w 5932010"/>
                    <a:gd name="connsiteY13" fmla="*/ 996123 h 3204819"/>
                    <a:gd name="connsiteX0" fmla="*/ 874643 w 5932010"/>
                    <a:gd name="connsiteY0" fmla="*/ 996123 h 3204819"/>
                    <a:gd name="connsiteX1" fmla="*/ 2341217 w 5932010"/>
                    <a:gd name="connsiteY1" fmla="*/ 2073967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527261 w 5932010"/>
                    <a:gd name="connsiteY5" fmla="*/ 2346464 h 3204819"/>
                    <a:gd name="connsiteX6" fmla="*/ 5503232 w 5932010"/>
                    <a:gd name="connsiteY6" fmla="*/ 1575630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74643 w 5932010"/>
                    <a:gd name="connsiteY13" fmla="*/ 996123 h 3204819"/>
                    <a:gd name="connsiteX0" fmla="*/ 874643 w 5932010"/>
                    <a:gd name="connsiteY0" fmla="*/ 996123 h 3204819"/>
                    <a:gd name="connsiteX1" fmla="*/ 2341217 w 5932010"/>
                    <a:gd name="connsiteY1" fmla="*/ 2073967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527261 w 5932010"/>
                    <a:gd name="connsiteY5" fmla="*/ 2346464 h 3204819"/>
                    <a:gd name="connsiteX6" fmla="*/ 5414057 w 5932010"/>
                    <a:gd name="connsiteY6" fmla="*/ 1591367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74643 w 5932010"/>
                    <a:gd name="connsiteY13" fmla="*/ 996123 h 3204819"/>
                    <a:gd name="connsiteX0" fmla="*/ 837924 w 5932010"/>
                    <a:gd name="connsiteY0" fmla="*/ 1300366 h 3204819"/>
                    <a:gd name="connsiteX1" fmla="*/ 2341217 w 5932010"/>
                    <a:gd name="connsiteY1" fmla="*/ 2073967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527261 w 5932010"/>
                    <a:gd name="connsiteY5" fmla="*/ 2346464 h 3204819"/>
                    <a:gd name="connsiteX6" fmla="*/ 5414057 w 5932010"/>
                    <a:gd name="connsiteY6" fmla="*/ 1591367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37924 w 5932010"/>
                    <a:gd name="connsiteY13" fmla="*/ 1300366 h 3204819"/>
                    <a:gd name="connsiteX0" fmla="*/ 837924 w 5932010"/>
                    <a:gd name="connsiteY0" fmla="*/ 1300366 h 3204819"/>
                    <a:gd name="connsiteX1" fmla="*/ 2236306 w 5932010"/>
                    <a:gd name="connsiteY1" fmla="*/ 2094949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527261 w 5932010"/>
                    <a:gd name="connsiteY5" fmla="*/ 2346464 h 3204819"/>
                    <a:gd name="connsiteX6" fmla="*/ 5414057 w 5932010"/>
                    <a:gd name="connsiteY6" fmla="*/ 1591367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37924 w 5932010"/>
                    <a:gd name="connsiteY13" fmla="*/ 1300366 h 3204819"/>
                    <a:gd name="connsiteX0" fmla="*/ 25124 w 5119210"/>
                    <a:gd name="connsiteY0" fmla="*/ 1300366 h 3204819"/>
                    <a:gd name="connsiteX1" fmla="*/ 1423506 w 5119210"/>
                    <a:gd name="connsiteY1" fmla="*/ 2094949 h 3204819"/>
                    <a:gd name="connsiteX2" fmla="*/ 2085837 w 5119210"/>
                    <a:gd name="connsiteY2" fmla="*/ 2965451 h 3204819"/>
                    <a:gd name="connsiteX3" fmla="*/ 3140765 w 5119210"/>
                    <a:gd name="connsiteY3" fmla="*/ 3204819 h 3204819"/>
                    <a:gd name="connsiteX4" fmla="*/ 4293704 w 5119210"/>
                    <a:gd name="connsiteY4" fmla="*/ 2957445 h 3204819"/>
                    <a:gd name="connsiteX5" fmla="*/ 4714461 w 5119210"/>
                    <a:gd name="connsiteY5" fmla="*/ 2346464 h 3204819"/>
                    <a:gd name="connsiteX6" fmla="*/ 4601257 w 5119210"/>
                    <a:gd name="connsiteY6" fmla="*/ 1591367 h 3204819"/>
                    <a:gd name="connsiteX7" fmla="*/ 5068958 w 5119210"/>
                    <a:gd name="connsiteY7" fmla="*/ 1406941 h 3204819"/>
                    <a:gd name="connsiteX8" fmla="*/ 5119210 w 5119210"/>
                    <a:gd name="connsiteY8" fmla="*/ 410537 h 3204819"/>
                    <a:gd name="connsiteX9" fmla="*/ 3356664 w 5119210"/>
                    <a:gd name="connsiteY9" fmla="*/ 0 h 3204819"/>
                    <a:gd name="connsiteX10" fmla="*/ 1718365 w 5119210"/>
                    <a:gd name="connsiteY10" fmla="*/ 161236 h 3204819"/>
                    <a:gd name="connsiteX11" fmla="*/ 0 w 5119210"/>
                    <a:gd name="connsiteY11" fmla="*/ 311428 h 3204819"/>
                    <a:gd name="connsiteX12" fmla="*/ 68715 w 5119210"/>
                    <a:gd name="connsiteY12" fmla="*/ 579863 h 3204819"/>
                    <a:gd name="connsiteX13" fmla="*/ 25124 w 5119210"/>
                    <a:gd name="connsiteY13" fmla="*/ 1300366 h 3204819"/>
                    <a:gd name="connsiteX0" fmla="*/ 25124 w 5119210"/>
                    <a:gd name="connsiteY0" fmla="*/ 1300366 h 3204819"/>
                    <a:gd name="connsiteX1" fmla="*/ 1423506 w 5119210"/>
                    <a:gd name="connsiteY1" fmla="*/ 2094949 h 3204819"/>
                    <a:gd name="connsiteX2" fmla="*/ 2085837 w 5119210"/>
                    <a:gd name="connsiteY2" fmla="*/ 2965451 h 3204819"/>
                    <a:gd name="connsiteX3" fmla="*/ 3140765 w 5119210"/>
                    <a:gd name="connsiteY3" fmla="*/ 3204819 h 3204819"/>
                    <a:gd name="connsiteX4" fmla="*/ 4293704 w 5119210"/>
                    <a:gd name="connsiteY4" fmla="*/ 2957445 h 3204819"/>
                    <a:gd name="connsiteX5" fmla="*/ 4714461 w 5119210"/>
                    <a:gd name="connsiteY5" fmla="*/ 2346464 h 3204819"/>
                    <a:gd name="connsiteX6" fmla="*/ 4601257 w 5119210"/>
                    <a:gd name="connsiteY6" fmla="*/ 1591367 h 3204819"/>
                    <a:gd name="connsiteX7" fmla="*/ 5068958 w 5119210"/>
                    <a:gd name="connsiteY7" fmla="*/ 1406941 h 3204819"/>
                    <a:gd name="connsiteX8" fmla="*/ 5119210 w 5119210"/>
                    <a:gd name="connsiteY8" fmla="*/ 410537 h 3204819"/>
                    <a:gd name="connsiteX9" fmla="*/ 3356664 w 5119210"/>
                    <a:gd name="connsiteY9" fmla="*/ 0 h 3204819"/>
                    <a:gd name="connsiteX10" fmla="*/ 1718365 w 5119210"/>
                    <a:gd name="connsiteY10" fmla="*/ 161236 h 3204819"/>
                    <a:gd name="connsiteX11" fmla="*/ 0 w 5119210"/>
                    <a:gd name="connsiteY11" fmla="*/ 311428 h 3204819"/>
                    <a:gd name="connsiteX12" fmla="*/ 586126 w 5119210"/>
                    <a:gd name="connsiteY12" fmla="*/ 918292 h 3204819"/>
                    <a:gd name="connsiteX13" fmla="*/ 25124 w 5119210"/>
                    <a:gd name="connsiteY13" fmla="*/ 1300366 h 3204819"/>
                    <a:gd name="connsiteX0" fmla="*/ 0 w 6103356"/>
                    <a:gd name="connsiteY0" fmla="*/ 1411326 h 3204819"/>
                    <a:gd name="connsiteX1" fmla="*/ 2407652 w 6103356"/>
                    <a:gd name="connsiteY1" fmla="*/ 2094949 h 3204819"/>
                    <a:gd name="connsiteX2" fmla="*/ 3069983 w 6103356"/>
                    <a:gd name="connsiteY2" fmla="*/ 2965451 h 3204819"/>
                    <a:gd name="connsiteX3" fmla="*/ 4124911 w 6103356"/>
                    <a:gd name="connsiteY3" fmla="*/ 3204819 h 3204819"/>
                    <a:gd name="connsiteX4" fmla="*/ 5277850 w 6103356"/>
                    <a:gd name="connsiteY4" fmla="*/ 2957445 h 3204819"/>
                    <a:gd name="connsiteX5" fmla="*/ 5698607 w 6103356"/>
                    <a:gd name="connsiteY5" fmla="*/ 2346464 h 3204819"/>
                    <a:gd name="connsiteX6" fmla="*/ 5585403 w 6103356"/>
                    <a:gd name="connsiteY6" fmla="*/ 1591367 h 3204819"/>
                    <a:gd name="connsiteX7" fmla="*/ 6053104 w 6103356"/>
                    <a:gd name="connsiteY7" fmla="*/ 1406941 h 3204819"/>
                    <a:gd name="connsiteX8" fmla="*/ 6103356 w 6103356"/>
                    <a:gd name="connsiteY8" fmla="*/ 410537 h 3204819"/>
                    <a:gd name="connsiteX9" fmla="*/ 4340810 w 6103356"/>
                    <a:gd name="connsiteY9" fmla="*/ 0 h 3204819"/>
                    <a:gd name="connsiteX10" fmla="*/ 2702511 w 6103356"/>
                    <a:gd name="connsiteY10" fmla="*/ 161236 h 3204819"/>
                    <a:gd name="connsiteX11" fmla="*/ 984146 w 6103356"/>
                    <a:gd name="connsiteY11" fmla="*/ 311428 h 3204819"/>
                    <a:gd name="connsiteX12" fmla="*/ 1570272 w 6103356"/>
                    <a:gd name="connsiteY12" fmla="*/ 918292 h 3204819"/>
                    <a:gd name="connsiteX13" fmla="*/ 0 w 6103356"/>
                    <a:gd name="connsiteY13" fmla="*/ 1411326 h 3204819"/>
                    <a:gd name="connsiteX0" fmla="*/ 0 w 6103356"/>
                    <a:gd name="connsiteY0" fmla="*/ 1411326 h 3204819"/>
                    <a:gd name="connsiteX1" fmla="*/ 900135 w 6103356"/>
                    <a:gd name="connsiteY1" fmla="*/ 2122689 h 3204819"/>
                    <a:gd name="connsiteX2" fmla="*/ 3069983 w 6103356"/>
                    <a:gd name="connsiteY2" fmla="*/ 2965451 h 3204819"/>
                    <a:gd name="connsiteX3" fmla="*/ 4124911 w 6103356"/>
                    <a:gd name="connsiteY3" fmla="*/ 3204819 h 3204819"/>
                    <a:gd name="connsiteX4" fmla="*/ 5277850 w 6103356"/>
                    <a:gd name="connsiteY4" fmla="*/ 2957445 h 3204819"/>
                    <a:gd name="connsiteX5" fmla="*/ 5698607 w 6103356"/>
                    <a:gd name="connsiteY5" fmla="*/ 2346464 h 3204819"/>
                    <a:gd name="connsiteX6" fmla="*/ 5585403 w 6103356"/>
                    <a:gd name="connsiteY6" fmla="*/ 1591367 h 3204819"/>
                    <a:gd name="connsiteX7" fmla="*/ 6053104 w 6103356"/>
                    <a:gd name="connsiteY7" fmla="*/ 1406941 h 3204819"/>
                    <a:gd name="connsiteX8" fmla="*/ 6103356 w 6103356"/>
                    <a:gd name="connsiteY8" fmla="*/ 410537 h 3204819"/>
                    <a:gd name="connsiteX9" fmla="*/ 4340810 w 6103356"/>
                    <a:gd name="connsiteY9" fmla="*/ 0 h 3204819"/>
                    <a:gd name="connsiteX10" fmla="*/ 2702511 w 6103356"/>
                    <a:gd name="connsiteY10" fmla="*/ 161236 h 3204819"/>
                    <a:gd name="connsiteX11" fmla="*/ 984146 w 6103356"/>
                    <a:gd name="connsiteY11" fmla="*/ 311428 h 3204819"/>
                    <a:gd name="connsiteX12" fmla="*/ 1570272 w 6103356"/>
                    <a:gd name="connsiteY12" fmla="*/ 918292 h 3204819"/>
                    <a:gd name="connsiteX13" fmla="*/ 0 w 6103356"/>
                    <a:gd name="connsiteY13" fmla="*/ 1411326 h 3204819"/>
                    <a:gd name="connsiteX0" fmla="*/ 0 w 5918110"/>
                    <a:gd name="connsiteY0" fmla="*/ 1244886 h 3204819"/>
                    <a:gd name="connsiteX1" fmla="*/ 714889 w 5918110"/>
                    <a:gd name="connsiteY1" fmla="*/ 2122689 h 3204819"/>
                    <a:gd name="connsiteX2" fmla="*/ 2884737 w 5918110"/>
                    <a:gd name="connsiteY2" fmla="*/ 2965451 h 3204819"/>
                    <a:gd name="connsiteX3" fmla="*/ 3939665 w 5918110"/>
                    <a:gd name="connsiteY3" fmla="*/ 3204819 h 3204819"/>
                    <a:gd name="connsiteX4" fmla="*/ 5092604 w 5918110"/>
                    <a:gd name="connsiteY4" fmla="*/ 2957445 h 3204819"/>
                    <a:gd name="connsiteX5" fmla="*/ 5513361 w 5918110"/>
                    <a:gd name="connsiteY5" fmla="*/ 2346464 h 3204819"/>
                    <a:gd name="connsiteX6" fmla="*/ 5400157 w 5918110"/>
                    <a:gd name="connsiteY6" fmla="*/ 1591367 h 3204819"/>
                    <a:gd name="connsiteX7" fmla="*/ 5867858 w 5918110"/>
                    <a:gd name="connsiteY7" fmla="*/ 1406941 h 3204819"/>
                    <a:gd name="connsiteX8" fmla="*/ 5918110 w 5918110"/>
                    <a:gd name="connsiteY8" fmla="*/ 410537 h 3204819"/>
                    <a:gd name="connsiteX9" fmla="*/ 4155564 w 5918110"/>
                    <a:gd name="connsiteY9" fmla="*/ 0 h 3204819"/>
                    <a:gd name="connsiteX10" fmla="*/ 2517265 w 5918110"/>
                    <a:gd name="connsiteY10" fmla="*/ 161236 h 3204819"/>
                    <a:gd name="connsiteX11" fmla="*/ 798900 w 5918110"/>
                    <a:gd name="connsiteY11" fmla="*/ 311428 h 3204819"/>
                    <a:gd name="connsiteX12" fmla="*/ 1385026 w 5918110"/>
                    <a:gd name="connsiteY12" fmla="*/ 918292 h 3204819"/>
                    <a:gd name="connsiteX13" fmla="*/ 0 w 5918110"/>
                    <a:gd name="connsiteY13" fmla="*/ 1244886 h 3204819"/>
                    <a:gd name="connsiteX0" fmla="*/ 0 w 5918110"/>
                    <a:gd name="connsiteY0" fmla="*/ 1244886 h 3204819"/>
                    <a:gd name="connsiteX1" fmla="*/ 548806 w 5918110"/>
                    <a:gd name="connsiteY1" fmla="*/ 2461118 h 3204819"/>
                    <a:gd name="connsiteX2" fmla="*/ 2884737 w 5918110"/>
                    <a:gd name="connsiteY2" fmla="*/ 2965451 h 3204819"/>
                    <a:gd name="connsiteX3" fmla="*/ 3939665 w 5918110"/>
                    <a:gd name="connsiteY3" fmla="*/ 3204819 h 3204819"/>
                    <a:gd name="connsiteX4" fmla="*/ 5092604 w 5918110"/>
                    <a:gd name="connsiteY4" fmla="*/ 2957445 h 3204819"/>
                    <a:gd name="connsiteX5" fmla="*/ 5513361 w 5918110"/>
                    <a:gd name="connsiteY5" fmla="*/ 2346464 h 3204819"/>
                    <a:gd name="connsiteX6" fmla="*/ 5400157 w 5918110"/>
                    <a:gd name="connsiteY6" fmla="*/ 1591367 h 3204819"/>
                    <a:gd name="connsiteX7" fmla="*/ 5867858 w 5918110"/>
                    <a:gd name="connsiteY7" fmla="*/ 1406941 h 3204819"/>
                    <a:gd name="connsiteX8" fmla="*/ 5918110 w 5918110"/>
                    <a:gd name="connsiteY8" fmla="*/ 410537 h 3204819"/>
                    <a:gd name="connsiteX9" fmla="*/ 4155564 w 5918110"/>
                    <a:gd name="connsiteY9" fmla="*/ 0 h 3204819"/>
                    <a:gd name="connsiteX10" fmla="*/ 2517265 w 5918110"/>
                    <a:gd name="connsiteY10" fmla="*/ 161236 h 3204819"/>
                    <a:gd name="connsiteX11" fmla="*/ 798900 w 5918110"/>
                    <a:gd name="connsiteY11" fmla="*/ 311428 h 3204819"/>
                    <a:gd name="connsiteX12" fmla="*/ 1385026 w 5918110"/>
                    <a:gd name="connsiteY12" fmla="*/ 918292 h 3204819"/>
                    <a:gd name="connsiteX13" fmla="*/ 0 w 5918110"/>
                    <a:gd name="connsiteY13" fmla="*/ 1244886 h 3204819"/>
                    <a:gd name="connsiteX0" fmla="*/ 0 w 5918110"/>
                    <a:gd name="connsiteY0" fmla="*/ 1244886 h 3204819"/>
                    <a:gd name="connsiteX1" fmla="*/ 727664 w 5918110"/>
                    <a:gd name="connsiteY1" fmla="*/ 2810643 h 3204819"/>
                    <a:gd name="connsiteX2" fmla="*/ 2884737 w 5918110"/>
                    <a:gd name="connsiteY2" fmla="*/ 2965451 h 3204819"/>
                    <a:gd name="connsiteX3" fmla="*/ 3939665 w 5918110"/>
                    <a:gd name="connsiteY3" fmla="*/ 3204819 h 3204819"/>
                    <a:gd name="connsiteX4" fmla="*/ 5092604 w 5918110"/>
                    <a:gd name="connsiteY4" fmla="*/ 2957445 h 3204819"/>
                    <a:gd name="connsiteX5" fmla="*/ 5513361 w 5918110"/>
                    <a:gd name="connsiteY5" fmla="*/ 2346464 h 3204819"/>
                    <a:gd name="connsiteX6" fmla="*/ 5400157 w 5918110"/>
                    <a:gd name="connsiteY6" fmla="*/ 1591367 h 3204819"/>
                    <a:gd name="connsiteX7" fmla="*/ 5867858 w 5918110"/>
                    <a:gd name="connsiteY7" fmla="*/ 1406941 h 3204819"/>
                    <a:gd name="connsiteX8" fmla="*/ 5918110 w 5918110"/>
                    <a:gd name="connsiteY8" fmla="*/ 410537 h 3204819"/>
                    <a:gd name="connsiteX9" fmla="*/ 4155564 w 5918110"/>
                    <a:gd name="connsiteY9" fmla="*/ 0 h 3204819"/>
                    <a:gd name="connsiteX10" fmla="*/ 2517265 w 5918110"/>
                    <a:gd name="connsiteY10" fmla="*/ 161236 h 3204819"/>
                    <a:gd name="connsiteX11" fmla="*/ 798900 w 5918110"/>
                    <a:gd name="connsiteY11" fmla="*/ 311428 h 3204819"/>
                    <a:gd name="connsiteX12" fmla="*/ 1385026 w 5918110"/>
                    <a:gd name="connsiteY12" fmla="*/ 918292 h 3204819"/>
                    <a:gd name="connsiteX13" fmla="*/ 0 w 5918110"/>
                    <a:gd name="connsiteY13" fmla="*/ 1244886 h 3204819"/>
                    <a:gd name="connsiteX0" fmla="*/ 1067304 w 6985414"/>
                    <a:gd name="connsiteY0" fmla="*/ 1244886 h 3204819"/>
                    <a:gd name="connsiteX1" fmla="*/ 0 w 6985414"/>
                    <a:gd name="connsiteY1" fmla="*/ 2921603 h 3204819"/>
                    <a:gd name="connsiteX2" fmla="*/ 3952041 w 6985414"/>
                    <a:gd name="connsiteY2" fmla="*/ 2965451 h 3204819"/>
                    <a:gd name="connsiteX3" fmla="*/ 5006969 w 6985414"/>
                    <a:gd name="connsiteY3" fmla="*/ 3204819 h 3204819"/>
                    <a:gd name="connsiteX4" fmla="*/ 6159908 w 6985414"/>
                    <a:gd name="connsiteY4" fmla="*/ 2957445 h 3204819"/>
                    <a:gd name="connsiteX5" fmla="*/ 6580665 w 6985414"/>
                    <a:gd name="connsiteY5" fmla="*/ 2346464 h 3204819"/>
                    <a:gd name="connsiteX6" fmla="*/ 6467461 w 6985414"/>
                    <a:gd name="connsiteY6" fmla="*/ 1591367 h 3204819"/>
                    <a:gd name="connsiteX7" fmla="*/ 6935162 w 6985414"/>
                    <a:gd name="connsiteY7" fmla="*/ 1406941 h 3204819"/>
                    <a:gd name="connsiteX8" fmla="*/ 6985414 w 6985414"/>
                    <a:gd name="connsiteY8" fmla="*/ 410537 h 3204819"/>
                    <a:gd name="connsiteX9" fmla="*/ 5222868 w 6985414"/>
                    <a:gd name="connsiteY9" fmla="*/ 0 h 3204819"/>
                    <a:gd name="connsiteX10" fmla="*/ 3584569 w 6985414"/>
                    <a:gd name="connsiteY10" fmla="*/ 161236 h 3204819"/>
                    <a:gd name="connsiteX11" fmla="*/ 1866204 w 6985414"/>
                    <a:gd name="connsiteY11" fmla="*/ 311428 h 3204819"/>
                    <a:gd name="connsiteX12" fmla="*/ 2452330 w 6985414"/>
                    <a:gd name="connsiteY12" fmla="*/ 918292 h 3204819"/>
                    <a:gd name="connsiteX13" fmla="*/ 1067304 w 6985414"/>
                    <a:gd name="connsiteY13" fmla="*/ 1244886 h 3204819"/>
                    <a:gd name="connsiteX0" fmla="*/ 1182284 w 7100394"/>
                    <a:gd name="connsiteY0" fmla="*/ 1244886 h 3204819"/>
                    <a:gd name="connsiteX1" fmla="*/ 0 w 7100394"/>
                    <a:gd name="connsiteY1" fmla="*/ 2904959 h 3204819"/>
                    <a:gd name="connsiteX2" fmla="*/ 4067021 w 7100394"/>
                    <a:gd name="connsiteY2" fmla="*/ 2965451 h 3204819"/>
                    <a:gd name="connsiteX3" fmla="*/ 5121949 w 7100394"/>
                    <a:gd name="connsiteY3" fmla="*/ 3204819 h 3204819"/>
                    <a:gd name="connsiteX4" fmla="*/ 6274888 w 7100394"/>
                    <a:gd name="connsiteY4" fmla="*/ 2957445 h 3204819"/>
                    <a:gd name="connsiteX5" fmla="*/ 6695645 w 7100394"/>
                    <a:gd name="connsiteY5" fmla="*/ 2346464 h 3204819"/>
                    <a:gd name="connsiteX6" fmla="*/ 6582441 w 7100394"/>
                    <a:gd name="connsiteY6" fmla="*/ 1591367 h 3204819"/>
                    <a:gd name="connsiteX7" fmla="*/ 7050142 w 7100394"/>
                    <a:gd name="connsiteY7" fmla="*/ 1406941 h 3204819"/>
                    <a:gd name="connsiteX8" fmla="*/ 7100394 w 7100394"/>
                    <a:gd name="connsiteY8" fmla="*/ 410537 h 3204819"/>
                    <a:gd name="connsiteX9" fmla="*/ 5337848 w 7100394"/>
                    <a:gd name="connsiteY9" fmla="*/ 0 h 3204819"/>
                    <a:gd name="connsiteX10" fmla="*/ 3699549 w 7100394"/>
                    <a:gd name="connsiteY10" fmla="*/ 161236 h 3204819"/>
                    <a:gd name="connsiteX11" fmla="*/ 1981184 w 7100394"/>
                    <a:gd name="connsiteY11" fmla="*/ 311428 h 3204819"/>
                    <a:gd name="connsiteX12" fmla="*/ 2567310 w 7100394"/>
                    <a:gd name="connsiteY12" fmla="*/ 918292 h 3204819"/>
                    <a:gd name="connsiteX13" fmla="*/ 1182284 w 7100394"/>
                    <a:gd name="connsiteY13" fmla="*/ 1244886 h 3204819"/>
                    <a:gd name="connsiteX0" fmla="*/ 1182284 w 7100394"/>
                    <a:gd name="connsiteY0" fmla="*/ 1244886 h 2965451"/>
                    <a:gd name="connsiteX1" fmla="*/ 0 w 7100394"/>
                    <a:gd name="connsiteY1" fmla="*/ 2904959 h 2965451"/>
                    <a:gd name="connsiteX2" fmla="*/ 4067021 w 7100394"/>
                    <a:gd name="connsiteY2" fmla="*/ 2965451 h 2965451"/>
                    <a:gd name="connsiteX3" fmla="*/ 4553436 w 7100394"/>
                    <a:gd name="connsiteY3" fmla="*/ 2478030 h 2965451"/>
                    <a:gd name="connsiteX4" fmla="*/ 6274888 w 7100394"/>
                    <a:gd name="connsiteY4" fmla="*/ 2957445 h 2965451"/>
                    <a:gd name="connsiteX5" fmla="*/ 6695645 w 7100394"/>
                    <a:gd name="connsiteY5" fmla="*/ 2346464 h 2965451"/>
                    <a:gd name="connsiteX6" fmla="*/ 6582441 w 7100394"/>
                    <a:gd name="connsiteY6" fmla="*/ 1591367 h 2965451"/>
                    <a:gd name="connsiteX7" fmla="*/ 7050142 w 7100394"/>
                    <a:gd name="connsiteY7" fmla="*/ 1406941 h 2965451"/>
                    <a:gd name="connsiteX8" fmla="*/ 7100394 w 7100394"/>
                    <a:gd name="connsiteY8" fmla="*/ 410537 h 2965451"/>
                    <a:gd name="connsiteX9" fmla="*/ 5337848 w 7100394"/>
                    <a:gd name="connsiteY9" fmla="*/ 0 h 2965451"/>
                    <a:gd name="connsiteX10" fmla="*/ 3699549 w 7100394"/>
                    <a:gd name="connsiteY10" fmla="*/ 161236 h 2965451"/>
                    <a:gd name="connsiteX11" fmla="*/ 1981184 w 7100394"/>
                    <a:gd name="connsiteY11" fmla="*/ 311428 h 2965451"/>
                    <a:gd name="connsiteX12" fmla="*/ 2567310 w 7100394"/>
                    <a:gd name="connsiteY12" fmla="*/ 918292 h 2965451"/>
                    <a:gd name="connsiteX13" fmla="*/ 1182284 w 7100394"/>
                    <a:gd name="connsiteY13" fmla="*/ 1244886 h 2965451"/>
                    <a:gd name="connsiteX0" fmla="*/ 1182284 w 7100394"/>
                    <a:gd name="connsiteY0" fmla="*/ 1244886 h 2965451"/>
                    <a:gd name="connsiteX1" fmla="*/ 0 w 7100394"/>
                    <a:gd name="connsiteY1" fmla="*/ 2904959 h 2965451"/>
                    <a:gd name="connsiteX2" fmla="*/ 4067021 w 7100394"/>
                    <a:gd name="connsiteY2" fmla="*/ 2965451 h 2965451"/>
                    <a:gd name="connsiteX3" fmla="*/ 4553436 w 7100394"/>
                    <a:gd name="connsiteY3" fmla="*/ 2478030 h 2965451"/>
                    <a:gd name="connsiteX4" fmla="*/ 5738314 w 7100394"/>
                    <a:gd name="connsiteY4" fmla="*/ 2164080 h 2965451"/>
                    <a:gd name="connsiteX5" fmla="*/ 6695645 w 7100394"/>
                    <a:gd name="connsiteY5" fmla="*/ 2346464 h 2965451"/>
                    <a:gd name="connsiteX6" fmla="*/ 6582441 w 7100394"/>
                    <a:gd name="connsiteY6" fmla="*/ 1591367 h 2965451"/>
                    <a:gd name="connsiteX7" fmla="*/ 7050142 w 7100394"/>
                    <a:gd name="connsiteY7" fmla="*/ 1406941 h 2965451"/>
                    <a:gd name="connsiteX8" fmla="*/ 7100394 w 7100394"/>
                    <a:gd name="connsiteY8" fmla="*/ 410537 h 2965451"/>
                    <a:gd name="connsiteX9" fmla="*/ 5337848 w 7100394"/>
                    <a:gd name="connsiteY9" fmla="*/ 0 h 2965451"/>
                    <a:gd name="connsiteX10" fmla="*/ 3699549 w 7100394"/>
                    <a:gd name="connsiteY10" fmla="*/ 161236 h 2965451"/>
                    <a:gd name="connsiteX11" fmla="*/ 1981184 w 7100394"/>
                    <a:gd name="connsiteY11" fmla="*/ 311428 h 2965451"/>
                    <a:gd name="connsiteX12" fmla="*/ 2567310 w 7100394"/>
                    <a:gd name="connsiteY12" fmla="*/ 918292 h 2965451"/>
                    <a:gd name="connsiteX13" fmla="*/ 1182284 w 7100394"/>
                    <a:gd name="connsiteY13" fmla="*/ 1244886 h 2965451"/>
                    <a:gd name="connsiteX0" fmla="*/ 1182284 w 7100394"/>
                    <a:gd name="connsiteY0" fmla="*/ 1244886 h 2965451"/>
                    <a:gd name="connsiteX1" fmla="*/ 0 w 7100394"/>
                    <a:gd name="connsiteY1" fmla="*/ 2904959 h 2965451"/>
                    <a:gd name="connsiteX2" fmla="*/ 4067021 w 7100394"/>
                    <a:gd name="connsiteY2" fmla="*/ 2965451 h 2965451"/>
                    <a:gd name="connsiteX3" fmla="*/ 5038908 w 7100394"/>
                    <a:gd name="connsiteY3" fmla="*/ 2516866 h 2965451"/>
                    <a:gd name="connsiteX4" fmla="*/ 5738314 w 7100394"/>
                    <a:gd name="connsiteY4" fmla="*/ 2164080 h 2965451"/>
                    <a:gd name="connsiteX5" fmla="*/ 6695645 w 7100394"/>
                    <a:gd name="connsiteY5" fmla="*/ 2346464 h 2965451"/>
                    <a:gd name="connsiteX6" fmla="*/ 6582441 w 7100394"/>
                    <a:gd name="connsiteY6" fmla="*/ 1591367 h 2965451"/>
                    <a:gd name="connsiteX7" fmla="*/ 7050142 w 7100394"/>
                    <a:gd name="connsiteY7" fmla="*/ 1406941 h 2965451"/>
                    <a:gd name="connsiteX8" fmla="*/ 7100394 w 7100394"/>
                    <a:gd name="connsiteY8" fmla="*/ 410537 h 2965451"/>
                    <a:gd name="connsiteX9" fmla="*/ 5337848 w 7100394"/>
                    <a:gd name="connsiteY9" fmla="*/ 0 h 2965451"/>
                    <a:gd name="connsiteX10" fmla="*/ 3699549 w 7100394"/>
                    <a:gd name="connsiteY10" fmla="*/ 161236 h 2965451"/>
                    <a:gd name="connsiteX11" fmla="*/ 1981184 w 7100394"/>
                    <a:gd name="connsiteY11" fmla="*/ 311428 h 2965451"/>
                    <a:gd name="connsiteX12" fmla="*/ 2567310 w 7100394"/>
                    <a:gd name="connsiteY12" fmla="*/ 918292 h 2965451"/>
                    <a:gd name="connsiteX13" fmla="*/ 1182284 w 7100394"/>
                    <a:gd name="connsiteY13" fmla="*/ 1244886 h 2965451"/>
                    <a:gd name="connsiteX0" fmla="*/ 1182284 w 7100394"/>
                    <a:gd name="connsiteY0" fmla="*/ 1244886 h 2965451"/>
                    <a:gd name="connsiteX1" fmla="*/ 0 w 7100394"/>
                    <a:gd name="connsiteY1" fmla="*/ 2904959 h 2965451"/>
                    <a:gd name="connsiteX2" fmla="*/ 4067021 w 7100394"/>
                    <a:gd name="connsiteY2" fmla="*/ 2965451 h 2965451"/>
                    <a:gd name="connsiteX3" fmla="*/ 5038908 w 7100394"/>
                    <a:gd name="connsiteY3" fmla="*/ 2516866 h 2965451"/>
                    <a:gd name="connsiteX4" fmla="*/ 5738314 w 7100394"/>
                    <a:gd name="connsiteY4" fmla="*/ 2164080 h 2965451"/>
                    <a:gd name="connsiteX5" fmla="*/ 6357092 w 7100394"/>
                    <a:gd name="connsiteY5" fmla="*/ 1830499 h 2965451"/>
                    <a:gd name="connsiteX6" fmla="*/ 6582441 w 7100394"/>
                    <a:gd name="connsiteY6" fmla="*/ 1591367 h 2965451"/>
                    <a:gd name="connsiteX7" fmla="*/ 7050142 w 7100394"/>
                    <a:gd name="connsiteY7" fmla="*/ 1406941 h 2965451"/>
                    <a:gd name="connsiteX8" fmla="*/ 7100394 w 7100394"/>
                    <a:gd name="connsiteY8" fmla="*/ 410537 h 2965451"/>
                    <a:gd name="connsiteX9" fmla="*/ 5337848 w 7100394"/>
                    <a:gd name="connsiteY9" fmla="*/ 0 h 2965451"/>
                    <a:gd name="connsiteX10" fmla="*/ 3699549 w 7100394"/>
                    <a:gd name="connsiteY10" fmla="*/ 161236 h 2965451"/>
                    <a:gd name="connsiteX11" fmla="*/ 1981184 w 7100394"/>
                    <a:gd name="connsiteY11" fmla="*/ 311428 h 2965451"/>
                    <a:gd name="connsiteX12" fmla="*/ 2567310 w 7100394"/>
                    <a:gd name="connsiteY12" fmla="*/ 918292 h 2965451"/>
                    <a:gd name="connsiteX13" fmla="*/ 1182284 w 7100394"/>
                    <a:gd name="connsiteY13" fmla="*/ 1244886 h 2965451"/>
                    <a:gd name="connsiteX0" fmla="*/ 1182284 w 7100394"/>
                    <a:gd name="connsiteY0" fmla="*/ 1244886 h 2965451"/>
                    <a:gd name="connsiteX1" fmla="*/ 0 w 7100394"/>
                    <a:gd name="connsiteY1" fmla="*/ 2904959 h 2965451"/>
                    <a:gd name="connsiteX2" fmla="*/ 4067021 w 7100394"/>
                    <a:gd name="connsiteY2" fmla="*/ 2965451 h 2965451"/>
                    <a:gd name="connsiteX3" fmla="*/ 5038908 w 7100394"/>
                    <a:gd name="connsiteY3" fmla="*/ 2516866 h 2965451"/>
                    <a:gd name="connsiteX4" fmla="*/ 5738314 w 7100394"/>
                    <a:gd name="connsiteY4" fmla="*/ 2164080 h 2965451"/>
                    <a:gd name="connsiteX5" fmla="*/ 6357092 w 7100394"/>
                    <a:gd name="connsiteY5" fmla="*/ 1830499 h 2965451"/>
                    <a:gd name="connsiteX6" fmla="*/ 5739253 w 7100394"/>
                    <a:gd name="connsiteY6" fmla="*/ 1080950 h 2965451"/>
                    <a:gd name="connsiteX7" fmla="*/ 7050142 w 7100394"/>
                    <a:gd name="connsiteY7" fmla="*/ 1406941 h 2965451"/>
                    <a:gd name="connsiteX8" fmla="*/ 7100394 w 7100394"/>
                    <a:gd name="connsiteY8" fmla="*/ 410537 h 2965451"/>
                    <a:gd name="connsiteX9" fmla="*/ 5337848 w 7100394"/>
                    <a:gd name="connsiteY9" fmla="*/ 0 h 2965451"/>
                    <a:gd name="connsiteX10" fmla="*/ 3699549 w 7100394"/>
                    <a:gd name="connsiteY10" fmla="*/ 161236 h 2965451"/>
                    <a:gd name="connsiteX11" fmla="*/ 1981184 w 7100394"/>
                    <a:gd name="connsiteY11" fmla="*/ 311428 h 2965451"/>
                    <a:gd name="connsiteX12" fmla="*/ 2567310 w 7100394"/>
                    <a:gd name="connsiteY12" fmla="*/ 918292 h 2965451"/>
                    <a:gd name="connsiteX13" fmla="*/ 1182284 w 7100394"/>
                    <a:gd name="connsiteY13" fmla="*/ 1244886 h 2965451"/>
                    <a:gd name="connsiteX0" fmla="*/ 1182284 w 7100394"/>
                    <a:gd name="connsiteY0" fmla="*/ 1244886 h 2965451"/>
                    <a:gd name="connsiteX1" fmla="*/ 0 w 7100394"/>
                    <a:gd name="connsiteY1" fmla="*/ 2904959 h 2965451"/>
                    <a:gd name="connsiteX2" fmla="*/ 4067021 w 7100394"/>
                    <a:gd name="connsiteY2" fmla="*/ 2965451 h 2965451"/>
                    <a:gd name="connsiteX3" fmla="*/ 5038908 w 7100394"/>
                    <a:gd name="connsiteY3" fmla="*/ 2516866 h 2965451"/>
                    <a:gd name="connsiteX4" fmla="*/ 5738314 w 7100394"/>
                    <a:gd name="connsiteY4" fmla="*/ 2164080 h 2965451"/>
                    <a:gd name="connsiteX5" fmla="*/ 6357092 w 7100394"/>
                    <a:gd name="connsiteY5" fmla="*/ 1830499 h 2965451"/>
                    <a:gd name="connsiteX6" fmla="*/ 5739253 w 7100394"/>
                    <a:gd name="connsiteY6" fmla="*/ 1080950 h 2965451"/>
                    <a:gd name="connsiteX7" fmla="*/ 5223235 w 7100394"/>
                    <a:gd name="connsiteY7" fmla="*/ 397203 h 2965451"/>
                    <a:gd name="connsiteX8" fmla="*/ 7100394 w 7100394"/>
                    <a:gd name="connsiteY8" fmla="*/ 410537 h 2965451"/>
                    <a:gd name="connsiteX9" fmla="*/ 5337848 w 7100394"/>
                    <a:gd name="connsiteY9" fmla="*/ 0 h 2965451"/>
                    <a:gd name="connsiteX10" fmla="*/ 3699549 w 7100394"/>
                    <a:gd name="connsiteY10" fmla="*/ 161236 h 2965451"/>
                    <a:gd name="connsiteX11" fmla="*/ 1981184 w 7100394"/>
                    <a:gd name="connsiteY11" fmla="*/ 311428 h 2965451"/>
                    <a:gd name="connsiteX12" fmla="*/ 2567310 w 7100394"/>
                    <a:gd name="connsiteY12" fmla="*/ 918292 h 2965451"/>
                    <a:gd name="connsiteX13" fmla="*/ 1182284 w 7100394"/>
                    <a:gd name="connsiteY13" fmla="*/ 1244886 h 2965451"/>
                    <a:gd name="connsiteX0" fmla="*/ 1182284 w 6357092"/>
                    <a:gd name="connsiteY0" fmla="*/ 1244886 h 2965451"/>
                    <a:gd name="connsiteX1" fmla="*/ 0 w 6357092"/>
                    <a:gd name="connsiteY1" fmla="*/ 2904959 h 2965451"/>
                    <a:gd name="connsiteX2" fmla="*/ 4067021 w 6357092"/>
                    <a:gd name="connsiteY2" fmla="*/ 2965451 h 2965451"/>
                    <a:gd name="connsiteX3" fmla="*/ 5038908 w 6357092"/>
                    <a:gd name="connsiteY3" fmla="*/ 2516866 h 2965451"/>
                    <a:gd name="connsiteX4" fmla="*/ 5738314 w 6357092"/>
                    <a:gd name="connsiteY4" fmla="*/ 2164080 h 2965451"/>
                    <a:gd name="connsiteX5" fmla="*/ 6357092 w 6357092"/>
                    <a:gd name="connsiteY5" fmla="*/ 1830499 h 2965451"/>
                    <a:gd name="connsiteX6" fmla="*/ 5739253 w 6357092"/>
                    <a:gd name="connsiteY6" fmla="*/ 1080950 h 2965451"/>
                    <a:gd name="connsiteX7" fmla="*/ 5223235 w 6357092"/>
                    <a:gd name="connsiteY7" fmla="*/ 397203 h 2965451"/>
                    <a:gd name="connsiteX8" fmla="*/ 5337848 w 6357092"/>
                    <a:gd name="connsiteY8" fmla="*/ 0 h 2965451"/>
                    <a:gd name="connsiteX9" fmla="*/ 3699549 w 6357092"/>
                    <a:gd name="connsiteY9" fmla="*/ 161236 h 2965451"/>
                    <a:gd name="connsiteX10" fmla="*/ 1981184 w 6357092"/>
                    <a:gd name="connsiteY10" fmla="*/ 311428 h 2965451"/>
                    <a:gd name="connsiteX11" fmla="*/ 2567310 w 6357092"/>
                    <a:gd name="connsiteY11" fmla="*/ 918292 h 2965451"/>
                    <a:gd name="connsiteX12" fmla="*/ 1182284 w 6357092"/>
                    <a:gd name="connsiteY12" fmla="*/ 1244886 h 2965451"/>
                    <a:gd name="connsiteX0" fmla="*/ 1182284 w 6357092"/>
                    <a:gd name="connsiteY0" fmla="*/ 1083650 h 2804215"/>
                    <a:gd name="connsiteX1" fmla="*/ 0 w 6357092"/>
                    <a:gd name="connsiteY1" fmla="*/ 2743723 h 2804215"/>
                    <a:gd name="connsiteX2" fmla="*/ 4067021 w 6357092"/>
                    <a:gd name="connsiteY2" fmla="*/ 2804215 h 2804215"/>
                    <a:gd name="connsiteX3" fmla="*/ 5038908 w 6357092"/>
                    <a:gd name="connsiteY3" fmla="*/ 2355630 h 2804215"/>
                    <a:gd name="connsiteX4" fmla="*/ 5738314 w 6357092"/>
                    <a:gd name="connsiteY4" fmla="*/ 2002844 h 2804215"/>
                    <a:gd name="connsiteX5" fmla="*/ 6357092 w 6357092"/>
                    <a:gd name="connsiteY5" fmla="*/ 1669263 h 2804215"/>
                    <a:gd name="connsiteX6" fmla="*/ 5739253 w 6357092"/>
                    <a:gd name="connsiteY6" fmla="*/ 919714 h 2804215"/>
                    <a:gd name="connsiteX7" fmla="*/ 5223235 w 6357092"/>
                    <a:gd name="connsiteY7" fmla="*/ 235967 h 2804215"/>
                    <a:gd name="connsiteX8" fmla="*/ 3699549 w 6357092"/>
                    <a:gd name="connsiteY8" fmla="*/ 0 h 2804215"/>
                    <a:gd name="connsiteX9" fmla="*/ 1981184 w 6357092"/>
                    <a:gd name="connsiteY9" fmla="*/ 150192 h 2804215"/>
                    <a:gd name="connsiteX10" fmla="*/ 2567310 w 6357092"/>
                    <a:gd name="connsiteY10" fmla="*/ 757056 h 2804215"/>
                    <a:gd name="connsiteX11" fmla="*/ 1182284 w 6357092"/>
                    <a:gd name="connsiteY11" fmla="*/ 1083650 h 2804215"/>
                    <a:gd name="connsiteX0" fmla="*/ 1182284 w 6357092"/>
                    <a:gd name="connsiteY0" fmla="*/ 1083650 h 2804215"/>
                    <a:gd name="connsiteX1" fmla="*/ 0 w 6357092"/>
                    <a:gd name="connsiteY1" fmla="*/ 2743723 h 2804215"/>
                    <a:gd name="connsiteX2" fmla="*/ 4067021 w 6357092"/>
                    <a:gd name="connsiteY2" fmla="*/ 2804215 h 2804215"/>
                    <a:gd name="connsiteX3" fmla="*/ 5038908 w 6357092"/>
                    <a:gd name="connsiteY3" fmla="*/ 2355630 h 2804215"/>
                    <a:gd name="connsiteX4" fmla="*/ 5738314 w 6357092"/>
                    <a:gd name="connsiteY4" fmla="*/ 2002844 h 2804215"/>
                    <a:gd name="connsiteX5" fmla="*/ 6357092 w 6357092"/>
                    <a:gd name="connsiteY5" fmla="*/ 1669263 h 2804215"/>
                    <a:gd name="connsiteX6" fmla="*/ 5739253 w 6357092"/>
                    <a:gd name="connsiteY6" fmla="*/ 919714 h 2804215"/>
                    <a:gd name="connsiteX7" fmla="*/ 5600114 w 6357092"/>
                    <a:gd name="connsiteY7" fmla="*/ 125007 h 2804215"/>
                    <a:gd name="connsiteX8" fmla="*/ 3699549 w 6357092"/>
                    <a:gd name="connsiteY8" fmla="*/ 0 h 2804215"/>
                    <a:gd name="connsiteX9" fmla="*/ 1981184 w 6357092"/>
                    <a:gd name="connsiteY9" fmla="*/ 150192 h 2804215"/>
                    <a:gd name="connsiteX10" fmla="*/ 2567310 w 6357092"/>
                    <a:gd name="connsiteY10" fmla="*/ 757056 h 2804215"/>
                    <a:gd name="connsiteX11" fmla="*/ 1182284 w 6357092"/>
                    <a:gd name="connsiteY11" fmla="*/ 1083650 h 2804215"/>
                    <a:gd name="connsiteX0" fmla="*/ 1182284 w 6357092"/>
                    <a:gd name="connsiteY0" fmla="*/ 1083650 h 2804215"/>
                    <a:gd name="connsiteX1" fmla="*/ 0 w 6357092"/>
                    <a:gd name="connsiteY1" fmla="*/ 2743723 h 2804215"/>
                    <a:gd name="connsiteX2" fmla="*/ 4067021 w 6357092"/>
                    <a:gd name="connsiteY2" fmla="*/ 2804215 h 2804215"/>
                    <a:gd name="connsiteX3" fmla="*/ 5038908 w 6357092"/>
                    <a:gd name="connsiteY3" fmla="*/ 2355630 h 2804215"/>
                    <a:gd name="connsiteX4" fmla="*/ 5738314 w 6357092"/>
                    <a:gd name="connsiteY4" fmla="*/ 2002844 h 2804215"/>
                    <a:gd name="connsiteX5" fmla="*/ 6357092 w 6357092"/>
                    <a:gd name="connsiteY5" fmla="*/ 1669263 h 2804215"/>
                    <a:gd name="connsiteX6" fmla="*/ 5739253 w 6357092"/>
                    <a:gd name="connsiteY6" fmla="*/ 919714 h 2804215"/>
                    <a:gd name="connsiteX7" fmla="*/ 5402093 w 6357092"/>
                    <a:gd name="connsiteY7" fmla="*/ 219323 h 2804215"/>
                    <a:gd name="connsiteX8" fmla="*/ 3699549 w 6357092"/>
                    <a:gd name="connsiteY8" fmla="*/ 0 h 2804215"/>
                    <a:gd name="connsiteX9" fmla="*/ 1981184 w 6357092"/>
                    <a:gd name="connsiteY9" fmla="*/ 150192 h 2804215"/>
                    <a:gd name="connsiteX10" fmla="*/ 2567310 w 6357092"/>
                    <a:gd name="connsiteY10" fmla="*/ 757056 h 2804215"/>
                    <a:gd name="connsiteX11" fmla="*/ 1182284 w 6357092"/>
                    <a:gd name="connsiteY11" fmla="*/ 1083650 h 2804215"/>
                    <a:gd name="connsiteX0" fmla="*/ 1182284 w 6357092"/>
                    <a:gd name="connsiteY0" fmla="*/ 1083650 h 2804215"/>
                    <a:gd name="connsiteX1" fmla="*/ 0 w 6357092"/>
                    <a:gd name="connsiteY1" fmla="*/ 2743723 h 2804215"/>
                    <a:gd name="connsiteX2" fmla="*/ 4067021 w 6357092"/>
                    <a:gd name="connsiteY2" fmla="*/ 2804215 h 2804215"/>
                    <a:gd name="connsiteX3" fmla="*/ 5038908 w 6357092"/>
                    <a:gd name="connsiteY3" fmla="*/ 2355630 h 2804215"/>
                    <a:gd name="connsiteX4" fmla="*/ 5738314 w 6357092"/>
                    <a:gd name="connsiteY4" fmla="*/ 2002844 h 2804215"/>
                    <a:gd name="connsiteX5" fmla="*/ 6357092 w 6357092"/>
                    <a:gd name="connsiteY5" fmla="*/ 1669263 h 2804215"/>
                    <a:gd name="connsiteX6" fmla="*/ 5892560 w 6357092"/>
                    <a:gd name="connsiteY6" fmla="*/ 919714 h 2804215"/>
                    <a:gd name="connsiteX7" fmla="*/ 5402093 w 6357092"/>
                    <a:gd name="connsiteY7" fmla="*/ 219323 h 2804215"/>
                    <a:gd name="connsiteX8" fmla="*/ 3699549 w 6357092"/>
                    <a:gd name="connsiteY8" fmla="*/ 0 h 2804215"/>
                    <a:gd name="connsiteX9" fmla="*/ 1981184 w 6357092"/>
                    <a:gd name="connsiteY9" fmla="*/ 150192 h 2804215"/>
                    <a:gd name="connsiteX10" fmla="*/ 2567310 w 6357092"/>
                    <a:gd name="connsiteY10" fmla="*/ 757056 h 2804215"/>
                    <a:gd name="connsiteX11" fmla="*/ 1182284 w 6357092"/>
                    <a:gd name="connsiteY11" fmla="*/ 1083650 h 2804215"/>
                    <a:gd name="connsiteX0" fmla="*/ 1182284 w 6357092"/>
                    <a:gd name="connsiteY0" fmla="*/ 933458 h 2654023"/>
                    <a:gd name="connsiteX1" fmla="*/ 0 w 6357092"/>
                    <a:gd name="connsiteY1" fmla="*/ 2593531 h 2654023"/>
                    <a:gd name="connsiteX2" fmla="*/ 4067021 w 6357092"/>
                    <a:gd name="connsiteY2" fmla="*/ 2654023 h 2654023"/>
                    <a:gd name="connsiteX3" fmla="*/ 5038908 w 6357092"/>
                    <a:gd name="connsiteY3" fmla="*/ 2205438 h 2654023"/>
                    <a:gd name="connsiteX4" fmla="*/ 5738314 w 6357092"/>
                    <a:gd name="connsiteY4" fmla="*/ 1852652 h 2654023"/>
                    <a:gd name="connsiteX5" fmla="*/ 6357092 w 6357092"/>
                    <a:gd name="connsiteY5" fmla="*/ 1519071 h 2654023"/>
                    <a:gd name="connsiteX6" fmla="*/ 5892560 w 6357092"/>
                    <a:gd name="connsiteY6" fmla="*/ 769522 h 2654023"/>
                    <a:gd name="connsiteX7" fmla="*/ 5402093 w 6357092"/>
                    <a:gd name="connsiteY7" fmla="*/ 69131 h 2654023"/>
                    <a:gd name="connsiteX8" fmla="*/ 3712325 w 6357092"/>
                    <a:gd name="connsiteY8" fmla="*/ 171593 h 2654023"/>
                    <a:gd name="connsiteX9" fmla="*/ 1981184 w 6357092"/>
                    <a:gd name="connsiteY9" fmla="*/ 0 h 2654023"/>
                    <a:gd name="connsiteX10" fmla="*/ 2567310 w 6357092"/>
                    <a:gd name="connsiteY10" fmla="*/ 606864 h 2654023"/>
                    <a:gd name="connsiteX11" fmla="*/ 1182284 w 6357092"/>
                    <a:gd name="connsiteY11" fmla="*/ 933458 h 2654023"/>
                    <a:gd name="connsiteX0" fmla="*/ 1182284 w 6357092"/>
                    <a:gd name="connsiteY0" fmla="*/ 933458 h 2654023"/>
                    <a:gd name="connsiteX1" fmla="*/ 0 w 6357092"/>
                    <a:gd name="connsiteY1" fmla="*/ 2593531 h 2654023"/>
                    <a:gd name="connsiteX2" fmla="*/ 4067021 w 6357092"/>
                    <a:gd name="connsiteY2" fmla="*/ 2654023 h 2654023"/>
                    <a:gd name="connsiteX3" fmla="*/ 5038908 w 6357092"/>
                    <a:gd name="connsiteY3" fmla="*/ 2205438 h 2654023"/>
                    <a:gd name="connsiteX4" fmla="*/ 5738314 w 6357092"/>
                    <a:gd name="connsiteY4" fmla="*/ 1852652 h 2654023"/>
                    <a:gd name="connsiteX5" fmla="*/ 6357092 w 6357092"/>
                    <a:gd name="connsiteY5" fmla="*/ 1519071 h 2654023"/>
                    <a:gd name="connsiteX6" fmla="*/ 5892560 w 6357092"/>
                    <a:gd name="connsiteY6" fmla="*/ 769522 h 2654023"/>
                    <a:gd name="connsiteX7" fmla="*/ 5402093 w 6357092"/>
                    <a:gd name="connsiteY7" fmla="*/ 69131 h 2654023"/>
                    <a:gd name="connsiteX8" fmla="*/ 3699550 w 6357092"/>
                    <a:gd name="connsiteY8" fmla="*/ 154949 h 2654023"/>
                    <a:gd name="connsiteX9" fmla="*/ 1981184 w 6357092"/>
                    <a:gd name="connsiteY9" fmla="*/ 0 h 2654023"/>
                    <a:gd name="connsiteX10" fmla="*/ 2567310 w 6357092"/>
                    <a:gd name="connsiteY10" fmla="*/ 606864 h 2654023"/>
                    <a:gd name="connsiteX11" fmla="*/ 1182284 w 6357092"/>
                    <a:gd name="connsiteY11" fmla="*/ 933458 h 2654023"/>
                    <a:gd name="connsiteX0" fmla="*/ 1182284 w 6357092"/>
                    <a:gd name="connsiteY0" fmla="*/ 1086248 h 2806813"/>
                    <a:gd name="connsiteX1" fmla="*/ 0 w 6357092"/>
                    <a:gd name="connsiteY1" fmla="*/ 2746321 h 2806813"/>
                    <a:gd name="connsiteX2" fmla="*/ 4067021 w 6357092"/>
                    <a:gd name="connsiteY2" fmla="*/ 2806813 h 2806813"/>
                    <a:gd name="connsiteX3" fmla="*/ 5038908 w 6357092"/>
                    <a:gd name="connsiteY3" fmla="*/ 2358228 h 2806813"/>
                    <a:gd name="connsiteX4" fmla="*/ 5738314 w 6357092"/>
                    <a:gd name="connsiteY4" fmla="*/ 2005442 h 2806813"/>
                    <a:gd name="connsiteX5" fmla="*/ 6357092 w 6357092"/>
                    <a:gd name="connsiteY5" fmla="*/ 1671861 h 2806813"/>
                    <a:gd name="connsiteX6" fmla="*/ 5892560 w 6357092"/>
                    <a:gd name="connsiteY6" fmla="*/ 922312 h 2806813"/>
                    <a:gd name="connsiteX7" fmla="*/ 5402093 w 6357092"/>
                    <a:gd name="connsiteY7" fmla="*/ 0 h 2806813"/>
                    <a:gd name="connsiteX8" fmla="*/ 3699550 w 6357092"/>
                    <a:gd name="connsiteY8" fmla="*/ 307739 h 2806813"/>
                    <a:gd name="connsiteX9" fmla="*/ 1981184 w 6357092"/>
                    <a:gd name="connsiteY9" fmla="*/ 152790 h 2806813"/>
                    <a:gd name="connsiteX10" fmla="*/ 2567310 w 6357092"/>
                    <a:gd name="connsiteY10" fmla="*/ 759654 h 2806813"/>
                    <a:gd name="connsiteX11" fmla="*/ 1182284 w 6357092"/>
                    <a:gd name="connsiteY11" fmla="*/ 1086248 h 2806813"/>
                    <a:gd name="connsiteX0" fmla="*/ 1182284 w 6357092"/>
                    <a:gd name="connsiteY0" fmla="*/ 1086248 h 2806813"/>
                    <a:gd name="connsiteX1" fmla="*/ 0 w 6357092"/>
                    <a:gd name="connsiteY1" fmla="*/ 2746321 h 2806813"/>
                    <a:gd name="connsiteX2" fmla="*/ 4067021 w 6357092"/>
                    <a:gd name="connsiteY2" fmla="*/ 2806813 h 2806813"/>
                    <a:gd name="connsiteX3" fmla="*/ 5038908 w 6357092"/>
                    <a:gd name="connsiteY3" fmla="*/ 2358228 h 2806813"/>
                    <a:gd name="connsiteX4" fmla="*/ 5738314 w 6357092"/>
                    <a:gd name="connsiteY4" fmla="*/ 2005442 h 2806813"/>
                    <a:gd name="connsiteX5" fmla="*/ 6357092 w 6357092"/>
                    <a:gd name="connsiteY5" fmla="*/ 1671861 h 2806813"/>
                    <a:gd name="connsiteX6" fmla="*/ 5892560 w 6357092"/>
                    <a:gd name="connsiteY6" fmla="*/ 922312 h 2806813"/>
                    <a:gd name="connsiteX7" fmla="*/ 5402093 w 6357092"/>
                    <a:gd name="connsiteY7" fmla="*/ 0 h 2806813"/>
                    <a:gd name="connsiteX8" fmla="*/ 3642060 w 6357092"/>
                    <a:gd name="connsiteY8" fmla="*/ 69175 h 2806813"/>
                    <a:gd name="connsiteX9" fmla="*/ 1981184 w 6357092"/>
                    <a:gd name="connsiteY9" fmla="*/ 152790 h 2806813"/>
                    <a:gd name="connsiteX10" fmla="*/ 2567310 w 6357092"/>
                    <a:gd name="connsiteY10" fmla="*/ 759654 h 2806813"/>
                    <a:gd name="connsiteX11" fmla="*/ 1182284 w 6357092"/>
                    <a:gd name="connsiteY11" fmla="*/ 1086248 h 2806813"/>
                    <a:gd name="connsiteX0" fmla="*/ 1182284 w 6357092"/>
                    <a:gd name="connsiteY0" fmla="*/ 1086248 h 2806813"/>
                    <a:gd name="connsiteX1" fmla="*/ 0 w 6357092"/>
                    <a:gd name="connsiteY1" fmla="*/ 2746321 h 2806813"/>
                    <a:gd name="connsiteX2" fmla="*/ 4067021 w 6357092"/>
                    <a:gd name="connsiteY2" fmla="*/ 2806813 h 2806813"/>
                    <a:gd name="connsiteX3" fmla="*/ 5038908 w 6357092"/>
                    <a:gd name="connsiteY3" fmla="*/ 2358228 h 2806813"/>
                    <a:gd name="connsiteX4" fmla="*/ 5738314 w 6357092"/>
                    <a:gd name="connsiteY4" fmla="*/ 2005442 h 2806813"/>
                    <a:gd name="connsiteX5" fmla="*/ 6357092 w 6357092"/>
                    <a:gd name="connsiteY5" fmla="*/ 1671861 h 2806813"/>
                    <a:gd name="connsiteX6" fmla="*/ 5892560 w 6357092"/>
                    <a:gd name="connsiteY6" fmla="*/ 922312 h 2806813"/>
                    <a:gd name="connsiteX7" fmla="*/ 5402093 w 6357092"/>
                    <a:gd name="connsiteY7" fmla="*/ 0 h 2806813"/>
                    <a:gd name="connsiteX8" fmla="*/ 3475978 w 6357092"/>
                    <a:gd name="connsiteY8" fmla="*/ 224519 h 2806813"/>
                    <a:gd name="connsiteX9" fmla="*/ 1981184 w 6357092"/>
                    <a:gd name="connsiteY9" fmla="*/ 152790 h 2806813"/>
                    <a:gd name="connsiteX10" fmla="*/ 2567310 w 6357092"/>
                    <a:gd name="connsiteY10" fmla="*/ 759654 h 2806813"/>
                    <a:gd name="connsiteX11" fmla="*/ 1182284 w 6357092"/>
                    <a:gd name="connsiteY11" fmla="*/ 1086248 h 2806813"/>
                    <a:gd name="connsiteX0" fmla="*/ 1182284 w 6357092"/>
                    <a:gd name="connsiteY0" fmla="*/ 1086248 h 2806813"/>
                    <a:gd name="connsiteX1" fmla="*/ 0 w 6357092"/>
                    <a:gd name="connsiteY1" fmla="*/ 2746321 h 2806813"/>
                    <a:gd name="connsiteX2" fmla="*/ 4067021 w 6357092"/>
                    <a:gd name="connsiteY2" fmla="*/ 2806813 h 2806813"/>
                    <a:gd name="connsiteX3" fmla="*/ 5038908 w 6357092"/>
                    <a:gd name="connsiteY3" fmla="*/ 2358228 h 2806813"/>
                    <a:gd name="connsiteX4" fmla="*/ 5738314 w 6357092"/>
                    <a:gd name="connsiteY4" fmla="*/ 2005442 h 2806813"/>
                    <a:gd name="connsiteX5" fmla="*/ 6357092 w 6357092"/>
                    <a:gd name="connsiteY5" fmla="*/ 1671861 h 2806813"/>
                    <a:gd name="connsiteX6" fmla="*/ 5892560 w 6357092"/>
                    <a:gd name="connsiteY6" fmla="*/ 922312 h 2806813"/>
                    <a:gd name="connsiteX7" fmla="*/ 5402093 w 6357092"/>
                    <a:gd name="connsiteY7" fmla="*/ 0 h 2806813"/>
                    <a:gd name="connsiteX8" fmla="*/ 3475978 w 6357092"/>
                    <a:gd name="connsiteY8" fmla="*/ 224519 h 2806813"/>
                    <a:gd name="connsiteX9" fmla="*/ 1859816 w 6357092"/>
                    <a:gd name="connsiteY9" fmla="*/ 14090 h 2806813"/>
                    <a:gd name="connsiteX10" fmla="*/ 2567310 w 6357092"/>
                    <a:gd name="connsiteY10" fmla="*/ 759654 h 2806813"/>
                    <a:gd name="connsiteX11" fmla="*/ 1182284 w 6357092"/>
                    <a:gd name="connsiteY11" fmla="*/ 1086248 h 2806813"/>
                    <a:gd name="connsiteX0" fmla="*/ 1182284 w 6357092"/>
                    <a:gd name="connsiteY0" fmla="*/ 1160926 h 2881491"/>
                    <a:gd name="connsiteX1" fmla="*/ 0 w 6357092"/>
                    <a:gd name="connsiteY1" fmla="*/ 2820999 h 2881491"/>
                    <a:gd name="connsiteX2" fmla="*/ 4067021 w 6357092"/>
                    <a:gd name="connsiteY2" fmla="*/ 2881491 h 2881491"/>
                    <a:gd name="connsiteX3" fmla="*/ 5038908 w 6357092"/>
                    <a:gd name="connsiteY3" fmla="*/ 2432906 h 2881491"/>
                    <a:gd name="connsiteX4" fmla="*/ 5738314 w 6357092"/>
                    <a:gd name="connsiteY4" fmla="*/ 2080120 h 2881491"/>
                    <a:gd name="connsiteX5" fmla="*/ 6357092 w 6357092"/>
                    <a:gd name="connsiteY5" fmla="*/ 1746539 h 2881491"/>
                    <a:gd name="connsiteX6" fmla="*/ 5892560 w 6357092"/>
                    <a:gd name="connsiteY6" fmla="*/ 996990 h 2881491"/>
                    <a:gd name="connsiteX7" fmla="*/ 5402093 w 6357092"/>
                    <a:gd name="connsiteY7" fmla="*/ 74678 h 2881491"/>
                    <a:gd name="connsiteX8" fmla="*/ 3475978 w 6357092"/>
                    <a:gd name="connsiteY8" fmla="*/ 299197 h 2881491"/>
                    <a:gd name="connsiteX9" fmla="*/ 1808714 w 6357092"/>
                    <a:gd name="connsiteY9" fmla="*/ 0 h 2881491"/>
                    <a:gd name="connsiteX10" fmla="*/ 2567310 w 6357092"/>
                    <a:gd name="connsiteY10" fmla="*/ 834332 h 2881491"/>
                    <a:gd name="connsiteX11" fmla="*/ 1182284 w 6357092"/>
                    <a:gd name="connsiteY11" fmla="*/ 1160926 h 2881491"/>
                    <a:gd name="connsiteX0" fmla="*/ 1182284 w 6357092"/>
                    <a:gd name="connsiteY0" fmla="*/ 1160926 h 2881491"/>
                    <a:gd name="connsiteX1" fmla="*/ 0 w 6357092"/>
                    <a:gd name="connsiteY1" fmla="*/ 2820999 h 2881491"/>
                    <a:gd name="connsiteX2" fmla="*/ 4067021 w 6357092"/>
                    <a:gd name="connsiteY2" fmla="*/ 2881491 h 2881491"/>
                    <a:gd name="connsiteX3" fmla="*/ 5038908 w 6357092"/>
                    <a:gd name="connsiteY3" fmla="*/ 2432906 h 2881491"/>
                    <a:gd name="connsiteX4" fmla="*/ 5738314 w 6357092"/>
                    <a:gd name="connsiteY4" fmla="*/ 2080120 h 2881491"/>
                    <a:gd name="connsiteX5" fmla="*/ 6357092 w 6357092"/>
                    <a:gd name="connsiteY5" fmla="*/ 1746539 h 2881491"/>
                    <a:gd name="connsiteX6" fmla="*/ 5892560 w 6357092"/>
                    <a:gd name="connsiteY6" fmla="*/ 996990 h 2881491"/>
                    <a:gd name="connsiteX7" fmla="*/ 5402093 w 6357092"/>
                    <a:gd name="connsiteY7" fmla="*/ 74678 h 2881491"/>
                    <a:gd name="connsiteX8" fmla="*/ 3475978 w 6357092"/>
                    <a:gd name="connsiteY8" fmla="*/ 299197 h 2881491"/>
                    <a:gd name="connsiteX9" fmla="*/ 1808714 w 6357092"/>
                    <a:gd name="connsiteY9" fmla="*/ 0 h 2881491"/>
                    <a:gd name="connsiteX10" fmla="*/ 2420391 w 6357092"/>
                    <a:gd name="connsiteY10" fmla="*/ 801044 h 2881491"/>
                    <a:gd name="connsiteX11" fmla="*/ 1182284 w 6357092"/>
                    <a:gd name="connsiteY11" fmla="*/ 1160926 h 2881491"/>
                    <a:gd name="connsiteX0" fmla="*/ 1182284 w 6357092"/>
                    <a:gd name="connsiteY0" fmla="*/ 1160926 h 2881491"/>
                    <a:gd name="connsiteX1" fmla="*/ 0 w 6357092"/>
                    <a:gd name="connsiteY1" fmla="*/ 2820999 h 2881491"/>
                    <a:gd name="connsiteX2" fmla="*/ 4067021 w 6357092"/>
                    <a:gd name="connsiteY2" fmla="*/ 2881491 h 2881491"/>
                    <a:gd name="connsiteX3" fmla="*/ 5038908 w 6357092"/>
                    <a:gd name="connsiteY3" fmla="*/ 2432906 h 2881491"/>
                    <a:gd name="connsiteX4" fmla="*/ 5738314 w 6357092"/>
                    <a:gd name="connsiteY4" fmla="*/ 2080120 h 2881491"/>
                    <a:gd name="connsiteX5" fmla="*/ 6357092 w 6357092"/>
                    <a:gd name="connsiteY5" fmla="*/ 1746539 h 2881491"/>
                    <a:gd name="connsiteX6" fmla="*/ 5892560 w 6357092"/>
                    <a:gd name="connsiteY6" fmla="*/ 996990 h 2881491"/>
                    <a:gd name="connsiteX7" fmla="*/ 5402093 w 6357092"/>
                    <a:gd name="connsiteY7" fmla="*/ 74678 h 2881491"/>
                    <a:gd name="connsiteX8" fmla="*/ 3475978 w 6357092"/>
                    <a:gd name="connsiteY8" fmla="*/ 299197 h 2881491"/>
                    <a:gd name="connsiteX9" fmla="*/ 1808714 w 6357092"/>
                    <a:gd name="connsiteY9" fmla="*/ 0 h 2881491"/>
                    <a:gd name="connsiteX10" fmla="*/ 2778107 w 6357092"/>
                    <a:gd name="connsiteY10" fmla="*/ 873168 h 2881491"/>
                    <a:gd name="connsiteX11" fmla="*/ 1182284 w 6357092"/>
                    <a:gd name="connsiteY11" fmla="*/ 1160926 h 2881491"/>
                    <a:gd name="connsiteX0" fmla="*/ 1182284 w 6357092"/>
                    <a:gd name="connsiteY0" fmla="*/ 1160926 h 2881491"/>
                    <a:gd name="connsiteX1" fmla="*/ 0 w 6357092"/>
                    <a:gd name="connsiteY1" fmla="*/ 2820999 h 2881491"/>
                    <a:gd name="connsiteX2" fmla="*/ 4067021 w 6357092"/>
                    <a:gd name="connsiteY2" fmla="*/ 2881491 h 2881491"/>
                    <a:gd name="connsiteX3" fmla="*/ 5038908 w 6357092"/>
                    <a:gd name="connsiteY3" fmla="*/ 2432906 h 2881491"/>
                    <a:gd name="connsiteX4" fmla="*/ 5926754 w 6357092"/>
                    <a:gd name="connsiteY4" fmla="*/ 2551701 h 2881491"/>
                    <a:gd name="connsiteX5" fmla="*/ 6357092 w 6357092"/>
                    <a:gd name="connsiteY5" fmla="*/ 1746539 h 2881491"/>
                    <a:gd name="connsiteX6" fmla="*/ 5892560 w 6357092"/>
                    <a:gd name="connsiteY6" fmla="*/ 996990 h 2881491"/>
                    <a:gd name="connsiteX7" fmla="*/ 5402093 w 6357092"/>
                    <a:gd name="connsiteY7" fmla="*/ 74678 h 2881491"/>
                    <a:gd name="connsiteX8" fmla="*/ 3475978 w 6357092"/>
                    <a:gd name="connsiteY8" fmla="*/ 299197 h 2881491"/>
                    <a:gd name="connsiteX9" fmla="*/ 1808714 w 6357092"/>
                    <a:gd name="connsiteY9" fmla="*/ 0 h 2881491"/>
                    <a:gd name="connsiteX10" fmla="*/ 2778107 w 6357092"/>
                    <a:gd name="connsiteY10" fmla="*/ 873168 h 2881491"/>
                    <a:gd name="connsiteX11" fmla="*/ 1182284 w 6357092"/>
                    <a:gd name="connsiteY11" fmla="*/ 1160926 h 2881491"/>
                    <a:gd name="connsiteX0" fmla="*/ 1182284 w 6357092"/>
                    <a:gd name="connsiteY0" fmla="*/ 1160926 h 2881491"/>
                    <a:gd name="connsiteX1" fmla="*/ 0 w 6357092"/>
                    <a:gd name="connsiteY1" fmla="*/ 2820999 h 2881491"/>
                    <a:gd name="connsiteX2" fmla="*/ 4067021 w 6357092"/>
                    <a:gd name="connsiteY2" fmla="*/ 2881491 h 2881491"/>
                    <a:gd name="connsiteX3" fmla="*/ 5201797 w 6357092"/>
                    <a:gd name="connsiteY3" fmla="*/ 2599346 h 2881491"/>
                    <a:gd name="connsiteX4" fmla="*/ 5926754 w 6357092"/>
                    <a:gd name="connsiteY4" fmla="*/ 2551701 h 2881491"/>
                    <a:gd name="connsiteX5" fmla="*/ 6357092 w 6357092"/>
                    <a:gd name="connsiteY5" fmla="*/ 1746539 h 2881491"/>
                    <a:gd name="connsiteX6" fmla="*/ 5892560 w 6357092"/>
                    <a:gd name="connsiteY6" fmla="*/ 996990 h 2881491"/>
                    <a:gd name="connsiteX7" fmla="*/ 5402093 w 6357092"/>
                    <a:gd name="connsiteY7" fmla="*/ 74678 h 2881491"/>
                    <a:gd name="connsiteX8" fmla="*/ 3475978 w 6357092"/>
                    <a:gd name="connsiteY8" fmla="*/ 299197 h 2881491"/>
                    <a:gd name="connsiteX9" fmla="*/ 1808714 w 6357092"/>
                    <a:gd name="connsiteY9" fmla="*/ 0 h 2881491"/>
                    <a:gd name="connsiteX10" fmla="*/ 2778107 w 6357092"/>
                    <a:gd name="connsiteY10" fmla="*/ 873168 h 2881491"/>
                    <a:gd name="connsiteX11" fmla="*/ 1182284 w 6357092"/>
                    <a:gd name="connsiteY11" fmla="*/ 1160926 h 2881491"/>
                    <a:gd name="connsiteX0" fmla="*/ 1182284 w 6357092"/>
                    <a:gd name="connsiteY0" fmla="*/ 1160926 h 2881491"/>
                    <a:gd name="connsiteX1" fmla="*/ 0 w 6357092"/>
                    <a:gd name="connsiteY1" fmla="*/ 2820999 h 2881491"/>
                    <a:gd name="connsiteX2" fmla="*/ 4067021 w 6357092"/>
                    <a:gd name="connsiteY2" fmla="*/ 2881491 h 2881491"/>
                    <a:gd name="connsiteX3" fmla="*/ 4345834 w 6357092"/>
                    <a:gd name="connsiteY3" fmla="*/ 2702908 h 2881491"/>
                    <a:gd name="connsiteX4" fmla="*/ 5926754 w 6357092"/>
                    <a:gd name="connsiteY4" fmla="*/ 2551701 h 2881491"/>
                    <a:gd name="connsiteX5" fmla="*/ 6357092 w 6357092"/>
                    <a:gd name="connsiteY5" fmla="*/ 1746539 h 2881491"/>
                    <a:gd name="connsiteX6" fmla="*/ 5892560 w 6357092"/>
                    <a:gd name="connsiteY6" fmla="*/ 996990 h 2881491"/>
                    <a:gd name="connsiteX7" fmla="*/ 5402093 w 6357092"/>
                    <a:gd name="connsiteY7" fmla="*/ 74678 h 2881491"/>
                    <a:gd name="connsiteX8" fmla="*/ 3475978 w 6357092"/>
                    <a:gd name="connsiteY8" fmla="*/ 299197 h 2881491"/>
                    <a:gd name="connsiteX9" fmla="*/ 1808714 w 6357092"/>
                    <a:gd name="connsiteY9" fmla="*/ 0 h 2881491"/>
                    <a:gd name="connsiteX10" fmla="*/ 2778107 w 6357092"/>
                    <a:gd name="connsiteY10" fmla="*/ 873168 h 2881491"/>
                    <a:gd name="connsiteX11" fmla="*/ 1182284 w 6357092"/>
                    <a:gd name="connsiteY11" fmla="*/ 1160926 h 2881491"/>
                    <a:gd name="connsiteX0" fmla="*/ 1182284 w 6357092"/>
                    <a:gd name="connsiteY0" fmla="*/ 1160926 h 2820999"/>
                    <a:gd name="connsiteX1" fmla="*/ 0 w 6357092"/>
                    <a:gd name="connsiteY1" fmla="*/ 2820999 h 2820999"/>
                    <a:gd name="connsiteX2" fmla="*/ 3679495 w 6357092"/>
                    <a:gd name="connsiteY2" fmla="*/ 2023399 h 2820999"/>
                    <a:gd name="connsiteX3" fmla="*/ 4345834 w 6357092"/>
                    <a:gd name="connsiteY3" fmla="*/ 2702908 h 2820999"/>
                    <a:gd name="connsiteX4" fmla="*/ 5926754 w 6357092"/>
                    <a:gd name="connsiteY4" fmla="*/ 2551701 h 2820999"/>
                    <a:gd name="connsiteX5" fmla="*/ 6357092 w 6357092"/>
                    <a:gd name="connsiteY5" fmla="*/ 1746539 h 2820999"/>
                    <a:gd name="connsiteX6" fmla="*/ 5892560 w 6357092"/>
                    <a:gd name="connsiteY6" fmla="*/ 996990 h 2820999"/>
                    <a:gd name="connsiteX7" fmla="*/ 5402093 w 6357092"/>
                    <a:gd name="connsiteY7" fmla="*/ 74678 h 2820999"/>
                    <a:gd name="connsiteX8" fmla="*/ 3475978 w 6357092"/>
                    <a:gd name="connsiteY8" fmla="*/ 299197 h 2820999"/>
                    <a:gd name="connsiteX9" fmla="*/ 1808714 w 6357092"/>
                    <a:gd name="connsiteY9" fmla="*/ 0 h 2820999"/>
                    <a:gd name="connsiteX10" fmla="*/ 2778107 w 6357092"/>
                    <a:gd name="connsiteY10" fmla="*/ 873168 h 2820999"/>
                    <a:gd name="connsiteX11" fmla="*/ 1182284 w 6357092"/>
                    <a:gd name="connsiteY11" fmla="*/ 1160926 h 2820999"/>
                    <a:gd name="connsiteX0" fmla="*/ 441301 w 5616109"/>
                    <a:gd name="connsiteY0" fmla="*/ 1160926 h 2702908"/>
                    <a:gd name="connsiteX1" fmla="*/ 0 w 5616109"/>
                    <a:gd name="connsiteY1" fmla="*/ 2114553 h 2702908"/>
                    <a:gd name="connsiteX2" fmla="*/ 2938512 w 5616109"/>
                    <a:gd name="connsiteY2" fmla="*/ 2023399 h 2702908"/>
                    <a:gd name="connsiteX3" fmla="*/ 3604851 w 5616109"/>
                    <a:gd name="connsiteY3" fmla="*/ 2702908 h 2702908"/>
                    <a:gd name="connsiteX4" fmla="*/ 5185771 w 5616109"/>
                    <a:gd name="connsiteY4" fmla="*/ 2551701 h 2702908"/>
                    <a:gd name="connsiteX5" fmla="*/ 5616109 w 5616109"/>
                    <a:gd name="connsiteY5" fmla="*/ 1746539 h 2702908"/>
                    <a:gd name="connsiteX6" fmla="*/ 5151577 w 5616109"/>
                    <a:gd name="connsiteY6" fmla="*/ 996990 h 2702908"/>
                    <a:gd name="connsiteX7" fmla="*/ 4661110 w 5616109"/>
                    <a:gd name="connsiteY7" fmla="*/ 74678 h 2702908"/>
                    <a:gd name="connsiteX8" fmla="*/ 2734995 w 5616109"/>
                    <a:gd name="connsiteY8" fmla="*/ 299197 h 2702908"/>
                    <a:gd name="connsiteX9" fmla="*/ 1067731 w 5616109"/>
                    <a:gd name="connsiteY9" fmla="*/ 0 h 2702908"/>
                    <a:gd name="connsiteX10" fmla="*/ 2037124 w 5616109"/>
                    <a:gd name="connsiteY10" fmla="*/ 873168 h 2702908"/>
                    <a:gd name="connsiteX11" fmla="*/ 441301 w 5616109"/>
                    <a:gd name="connsiteY11" fmla="*/ 1160926 h 2702908"/>
                    <a:gd name="connsiteX0" fmla="*/ 45258 w 5616109"/>
                    <a:gd name="connsiteY0" fmla="*/ 850238 h 2702908"/>
                    <a:gd name="connsiteX1" fmla="*/ 0 w 5616109"/>
                    <a:gd name="connsiteY1" fmla="*/ 2114553 h 2702908"/>
                    <a:gd name="connsiteX2" fmla="*/ 2938512 w 5616109"/>
                    <a:gd name="connsiteY2" fmla="*/ 2023399 h 2702908"/>
                    <a:gd name="connsiteX3" fmla="*/ 3604851 w 5616109"/>
                    <a:gd name="connsiteY3" fmla="*/ 2702908 h 2702908"/>
                    <a:gd name="connsiteX4" fmla="*/ 5185771 w 5616109"/>
                    <a:gd name="connsiteY4" fmla="*/ 2551701 h 2702908"/>
                    <a:gd name="connsiteX5" fmla="*/ 5616109 w 5616109"/>
                    <a:gd name="connsiteY5" fmla="*/ 1746539 h 2702908"/>
                    <a:gd name="connsiteX6" fmla="*/ 5151577 w 5616109"/>
                    <a:gd name="connsiteY6" fmla="*/ 996990 h 2702908"/>
                    <a:gd name="connsiteX7" fmla="*/ 4661110 w 5616109"/>
                    <a:gd name="connsiteY7" fmla="*/ 74678 h 2702908"/>
                    <a:gd name="connsiteX8" fmla="*/ 2734995 w 5616109"/>
                    <a:gd name="connsiteY8" fmla="*/ 299197 h 2702908"/>
                    <a:gd name="connsiteX9" fmla="*/ 1067731 w 5616109"/>
                    <a:gd name="connsiteY9" fmla="*/ 0 h 2702908"/>
                    <a:gd name="connsiteX10" fmla="*/ 2037124 w 5616109"/>
                    <a:gd name="connsiteY10" fmla="*/ 873168 h 2702908"/>
                    <a:gd name="connsiteX11" fmla="*/ 45258 w 5616109"/>
                    <a:gd name="connsiteY11" fmla="*/ 850238 h 2702908"/>
                    <a:gd name="connsiteX0" fmla="*/ 45258 w 5616109"/>
                    <a:gd name="connsiteY0" fmla="*/ 850238 h 2702908"/>
                    <a:gd name="connsiteX1" fmla="*/ 0 w 5616109"/>
                    <a:gd name="connsiteY1" fmla="*/ 2114553 h 2702908"/>
                    <a:gd name="connsiteX2" fmla="*/ 2938512 w 5616109"/>
                    <a:gd name="connsiteY2" fmla="*/ 2023399 h 2702908"/>
                    <a:gd name="connsiteX3" fmla="*/ 3604851 w 5616109"/>
                    <a:gd name="connsiteY3" fmla="*/ 2702908 h 2702908"/>
                    <a:gd name="connsiteX4" fmla="*/ 5185771 w 5616109"/>
                    <a:gd name="connsiteY4" fmla="*/ 2551701 h 2702908"/>
                    <a:gd name="connsiteX5" fmla="*/ 5616109 w 5616109"/>
                    <a:gd name="connsiteY5" fmla="*/ 1746539 h 2702908"/>
                    <a:gd name="connsiteX6" fmla="*/ 5151577 w 5616109"/>
                    <a:gd name="connsiteY6" fmla="*/ 996990 h 2702908"/>
                    <a:gd name="connsiteX7" fmla="*/ 4661110 w 5616109"/>
                    <a:gd name="connsiteY7" fmla="*/ 74678 h 2702908"/>
                    <a:gd name="connsiteX8" fmla="*/ 2734995 w 5616109"/>
                    <a:gd name="connsiteY8" fmla="*/ 299197 h 2702908"/>
                    <a:gd name="connsiteX9" fmla="*/ 1067731 w 5616109"/>
                    <a:gd name="connsiteY9" fmla="*/ 0 h 2702908"/>
                    <a:gd name="connsiteX10" fmla="*/ 1172644 w 5616109"/>
                    <a:gd name="connsiteY10" fmla="*/ 595768 h 2702908"/>
                    <a:gd name="connsiteX11" fmla="*/ 45258 w 5616109"/>
                    <a:gd name="connsiteY11" fmla="*/ 850238 h 2702908"/>
                    <a:gd name="connsiteX0" fmla="*/ 45258 w 5616109"/>
                    <a:gd name="connsiteY0" fmla="*/ 850238 h 2702908"/>
                    <a:gd name="connsiteX1" fmla="*/ 0 w 5616109"/>
                    <a:gd name="connsiteY1" fmla="*/ 2114553 h 2702908"/>
                    <a:gd name="connsiteX2" fmla="*/ 2938512 w 5616109"/>
                    <a:gd name="connsiteY2" fmla="*/ 2023399 h 2702908"/>
                    <a:gd name="connsiteX3" fmla="*/ 3604851 w 5616109"/>
                    <a:gd name="connsiteY3" fmla="*/ 2702908 h 2702908"/>
                    <a:gd name="connsiteX4" fmla="*/ 5185771 w 5616109"/>
                    <a:gd name="connsiteY4" fmla="*/ 2551701 h 2702908"/>
                    <a:gd name="connsiteX5" fmla="*/ 5616109 w 5616109"/>
                    <a:gd name="connsiteY5" fmla="*/ 1746539 h 2702908"/>
                    <a:gd name="connsiteX6" fmla="*/ 5151577 w 5616109"/>
                    <a:gd name="connsiteY6" fmla="*/ 996990 h 2702908"/>
                    <a:gd name="connsiteX7" fmla="*/ 4661110 w 5616109"/>
                    <a:gd name="connsiteY7" fmla="*/ 74678 h 2702908"/>
                    <a:gd name="connsiteX8" fmla="*/ 2734995 w 5616109"/>
                    <a:gd name="connsiteY8" fmla="*/ 299197 h 2702908"/>
                    <a:gd name="connsiteX9" fmla="*/ 1067731 w 5616109"/>
                    <a:gd name="connsiteY9" fmla="*/ 0 h 2702908"/>
                    <a:gd name="connsiteX10" fmla="*/ 2041383 w 5616109"/>
                    <a:gd name="connsiteY10" fmla="*/ 862072 h 2702908"/>
                    <a:gd name="connsiteX11" fmla="*/ 45258 w 5616109"/>
                    <a:gd name="connsiteY11" fmla="*/ 850238 h 2702908"/>
                    <a:gd name="connsiteX0" fmla="*/ 45258 w 5616109"/>
                    <a:gd name="connsiteY0" fmla="*/ 850238 h 2702908"/>
                    <a:gd name="connsiteX1" fmla="*/ 0 w 5616109"/>
                    <a:gd name="connsiteY1" fmla="*/ 2114553 h 2702908"/>
                    <a:gd name="connsiteX2" fmla="*/ 2938512 w 5616109"/>
                    <a:gd name="connsiteY2" fmla="*/ 2023399 h 2702908"/>
                    <a:gd name="connsiteX3" fmla="*/ 3604851 w 5616109"/>
                    <a:gd name="connsiteY3" fmla="*/ 2702908 h 2702908"/>
                    <a:gd name="connsiteX4" fmla="*/ 5185771 w 5616109"/>
                    <a:gd name="connsiteY4" fmla="*/ 2551701 h 2702908"/>
                    <a:gd name="connsiteX5" fmla="*/ 5616109 w 5616109"/>
                    <a:gd name="connsiteY5" fmla="*/ 1746539 h 2702908"/>
                    <a:gd name="connsiteX6" fmla="*/ 5151577 w 5616109"/>
                    <a:gd name="connsiteY6" fmla="*/ 996990 h 2702908"/>
                    <a:gd name="connsiteX7" fmla="*/ 4661110 w 5616109"/>
                    <a:gd name="connsiteY7" fmla="*/ 74678 h 2702908"/>
                    <a:gd name="connsiteX8" fmla="*/ 2671117 w 5616109"/>
                    <a:gd name="connsiteY8" fmla="*/ 517419 h 2702908"/>
                    <a:gd name="connsiteX9" fmla="*/ 1067731 w 5616109"/>
                    <a:gd name="connsiteY9" fmla="*/ 0 h 2702908"/>
                    <a:gd name="connsiteX10" fmla="*/ 2041383 w 5616109"/>
                    <a:gd name="connsiteY10" fmla="*/ 862072 h 2702908"/>
                    <a:gd name="connsiteX11" fmla="*/ 45258 w 5616109"/>
                    <a:gd name="connsiteY11" fmla="*/ 850238 h 2702908"/>
                    <a:gd name="connsiteX0" fmla="*/ 45258 w 5616109"/>
                    <a:gd name="connsiteY0" fmla="*/ 850238 h 2702908"/>
                    <a:gd name="connsiteX1" fmla="*/ 0 w 5616109"/>
                    <a:gd name="connsiteY1" fmla="*/ 2114553 h 2702908"/>
                    <a:gd name="connsiteX2" fmla="*/ 2938512 w 5616109"/>
                    <a:gd name="connsiteY2" fmla="*/ 2023399 h 2702908"/>
                    <a:gd name="connsiteX3" fmla="*/ 3604851 w 5616109"/>
                    <a:gd name="connsiteY3" fmla="*/ 2702908 h 2702908"/>
                    <a:gd name="connsiteX4" fmla="*/ 5185771 w 5616109"/>
                    <a:gd name="connsiteY4" fmla="*/ 2551701 h 2702908"/>
                    <a:gd name="connsiteX5" fmla="*/ 5616109 w 5616109"/>
                    <a:gd name="connsiteY5" fmla="*/ 1746539 h 2702908"/>
                    <a:gd name="connsiteX6" fmla="*/ 5151577 w 5616109"/>
                    <a:gd name="connsiteY6" fmla="*/ 996990 h 2702908"/>
                    <a:gd name="connsiteX7" fmla="*/ 4495027 w 5616109"/>
                    <a:gd name="connsiteY7" fmla="*/ 485231 h 2702908"/>
                    <a:gd name="connsiteX8" fmla="*/ 2671117 w 5616109"/>
                    <a:gd name="connsiteY8" fmla="*/ 517419 h 2702908"/>
                    <a:gd name="connsiteX9" fmla="*/ 1067731 w 5616109"/>
                    <a:gd name="connsiteY9" fmla="*/ 0 h 2702908"/>
                    <a:gd name="connsiteX10" fmla="*/ 2041383 w 5616109"/>
                    <a:gd name="connsiteY10" fmla="*/ 862072 h 2702908"/>
                    <a:gd name="connsiteX11" fmla="*/ 45258 w 5616109"/>
                    <a:gd name="connsiteY11" fmla="*/ 850238 h 2702908"/>
                    <a:gd name="connsiteX0" fmla="*/ 45258 w 5616109"/>
                    <a:gd name="connsiteY0" fmla="*/ 850238 h 2702908"/>
                    <a:gd name="connsiteX1" fmla="*/ 0 w 5616109"/>
                    <a:gd name="connsiteY1" fmla="*/ 2114553 h 2702908"/>
                    <a:gd name="connsiteX2" fmla="*/ 2938512 w 5616109"/>
                    <a:gd name="connsiteY2" fmla="*/ 2023399 h 2702908"/>
                    <a:gd name="connsiteX3" fmla="*/ 3604851 w 5616109"/>
                    <a:gd name="connsiteY3" fmla="*/ 2702908 h 2702908"/>
                    <a:gd name="connsiteX4" fmla="*/ 5185771 w 5616109"/>
                    <a:gd name="connsiteY4" fmla="*/ 2551701 h 2702908"/>
                    <a:gd name="connsiteX5" fmla="*/ 5616109 w 5616109"/>
                    <a:gd name="connsiteY5" fmla="*/ 1746539 h 2702908"/>
                    <a:gd name="connsiteX6" fmla="*/ 5151577 w 5616109"/>
                    <a:gd name="connsiteY6" fmla="*/ 996990 h 2702908"/>
                    <a:gd name="connsiteX7" fmla="*/ 5180650 w 5616109"/>
                    <a:gd name="connsiteY7" fmla="*/ 684959 h 2702908"/>
                    <a:gd name="connsiteX8" fmla="*/ 2671117 w 5616109"/>
                    <a:gd name="connsiteY8" fmla="*/ 517419 h 2702908"/>
                    <a:gd name="connsiteX9" fmla="*/ 1067731 w 5616109"/>
                    <a:gd name="connsiteY9" fmla="*/ 0 h 2702908"/>
                    <a:gd name="connsiteX10" fmla="*/ 2041383 w 5616109"/>
                    <a:gd name="connsiteY10" fmla="*/ 862072 h 2702908"/>
                    <a:gd name="connsiteX11" fmla="*/ 45258 w 5616109"/>
                    <a:gd name="connsiteY11" fmla="*/ 850238 h 2702908"/>
                    <a:gd name="connsiteX0" fmla="*/ 45258 w 5616109"/>
                    <a:gd name="connsiteY0" fmla="*/ 850238 h 2702908"/>
                    <a:gd name="connsiteX1" fmla="*/ 0 w 5616109"/>
                    <a:gd name="connsiteY1" fmla="*/ 2114553 h 2702908"/>
                    <a:gd name="connsiteX2" fmla="*/ 2938512 w 5616109"/>
                    <a:gd name="connsiteY2" fmla="*/ 2023399 h 2702908"/>
                    <a:gd name="connsiteX3" fmla="*/ 3604851 w 5616109"/>
                    <a:gd name="connsiteY3" fmla="*/ 2702908 h 2702908"/>
                    <a:gd name="connsiteX4" fmla="*/ 5185771 w 5616109"/>
                    <a:gd name="connsiteY4" fmla="*/ 2551701 h 2702908"/>
                    <a:gd name="connsiteX5" fmla="*/ 5616109 w 5616109"/>
                    <a:gd name="connsiteY5" fmla="*/ 1746539 h 2702908"/>
                    <a:gd name="connsiteX6" fmla="*/ 5428381 w 5616109"/>
                    <a:gd name="connsiteY6" fmla="*/ 1163430 h 2702908"/>
                    <a:gd name="connsiteX7" fmla="*/ 5180650 w 5616109"/>
                    <a:gd name="connsiteY7" fmla="*/ 684959 h 2702908"/>
                    <a:gd name="connsiteX8" fmla="*/ 2671117 w 5616109"/>
                    <a:gd name="connsiteY8" fmla="*/ 517419 h 2702908"/>
                    <a:gd name="connsiteX9" fmla="*/ 1067731 w 5616109"/>
                    <a:gd name="connsiteY9" fmla="*/ 0 h 2702908"/>
                    <a:gd name="connsiteX10" fmla="*/ 2041383 w 5616109"/>
                    <a:gd name="connsiteY10" fmla="*/ 862072 h 2702908"/>
                    <a:gd name="connsiteX11" fmla="*/ 45258 w 5616109"/>
                    <a:gd name="connsiteY11" fmla="*/ 850238 h 2702908"/>
                    <a:gd name="connsiteX0" fmla="*/ 45258 w 5675375"/>
                    <a:gd name="connsiteY0" fmla="*/ 850238 h 2702908"/>
                    <a:gd name="connsiteX1" fmla="*/ 0 w 5675375"/>
                    <a:gd name="connsiteY1" fmla="*/ 2114553 h 2702908"/>
                    <a:gd name="connsiteX2" fmla="*/ 2938512 w 5675375"/>
                    <a:gd name="connsiteY2" fmla="*/ 2023399 h 2702908"/>
                    <a:gd name="connsiteX3" fmla="*/ 3604851 w 5675375"/>
                    <a:gd name="connsiteY3" fmla="*/ 2702908 h 2702908"/>
                    <a:gd name="connsiteX4" fmla="*/ 5185771 w 5675375"/>
                    <a:gd name="connsiteY4" fmla="*/ 2551701 h 2702908"/>
                    <a:gd name="connsiteX5" fmla="*/ 5616109 w 5675375"/>
                    <a:gd name="connsiteY5" fmla="*/ 1746539 h 2702908"/>
                    <a:gd name="connsiteX6" fmla="*/ 5675375 w 5675375"/>
                    <a:gd name="connsiteY6" fmla="*/ 1174526 h 2702908"/>
                    <a:gd name="connsiteX7" fmla="*/ 5180650 w 5675375"/>
                    <a:gd name="connsiteY7" fmla="*/ 684959 h 2702908"/>
                    <a:gd name="connsiteX8" fmla="*/ 2671117 w 5675375"/>
                    <a:gd name="connsiteY8" fmla="*/ 517419 h 2702908"/>
                    <a:gd name="connsiteX9" fmla="*/ 1067731 w 5675375"/>
                    <a:gd name="connsiteY9" fmla="*/ 0 h 2702908"/>
                    <a:gd name="connsiteX10" fmla="*/ 2041383 w 5675375"/>
                    <a:gd name="connsiteY10" fmla="*/ 862072 h 2702908"/>
                    <a:gd name="connsiteX11" fmla="*/ 45258 w 5675375"/>
                    <a:gd name="connsiteY11" fmla="*/ 850238 h 2702908"/>
                    <a:gd name="connsiteX0" fmla="*/ 45258 w 5675375"/>
                    <a:gd name="connsiteY0" fmla="*/ 850238 h 2702908"/>
                    <a:gd name="connsiteX1" fmla="*/ 0 w 5675375"/>
                    <a:gd name="connsiteY1" fmla="*/ 2114553 h 2702908"/>
                    <a:gd name="connsiteX2" fmla="*/ 2938512 w 5675375"/>
                    <a:gd name="connsiteY2" fmla="*/ 2023399 h 2702908"/>
                    <a:gd name="connsiteX3" fmla="*/ 3604851 w 5675375"/>
                    <a:gd name="connsiteY3" fmla="*/ 2702908 h 2702908"/>
                    <a:gd name="connsiteX4" fmla="*/ 5547746 w 5675375"/>
                    <a:gd name="connsiteY4" fmla="*/ 2662661 h 2702908"/>
                    <a:gd name="connsiteX5" fmla="*/ 5616109 w 5675375"/>
                    <a:gd name="connsiteY5" fmla="*/ 1746539 h 2702908"/>
                    <a:gd name="connsiteX6" fmla="*/ 5675375 w 5675375"/>
                    <a:gd name="connsiteY6" fmla="*/ 1174526 h 2702908"/>
                    <a:gd name="connsiteX7" fmla="*/ 5180650 w 5675375"/>
                    <a:gd name="connsiteY7" fmla="*/ 684959 h 2702908"/>
                    <a:gd name="connsiteX8" fmla="*/ 2671117 w 5675375"/>
                    <a:gd name="connsiteY8" fmla="*/ 517419 h 2702908"/>
                    <a:gd name="connsiteX9" fmla="*/ 1067731 w 5675375"/>
                    <a:gd name="connsiteY9" fmla="*/ 0 h 2702908"/>
                    <a:gd name="connsiteX10" fmla="*/ 2041383 w 5675375"/>
                    <a:gd name="connsiteY10" fmla="*/ 862072 h 2702908"/>
                    <a:gd name="connsiteX11" fmla="*/ 45258 w 5675375"/>
                    <a:gd name="connsiteY11" fmla="*/ 850238 h 2702908"/>
                    <a:gd name="connsiteX0" fmla="*/ 45258 w 5675375"/>
                    <a:gd name="connsiteY0" fmla="*/ 850238 h 2702908"/>
                    <a:gd name="connsiteX1" fmla="*/ 0 w 5675375"/>
                    <a:gd name="connsiteY1" fmla="*/ 2114553 h 2702908"/>
                    <a:gd name="connsiteX2" fmla="*/ 2780946 w 5675375"/>
                    <a:gd name="connsiteY2" fmla="*/ 2041892 h 2702908"/>
                    <a:gd name="connsiteX3" fmla="*/ 3604851 w 5675375"/>
                    <a:gd name="connsiteY3" fmla="*/ 2702908 h 2702908"/>
                    <a:gd name="connsiteX4" fmla="*/ 5547746 w 5675375"/>
                    <a:gd name="connsiteY4" fmla="*/ 2662661 h 2702908"/>
                    <a:gd name="connsiteX5" fmla="*/ 5616109 w 5675375"/>
                    <a:gd name="connsiteY5" fmla="*/ 1746539 h 2702908"/>
                    <a:gd name="connsiteX6" fmla="*/ 5675375 w 5675375"/>
                    <a:gd name="connsiteY6" fmla="*/ 1174526 h 2702908"/>
                    <a:gd name="connsiteX7" fmla="*/ 5180650 w 5675375"/>
                    <a:gd name="connsiteY7" fmla="*/ 684959 h 2702908"/>
                    <a:gd name="connsiteX8" fmla="*/ 2671117 w 5675375"/>
                    <a:gd name="connsiteY8" fmla="*/ 517419 h 2702908"/>
                    <a:gd name="connsiteX9" fmla="*/ 1067731 w 5675375"/>
                    <a:gd name="connsiteY9" fmla="*/ 0 h 2702908"/>
                    <a:gd name="connsiteX10" fmla="*/ 2041383 w 5675375"/>
                    <a:gd name="connsiteY10" fmla="*/ 862072 h 2702908"/>
                    <a:gd name="connsiteX11" fmla="*/ 45258 w 5675375"/>
                    <a:gd name="connsiteY11" fmla="*/ 850238 h 2702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75375" h="2702908">
                      <a:moveTo>
                        <a:pt x="45258" y="850238"/>
                      </a:moveTo>
                      <a:lnTo>
                        <a:pt x="0" y="2114553"/>
                      </a:lnTo>
                      <a:lnTo>
                        <a:pt x="2780946" y="2041892"/>
                      </a:lnTo>
                      <a:lnTo>
                        <a:pt x="3604851" y="2702908"/>
                      </a:lnTo>
                      <a:lnTo>
                        <a:pt x="5547746" y="2662661"/>
                      </a:lnTo>
                      <a:lnTo>
                        <a:pt x="5616109" y="1746539"/>
                      </a:lnTo>
                      <a:lnTo>
                        <a:pt x="5675375" y="1174526"/>
                      </a:lnTo>
                      <a:lnTo>
                        <a:pt x="5180650" y="684959"/>
                      </a:lnTo>
                      <a:lnTo>
                        <a:pt x="2671117" y="517419"/>
                      </a:lnTo>
                      <a:lnTo>
                        <a:pt x="1067731" y="0"/>
                      </a:lnTo>
                      <a:lnTo>
                        <a:pt x="2041383" y="862072"/>
                      </a:lnTo>
                      <a:lnTo>
                        <a:pt x="45258" y="850238"/>
                      </a:lnTo>
                      <a:close/>
                    </a:path>
                  </a:pathLst>
                </a:custGeom>
                <a:gradFill flip="none" rotWithShape="1">
                  <a:gsLst>
                    <a:gs pos="0">
                      <a:schemeClr val="accent4">
                        <a:alpha val="0"/>
                      </a:schemeClr>
                    </a:gs>
                    <a:gs pos="77000">
                      <a:schemeClr val="accent4">
                        <a:alpha val="70000"/>
                      </a:schemeClr>
                    </a:gs>
                  </a:gsLst>
                  <a:lin ang="0" scaled="1"/>
                  <a:tileRect/>
                </a:gradFill>
                <a:ln>
                  <a:noFill/>
                </a:ln>
                <a:effectLst>
                  <a:softEdge rad="6350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Freeform: Shape 32">
                  <a:extLst>
                    <a:ext uri="{FF2B5EF4-FFF2-40B4-BE49-F238E27FC236}">
                      <a16:creationId xmlns:a16="http://schemas.microsoft.com/office/drawing/2014/main" id="{C1EAD7ED-033C-9728-BBBA-47D2B876B08A}"/>
                    </a:ext>
                  </a:extLst>
                </p:cNvPr>
                <p:cNvSpPr/>
                <p:nvPr userDrawn="1"/>
              </p:nvSpPr>
              <p:spPr>
                <a:xfrm flipH="1">
                  <a:off x="13077671" y="2474648"/>
                  <a:ext cx="9734800" cy="5042410"/>
                </a:xfrm>
                <a:custGeom>
                  <a:avLst/>
                  <a:gdLst>
                    <a:gd name="connsiteX0" fmla="*/ 874643 w 6383130"/>
                    <a:gd name="connsiteY0" fmla="*/ 1122017 h 3330713"/>
                    <a:gd name="connsiteX1" fmla="*/ 2341217 w 6383130"/>
                    <a:gd name="connsiteY1" fmla="*/ 2199861 h 3330713"/>
                    <a:gd name="connsiteX2" fmla="*/ 2893391 w 6383130"/>
                    <a:gd name="connsiteY2" fmla="*/ 3012661 h 3330713"/>
                    <a:gd name="connsiteX3" fmla="*/ 3953565 w 6383130"/>
                    <a:gd name="connsiteY3" fmla="*/ 3330713 h 3330713"/>
                    <a:gd name="connsiteX4" fmla="*/ 5106504 w 6383130"/>
                    <a:gd name="connsiteY4" fmla="*/ 3083339 h 3330713"/>
                    <a:gd name="connsiteX5" fmla="*/ 5464313 w 6383130"/>
                    <a:gd name="connsiteY5" fmla="*/ 2425148 h 3330713"/>
                    <a:gd name="connsiteX6" fmla="*/ 4753113 w 6383130"/>
                    <a:gd name="connsiteY6" fmla="*/ 1696278 h 3330713"/>
                    <a:gd name="connsiteX7" fmla="*/ 6007652 w 6383130"/>
                    <a:gd name="connsiteY7" fmla="*/ 1532835 h 3330713"/>
                    <a:gd name="connsiteX8" fmla="*/ 6383130 w 6383130"/>
                    <a:gd name="connsiteY8" fmla="*/ 1334052 h 3330713"/>
                    <a:gd name="connsiteX9" fmla="*/ 6383130 w 6383130"/>
                    <a:gd name="connsiteY9" fmla="*/ 216452 h 3330713"/>
                    <a:gd name="connsiteX10" fmla="*/ 4117008 w 6383130"/>
                    <a:gd name="connsiteY10" fmla="*/ 0 h 3330713"/>
                    <a:gd name="connsiteX11" fmla="*/ 2531165 w 6383130"/>
                    <a:gd name="connsiteY11" fmla="*/ 287130 h 3330713"/>
                    <a:gd name="connsiteX12" fmla="*/ 812800 w 6383130"/>
                    <a:gd name="connsiteY12" fmla="*/ 437322 h 3330713"/>
                    <a:gd name="connsiteX13" fmla="*/ 0 w 6383130"/>
                    <a:gd name="connsiteY13" fmla="*/ 689113 h 3330713"/>
                    <a:gd name="connsiteX14" fmla="*/ 874643 w 6383130"/>
                    <a:gd name="connsiteY14" fmla="*/ 1122017 h 3330713"/>
                    <a:gd name="connsiteX0" fmla="*/ 874643 w 6383130"/>
                    <a:gd name="connsiteY0" fmla="*/ 1122017 h 3330713"/>
                    <a:gd name="connsiteX1" fmla="*/ 2341217 w 6383130"/>
                    <a:gd name="connsiteY1" fmla="*/ 2199861 h 3330713"/>
                    <a:gd name="connsiteX2" fmla="*/ 2893391 w 6383130"/>
                    <a:gd name="connsiteY2" fmla="*/ 3012661 h 3330713"/>
                    <a:gd name="connsiteX3" fmla="*/ 3953565 w 6383130"/>
                    <a:gd name="connsiteY3" fmla="*/ 3330713 h 3330713"/>
                    <a:gd name="connsiteX4" fmla="*/ 5106504 w 6383130"/>
                    <a:gd name="connsiteY4" fmla="*/ 3083339 h 3330713"/>
                    <a:gd name="connsiteX5" fmla="*/ 5464313 w 6383130"/>
                    <a:gd name="connsiteY5" fmla="*/ 2425148 h 3330713"/>
                    <a:gd name="connsiteX6" fmla="*/ 4753113 w 6383130"/>
                    <a:gd name="connsiteY6" fmla="*/ 1696278 h 3330713"/>
                    <a:gd name="connsiteX7" fmla="*/ 6007652 w 6383130"/>
                    <a:gd name="connsiteY7" fmla="*/ 1532835 h 3330713"/>
                    <a:gd name="connsiteX8" fmla="*/ 6383130 w 6383130"/>
                    <a:gd name="connsiteY8" fmla="*/ 216452 h 3330713"/>
                    <a:gd name="connsiteX9" fmla="*/ 4117008 w 6383130"/>
                    <a:gd name="connsiteY9" fmla="*/ 0 h 3330713"/>
                    <a:gd name="connsiteX10" fmla="*/ 2531165 w 6383130"/>
                    <a:gd name="connsiteY10" fmla="*/ 287130 h 3330713"/>
                    <a:gd name="connsiteX11" fmla="*/ 812800 w 6383130"/>
                    <a:gd name="connsiteY11" fmla="*/ 437322 h 3330713"/>
                    <a:gd name="connsiteX12" fmla="*/ 0 w 6383130"/>
                    <a:gd name="connsiteY12" fmla="*/ 689113 h 3330713"/>
                    <a:gd name="connsiteX13" fmla="*/ 874643 w 6383130"/>
                    <a:gd name="connsiteY13" fmla="*/ 1122017 h 3330713"/>
                    <a:gd name="connsiteX0" fmla="*/ 874643 w 6007652"/>
                    <a:gd name="connsiteY0" fmla="*/ 1122017 h 3330713"/>
                    <a:gd name="connsiteX1" fmla="*/ 2341217 w 6007652"/>
                    <a:gd name="connsiteY1" fmla="*/ 2199861 h 3330713"/>
                    <a:gd name="connsiteX2" fmla="*/ 2893391 w 6007652"/>
                    <a:gd name="connsiteY2" fmla="*/ 3012661 h 3330713"/>
                    <a:gd name="connsiteX3" fmla="*/ 3953565 w 6007652"/>
                    <a:gd name="connsiteY3" fmla="*/ 3330713 h 3330713"/>
                    <a:gd name="connsiteX4" fmla="*/ 5106504 w 6007652"/>
                    <a:gd name="connsiteY4" fmla="*/ 3083339 h 3330713"/>
                    <a:gd name="connsiteX5" fmla="*/ 5464313 w 6007652"/>
                    <a:gd name="connsiteY5" fmla="*/ 2425148 h 3330713"/>
                    <a:gd name="connsiteX6" fmla="*/ 4753113 w 6007652"/>
                    <a:gd name="connsiteY6" fmla="*/ 1696278 h 3330713"/>
                    <a:gd name="connsiteX7" fmla="*/ 6007652 w 6007652"/>
                    <a:gd name="connsiteY7" fmla="*/ 1532835 h 3330713"/>
                    <a:gd name="connsiteX8" fmla="*/ 5942502 w 6007652"/>
                    <a:gd name="connsiteY8" fmla="*/ 158750 h 3330713"/>
                    <a:gd name="connsiteX9" fmla="*/ 4117008 w 6007652"/>
                    <a:gd name="connsiteY9" fmla="*/ 0 h 3330713"/>
                    <a:gd name="connsiteX10" fmla="*/ 2531165 w 6007652"/>
                    <a:gd name="connsiteY10" fmla="*/ 287130 h 3330713"/>
                    <a:gd name="connsiteX11" fmla="*/ 812800 w 6007652"/>
                    <a:gd name="connsiteY11" fmla="*/ 437322 h 3330713"/>
                    <a:gd name="connsiteX12" fmla="*/ 0 w 6007652"/>
                    <a:gd name="connsiteY12" fmla="*/ 689113 h 3330713"/>
                    <a:gd name="connsiteX13" fmla="*/ 874643 w 6007652"/>
                    <a:gd name="connsiteY13" fmla="*/ 1122017 h 3330713"/>
                    <a:gd name="connsiteX0" fmla="*/ 874643 w 5942502"/>
                    <a:gd name="connsiteY0" fmla="*/ 1122017 h 3330713"/>
                    <a:gd name="connsiteX1" fmla="*/ 2341217 w 5942502"/>
                    <a:gd name="connsiteY1" fmla="*/ 2199861 h 3330713"/>
                    <a:gd name="connsiteX2" fmla="*/ 2893391 w 5942502"/>
                    <a:gd name="connsiteY2" fmla="*/ 3012661 h 3330713"/>
                    <a:gd name="connsiteX3" fmla="*/ 3953565 w 5942502"/>
                    <a:gd name="connsiteY3" fmla="*/ 3330713 h 3330713"/>
                    <a:gd name="connsiteX4" fmla="*/ 5106504 w 5942502"/>
                    <a:gd name="connsiteY4" fmla="*/ 3083339 h 3330713"/>
                    <a:gd name="connsiteX5" fmla="*/ 5464313 w 5942502"/>
                    <a:gd name="connsiteY5" fmla="*/ 2425148 h 3330713"/>
                    <a:gd name="connsiteX6" fmla="*/ 4753113 w 5942502"/>
                    <a:gd name="connsiteY6" fmla="*/ 1696278 h 3330713"/>
                    <a:gd name="connsiteX7" fmla="*/ 5881758 w 5942502"/>
                    <a:gd name="connsiteY7" fmla="*/ 1532835 h 3330713"/>
                    <a:gd name="connsiteX8" fmla="*/ 5942502 w 5942502"/>
                    <a:gd name="connsiteY8" fmla="*/ 158750 h 3330713"/>
                    <a:gd name="connsiteX9" fmla="*/ 4117008 w 5942502"/>
                    <a:gd name="connsiteY9" fmla="*/ 0 h 3330713"/>
                    <a:gd name="connsiteX10" fmla="*/ 2531165 w 5942502"/>
                    <a:gd name="connsiteY10" fmla="*/ 287130 h 3330713"/>
                    <a:gd name="connsiteX11" fmla="*/ 812800 w 5942502"/>
                    <a:gd name="connsiteY11" fmla="*/ 437322 h 3330713"/>
                    <a:gd name="connsiteX12" fmla="*/ 0 w 5942502"/>
                    <a:gd name="connsiteY12" fmla="*/ 689113 h 3330713"/>
                    <a:gd name="connsiteX13" fmla="*/ 874643 w 5942502"/>
                    <a:gd name="connsiteY13" fmla="*/ 1122017 h 3330713"/>
                    <a:gd name="connsiteX0" fmla="*/ 874643 w 5942502"/>
                    <a:gd name="connsiteY0" fmla="*/ 1122017 h 3330713"/>
                    <a:gd name="connsiteX1" fmla="*/ 2341217 w 5942502"/>
                    <a:gd name="connsiteY1" fmla="*/ 2199861 h 3330713"/>
                    <a:gd name="connsiteX2" fmla="*/ 2893391 w 5942502"/>
                    <a:gd name="connsiteY2" fmla="*/ 3012661 h 3330713"/>
                    <a:gd name="connsiteX3" fmla="*/ 3953565 w 5942502"/>
                    <a:gd name="connsiteY3" fmla="*/ 3330713 h 3330713"/>
                    <a:gd name="connsiteX4" fmla="*/ 5106504 w 5942502"/>
                    <a:gd name="connsiteY4" fmla="*/ 3083339 h 3330713"/>
                    <a:gd name="connsiteX5" fmla="*/ 5464313 w 5942502"/>
                    <a:gd name="connsiteY5" fmla="*/ 2425148 h 3330713"/>
                    <a:gd name="connsiteX6" fmla="*/ 5109813 w 5942502"/>
                    <a:gd name="connsiteY6" fmla="*/ 1712015 h 3330713"/>
                    <a:gd name="connsiteX7" fmla="*/ 5881758 w 5942502"/>
                    <a:gd name="connsiteY7" fmla="*/ 1532835 h 3330713"/>
                    <a:gd name="connsiteX8" fmla="*/ 5942502 w 5942502"/>
                    <a:gd name="connsiteY8" fmla="*/ 158750 h 3330713"/>
                    <a:gd name="connsiteX9" fmla="*/ 4117008 w 5942502"/>
                    <a:gd name="connsiteY9" fmla="*/ 0 h 3330713"/>
                    <a:gd name="connsiteX10" fmla="*/ 2531165 w 5942502"/>
                    <a:gd name="connsiteY10" fmla="*/ 287130 h 3330713"/>
                    <a:gd name="connsiteX11" fmla="*/ 812800 w 5942502"/>
                    <a:gd name="connsiteY11" fmla="*/ 437322 h 3330713"/>
                    <a:gd name="connsiteX12" fmla="*/ 0 w 5942502"/>
                    <a:gd name="connsiteY12" fmla="*/ 689113 h 3330713"/>
                    <a:gd name="connsiteX13" fmla="*/ 874643 w 5942502"/>
                    <a:gd name="connsiteY13" fmla="*/ 1122017 h 3330713"/>
                    <a:gd name="connsiteX0" fmla="*/ 874643 w 5942502"/>
                    <a:gd name="connsiteY0" fmla="*/ 1122017 h 3330713"/>
                    <a:gd name="connsiteX1" fmla="*/ 2341217 w 5942502"/>
                    <a:gd name="connsiteY1" fmla="*/ 2199861 h 3330713"/>
                    <a:gd name="connsiteX2" fmla="*/ 2893391 w 5942502"/>
                    <a:gd name="connsiteY2" fmla="*/ 3012661 h 3330713"/>
                    <a:gd name="connsiteX3" fmla="*/ 3953565 w 5942502"/>
                    <a:gd name="connsiteY3" fmla="*/ 3330713 h 3330713"/>
                    <a:gd name="connsiteX4" fmla="*/ 5106504 w 5942502"/>
                    <a:gd name="connsiteY4" fmla="*/ 3083339 h 3330713"/>
                    <a:gd name="connsiteX5" fmla="*/ 5464313 w 5942502"/>
                    <a:gd name="connsiteY5" fmla="*/ 2425148 h 3330713"/>
                    <a:gd name="connsiteX6" fmla="*/ 5235707 w 5942502"/>
                    <a:gd name="connsiteY6" fmla="*/ 1727752 h 3330713"/>
                    <a:gd name="connsiteX7" fmla="*/ 5881758 w 5942502"/>
                    <a:gd name="connsiteY7" fmla="*/ 1532835 h 3330713"/>
                    <a:gd name="connsiteX8" fmla="*/ 5942502 w 5942502"/>
                    <a:gd name="connsiteY8" fmla="*/ 158750 h 3330713"/>
                    <a:gd name="connsiteX9" fmla="*/ 4117008 w 5942502"/>
                    <a:gd name="connsiteY9" fmla="*/ 0 h 3330713"/>
                    <a:gd name="connsiteX10" fmla="*/ 2531165 w 5942502"/>
                    <a:gd name="connsiteY10" fmla="*/ 287130 h 3330713"/>
                    <a:gd name="connsiteX11" fmla="*/ 812800 w 5942502"/>
                    <a:gd name="connsiteY11" fmla="*/ 437322 h 3330713"/>
                    <a:gd name="connsiteX12" fmla="*/ 0 w 5942502"/>
                    <a:gd name="connsiteY12" fmla="*/ 689113 h 3330713"/>
                    <a:gd name="connsiteX13" fmla="*/ 874643 w 5942502"/>
                    <a:gd name="connsiteY13" fmla="*/ 1122017 h 3330713"/>
                    <a:gd name="connsiteX0" fmla="*/ 874643 w 5942502"/>
                    <a:gd name="connsiteY0" fmla="*/ 1122017 h 3330713"/>
                    <a:gd name="connsiteX1" fmla="*/ 2341217 w 5942502"/>
                    <a:gd name="connsiteY1" fmla="*/ 2199861 h 3330713"/>
                    <a:gd name="connsiteX2" fmla="*/ 2893391 w 5942502"/>
                    <a:gd name="connsiteY2" fmla="*/ 3012661 h 3330713"/>
                    <a:gd name="connsiteX3" fmla="*/ 3953565 w 5942502"/>
                    <a:gd name="connsiteY3" fmla="*/ 3330713 h 3330713"/>
                    <a:gd name="connsiteX4" fmla="*/ 5106504 w 5942502"/>
                    <a:gd name="connsiteY4" fmla="*/ 3083339 h 3330713"/>
                    <a:gd name="connsiteX5" fmla="*/ 5605944 w 5942502"/>
                    <a:gd name="connsiteY5" fmla="*/ 2472358 h 3330713"/>
                    <a:gd name="connsiteX6" fmla="*/ 5235707 w 5942502"/>
                    <a:gd name="connsiteY6" fmla="*/ 1727752 h 3330713"/>
                    <a:gd name="connsiteX7" fmla="*/ 5881758 w 5942502"/>
                    <a:gd name="connsiteY7" fmla="*/ 1532835 h 3330713"/>
                    <a:gd name="connsiteX8" fmla="*/ 5942502 w 5942502"/>
                    <a:gd name="connsiteY8" fmla="*/ 158750 h 3330713"/>
                    <a:gd name="connsiteX9" fmla="*/ 4117008 w 5942502"/>
                    <a:gd name="connsiteY9" fmla="*/ 0 h 3330713"/>
                    <a:gd name="connsiteX10" fmla="*/ 2531165 w 5942502"/>
                    <a:gd name="connsiteY10" fmla="*/ 287130 h 3330713"/>
                    <a:gd name="connsiteX11" fmla="*/ 812800 w 5942502"/>
                    <a:gd name="connsiteY11" fmla="*/ 437322 h 3330713"/>
                    <a:gd name="connsiteX12" fmla="*/ 0 w 5942502"/>
                    <a:gd name="connsiteY12" fmla="*/ 689113 h 3330713"/>
                    <a:gd name="connsiteX13" fmla="*/ 874643 w 5942502"/>
                    <a:gd name="connsiteY13" fmla="*/ 1122017 h 3330713"/>
                    <a:gd name="connsiteX0" fmla="*/ 874643 w 5942502"/>
                    <a:gd name="connsiteY0" fmla="*/ 1122017 h 3330713"/>
                    <a:gd name="connsiteX1" fmla="*/ 2341217 w 5942502"/>
                    <a:gd name="connsiteY1" fmla="*/ 2199861 h 3330713"/>
                    <a:gd name="connsiteX2" fmla="*/ 2893391 w 5942502"/>
                    <a:gd name="connsiteY2" fmla="*/ 3012661 h 3330713"/>
                    <a:gd name="connsiteX3" fmla="*/ 3953565 w 5942502"/>
                    <a:gd name="connsiteY3" fmla="*/ 3330713 h 3330713"/>
                    <a:gd name="connsiteX4" fmla="*/ 5106504 w 5942502"/>
                    <a:gd name="connsiteY4" fmla="*/ 3083339 h 3330713"/>
                    <a:gd name="connsiteX5" fmla="*/ 5605944 w 5942502"/>
                    <a:gd name="connsiteY5" fmla="*/ 2472358 h 3330713"/>
                    <a:gd name="connsiteX6" fmla="*/ 5382584 w 5942502"/>
                    <a:gd name="connsiteY6" fmla="*/ 1727752 h 3330713"/>
                    <a:gd name="connsiteX7" fmla="*/ 5881758 w 5942502"/>
                    <a:gd name="connsiteY7" fmla="*/ 1532835 h 3330713"/>
                    <a:gd name="connsiteX8" fmla="*/ 5942502 w 5942502"/>
                    <a:gd name="connsiteY8" fmla="*/ 158750 h 3330713"/>
                    <a:gd name="connsiteX9" fmla="*/ 4117008 w 5942502"/>
                    <a:gd name="connsiteY9" fmla="*/ 0 h 3330713"/>
                    <a:gd name="connsiteX10" fmla="*/ 2531165 w 5942502"/>
                    <a:gd name="connsiteY10" fmla="*/ 287130 h 3330713"/>
                    <a:gd name="connsiteX11" fmla="*/ 812800 w 5942502"/>
                    <a:gd name="connsiteY11" fmla="*/ 437322 h 3330713"/>
                    <a:gd name="connsiteX12" fmla="*/ 0 w 5942502"/>
                    <a:gd name="connsiteY12" fmla="*/ 689113 h 3330713"/>
                    <a:gd name="connsiteX13" fmla="*/ 874643 w 5942502"/>
                    <a:gd name="connsiteY13" fmla="*/ 1122017 h 3330713"/>
                    <a:gd name="connsiteX0" fmla="*/ 874643 w 5942502"/>
                    <a:gd name="connsiteY0" fmla="*/ 1122017 h 3330713"/>
                    <a:gd name="connsiteX1" fmla="*/ 2341217 w 5942502"/>
                    <a:gd name="connsiteY1" fmla="*/ 2199861 h 3330713"/>
                    <a:gd name="connsiteX2" fmla="*/ 2898637 w 5942502"/>
                    <a:gd name="connsiteY2" fmla="*/ 3091345 h 3330713"/>
                    <a:gd name="connsiteX3" fmla="*/ 3953565 w 5942502"/>
                    <a:gd name="connsiteY3" fmla="*/ 3330713 h 3330713"/>
                    <a:gd name="connsiteX4" fmla="*/ 5106504 w 5942502"/>
                    <a:gd name="connsiteY4" fmla="*/ 3083339 h 3330713"/>
                    <a:gd name="connsiteX5" fmla="*/ 5605944 w 5942502"/>
                    <a:gd name="connsiteY5" fmla="*/ 2472358 h 3330713"/>
                    <a:gd name="connsiteX6" fmla="*/ 5382584 w 5942502"/>
                    <a:gd name="connsiteY6" fmla="*/ 1727752 h 3330713"/>
                    <a:gd name="connsiteX7" fmla="*/ 5881758 w 5942502"/>
                    <a:gd name="connsiteY7" fmla="*/ 1532835 h 3330713"/>
                    <a:gd name="connsiteX8" fmla="*/ 5942502 w 5942502"/>
                    <a:gd name="connsiteY8" fmla="*/ 158750 h 3330713"/>
                    <a:gd name="connsiteX9" fmla="*/ 4117008 w 5942502"/>
                    <a:gd name="connsiteY9" fmla="*/ 0 h 3330713"/>
                    <a:gd name="connsiteX10" fmla="*/ 2531165 w 5942502"/>
                    <a:gd name="connsiteY10" fmla="*/ 287130 h 3330713"/>
                    <a:gd name="connsiteX11" fmla="*/ 812800 w 5942502"/>
                    <a:gd name="connsiteY11" fmla="*/ 437322 h 3330713"/>
                    <a:gd name="connsiteX12" fmla="*/ 0 w 5942502"/>
                    <a:gd name="connsiteY12" fmla="*/ 689113 h 3330713"/>
                    <a:gd name="connsiteX13" fmla="*/ 874643 w 5942502"/>
                    <a:gd name="connsiteY13" fmla="*/ 1122017 h 3330713"/>
                    <a:gd name="connsiteX0" fmla="*/ 874643 w 5942502"/>
                    <a:gd name="connsiteY0" fmla="*/ 996123 h 3204819"/>
                    <a:gd name="connsiteX1" fmla="*/ 2341217 w 5942502"/>
                    <a:gd name="connsiteY1" fmla="*/ 2073967 h 3204819"/>
                    <a:gd name="connsiteX2" fmla="*/ 2898637 w 5942502"/>
                    <a:gd name="connsiteY2" fmla="*/ 2965451 h 3204819"/>
                    <a:gd name="connsiteX3" fmla="*/ 3953565 w 5942502"/>
                    <a:gd name="connsiteY3" fmla="*/ 3204819 h 3204819"/>
                    <a:gd name="connsiteX4" fmla="*/ 5106504 w 5942502"/>
                    <a:gd name="connsiteY4" fmla="*/ 2957445 h 3204819"/>
                    <a:gd name="connsiteX5" fmla="*/ 5605944 w 5942502"/>
                    <a:gd name="connsiteY5" fmla="*/ 2346464 h 3204819"/>
                    <a:gd name="connsiteX6" fmla="*/ 5382584 w 5942502"/>
                    <a:gd name="connsiteY6" fmla="*/ 1601858 h 3204819"/>
                    <a:gd name="connsiteX7" fmla="*/ 5881758 w 5942502"/>
                    <a:gd name="connsiteY7" fmla="*/ 1406941 h 3204819"/>
                    <a:gd name="connsiteX8" fmla="*/ 5942502 w 5942502"/>
                    <a:gd name="connsiteY8" fmla="*/ 32856 h 3204819"/>
                    <a:gd name="connsiteX9" fmla="*/ 4169464 w 5942502"/>
                    <a:gd name="connsiteY9" fmla="*/ 0 h 3204819"/>
                    <a:gd name="connsiteX10" fmla="*/ 2531165 w 5942502"/>
                    <a:gd name="connsiteY10" fmla="*/ 161236 h 3204819"/>
                    <a:gd name="connsiteX11" fmla="*/ 812800 w 5942502"/>
                    <a:gd name="connsiteY11" fmla="*/ 311428 h 3204819"/>
                    <a:gd name="connsiteX12" fmla="*/ 0 w 5942502"/>
                    <a:gd name="connsiteY12" fmla="*/ 563219 h 3204819"/>
                    <a:gd name="connsiteX13" fmla="*/ 874643 w 5942502"/>
                    <a:gd name="connsiteY13" fmla="*/ 996123 h 3204819"/>
                    <a:gd name="connsiteX0" fmla="*/ 874643 w 5932010"/>
                    <a:gd name="connsiteY0" fmla="*/ 996123 h 3204819"/>
                    <a:gd name="connsiteX1" fmla="*/ 2341217 w 5932010"/>
                    <a:gd name="connsiteY1" fmla="*/ 2073967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605944 w 5932010"/>
                    <a:gd name="connsiteY5" fmla="*/ 2346464 h 3204819"/>
                    <a:gd name="connsiteX6" fmla="*/ 5382584 w 5932010"/>
                    <a:gd name="connsiteY6" fmla="*/ 1601858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74643 w 5932010"/>
                    <a:gd name="connsiteY13" fmla="*/ 996123 h 3204819"/>
                    <a:gd name="connsiteX0" fmla="*/ 874643 w 5932010"/>
                    <a:gd name="connsiteY0" fmla="*/ 996123 h 3204819"/>
                    <a:gd name="connsiteX1" fmla="*/ 2341217 w 5932010"/>
                    <a:gd name="connsiteY1" fmla="*/ 2073967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605944 w 5932010"/>
                    <a:gd name="connsiteY5" fmla="*/ 2346464 h 3204819"/>
                    <a:gd name="connsiteX6" fmla="*/ 5503232 w 5932010"/>
                    <a:gd name="connsiteY6" fmla="*/ 1575630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74643 w 5932010"/>
                    <a:gd name="connsiteY13" fmla="*/ 996123 h 3204819"/>
                    <a:gd name="connsiteX0" fmla="*/ 874643 w 5932010"/>
                    <a:gd name="connsiteY0" fmla="*/ 996123 h 3204819"/>
                    <a:gd name="connsiteX1" fmla="*/ 2341217 w 5932010"/>
                    <a:gd name="connsiteY1" fmla="*/ 2073967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443331 w 5932010"/>
                    <a:gd name="connsiteY5" fmla="*/ 2346464 h 3204819"/>
                    <a:gd name="connsiteX6" fmla="*/ 5503232 w 5932010"/>
                    <a:gd name="connsiteY6" fmla="*/ 1575630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74643 w 5932010"/>
                    <a:gd name="connsiteY13" fmla="*/ 996123 h 3204819"/>
                    <a:gd name="connsiteX0" fmla="*/ 874643 w 5932010"/>
                    <a:gd name="connsiteY0" fmla="*/ 996123 h 3204819"/>
                    <a:gd name="connsiteX1" fmla="*/ 2341217 w 5932010"/>
                    <a:gd name="connsiteY1" fmla="*/ 2073967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527261 w 5932010"/>
                    <a:gd name="connsiteY5" fmla="*/ 2346464 h 3204819"/>
                    <a:gd name="connsiteX6" fmla="*/ 5503232 w 5932010"/>
                    <a:gd name="connsiteY6" fmla="*/ 1575630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74643 w 5932010"/>
                    <a:gd name="connsiteY13" fmla="*/ 996123 h 3204819"/>
                    <a:gd name="connsiteX0" fmla="*/ 874643 w 5932010"/>
                    <a:gd name="connsiteY0" fmla="*/ 996123 h 3204819"/>
                    <a:gd name="connsiteX1" fmla="*/ 2341217 w 5932010"/>
                    <a:gd name="connsiteY1" fmla="*/ 2073967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527261 w 5932010"/>
                    <a:gd name="connsiteY5" fmla="*/ 2346464 h 3204819"/>
                    <a:gd name="connsiteX6" fmla="*/ 5414057 w 5932010"/>
                    <a:gd name="connsiteY6" fmla="*/ 1591367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74643 w 5932010"/>
                    <a:gd name="connsiteY13" fmla="*/ 996123 h 3204819"/>
                    <a:gd name="connsiteX0" fmla="*/ 837924 w 5932010"/>
                    <a:gd name="connsiteY0" fmla="*/ 1300366 h 3204819"/>
                    <a:gd name="connsiteX1" fmla="*/ 2341217 w 5932010"/>
                    <a:gd name="connsiteY1" fmla="*/ 2073967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527261 w 5932010"/>
                    <a:gd name="connsiteY5" fmla="*/ 2346464 h 3204819"/>
                    <a:gd name="connsiteX6" fmla="*/ 5414057 w 5932010"/>
                    <a:gd name="connsiteY6" fmla="*/ 1591367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37924 w 5932010"/>
                    <a:gd name="connsiteY13" fmla="*/ 1300366 h 3204819"/>
                    <a:gd name="connsiteX0" fmla="*/ 837924 w 5932010"/>
                    <a:gd name="connsiteY0" fmla="*/ 1300366 h 3204819"/>
                    <a:gd name="connsiteX1" fmla="*/ 2236306 w 5932010"/>
                    <a:gd name="connsiteY1" fmla="*/ 2094949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527261 w 5932010"/>
                    <a:gd name="connsiteY5" fmla="*/ 2346464 h 3204819"/>
                    <a:gd name="connsiteX6" fmla="*/ 5414057 w 5932010"/>
                    <a:gd name="connsiteY6" fmla="*/ 1591367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37924 w 5932010"/>
                    <a:gd name="connsiteY13" fmla="*/ 1300366 h 3204819"/>
                    <a:gd name="connsiteX0" fmla="*/ 837924 w 5932010"/>
                    <a:gd name="connsiteY0" fmla="*/ 1300366 h 3204819"/>
                    <a:gd name="connsiteX1" fmla="*/ 1661915 w 5932010"/>
                    <a:gd name="connsiteY1" fmla="*/ 2449025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527261 w 5932010"/>
                    <a:gd name="connsiteY5" fmla="*/ 2346464 h 3204819"/>
                    <a:gd name="connsiteX6" fmla="*/ 5414057 w 5932010"/>
                    <a:gd name="connsiteY6" fmla="*/ 1591367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37924 w 5932010"/>
                    <a:gd name="connsiteY13" fmla="*/ 1300366 h 3204819"/>
                    <a:gd name="connsiteX0" fmla="*/ 837924 w 5932010"/>
                    <a:gd name="connsiteY0" fmla="*/ 1300366 h 3204819"/>
                    <a:gd name="connsiteX1" fmla="*/ 1543890 w 5932010"/>
                    <a:gd name="connsiteY1" fmla="*/ 2449025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527261 w 5932010"/>
                    <a:gd name="connsiteY5" fmla="*/ 2346464 h 3204819"/>
                    <a:gd name="connsiteX6" fmla="*/ 5414057 w 5932010"/>
                    <a:gd name="connsiteY6" fmla="*/ 1591367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37924 w 5932010"/>
                    <a:gd name="connsiteY13" fmla="*/ 1300366 h 3204819"/>
                    <a:gd name="connsiteX0" fmla="*/ 837924 w 5932010"/>
                    <a:gd name="connsiteY0" fmla="*/ 1300366 h 3204819"/>
                    <a:gd name="connsiteX1" fmla="*/ 1543890 w 5932010"/>
                    <a:gd name="connsiteY1" fmla="*/ 2449025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527261 w 5932010"/>
                    <a:gd name="connsiteY5" fmla="*/ 2346464 h 3204819"/>
                    <a:gd name="connsiteX6" fmla="*/ 5547819 w 5932010"/>
                    <a:gd name="connsiteY6" fmla="*/ 1591367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37924 w 5932010"/>
                    <a:gd name="connsiteY13" fmla="*/ 1300366 h 3204819"/>
                    <a:gd name="connsiteX0" fmla="*/ 837924 w 6031257"/>
                    <a:gd name="connsiteY0" fmla="*/ 1300366 h 3204819"/>
                    <a:gd name="connsiteX1" fmla="*/ 1543890 w 6031257"/>
                    <a:gd name="connsiteY1" fmla="*/ 2449025 h 3204819"/>
                    <a:gd name="connsiteX2" fmla="*/ 2898637 w 6031257"/>
                    <a:gd name="connsiteY2" fmla="*/ 2965451 h 3204819"/>
                    <a:gd name="connsiteX3" fmla="*/ 3953565 w 6031257"/>
                    <a:gd name="connsiteY3" fmla="*/ 3204819 h 3204819"/>
                    <a:gd name="connsiteX4" fmla="*/ 5106504 w 6031257"/>
                    <a:gd name="connsiteY4" fmla="*/ 2957445 h 3204819"/>
                    <a:gd name="connsiteX5" fmla="*/ 5527261 w 6031257"/>
                    <a:gd name="connsiteY5" fmla="*/ 2346464 h 3204819"/>
                    <a:gd name="connsiteX6" fmla="*/ 5547819 w 6031257"/>
                    <a:gd name="connsiteY6" fmla="*/ 1591367 h 3204819"/>
                    <a:gd name="connsiteX7" fmla="*/ 6031257 w 6031257"/>
                    <a:gd name="connsiteY7" fmla="*/ 1367599 h 3204819"/>
                    <a:gd name="connsiteX8" fmla="*/ 5932010 w 6031257"/>
                    <a:gd name="connsiteY8" fmla="*/ 410537 h 3204819"/>
                    <a:gd name="connsiteX9" fmla="*/ 4169464 w 6031257"/>
                    <a:gd name="connsiteY9" fmla="*/ 0 h 3204819"/>
                    <a:gd name="connsiteX10" fmla="*/ 2531165 w 6031257"/>
                    <a:gd name="connsiteY10" fmla="*/ 161236 h 3204819"/>
                    <a:gd name="connsiteX11" fmla="*/ 812800 w 6031257"/>
                    <a:gd name="connsiteY11" fmla="*/ 311428 h 3204819"/>
                    <a:gd name="connsiteX12" fmla="*/ 0 w 6031257"/>
                    <a:gd name="connsiteY12" fmla="*/ 563219 h 3204819"/>
                    <a:gd name="connsiteX13" fmla="*/ 837924 w 6031257"/>
                    <a:gd name="connsiteY13" fmla="*/ 1300366 h 3204819"/>
                    <a:gd name="connsiteX0" fmla="*/ 837924 w 6031257"/>
                    <a:gd name="connsiteY0" fmla="*/ 1300366 h 3204819"/>
                    <a:gd name="connsiteX1" fmla="*/ 1543890 w 6031257"/>
                    <a:gd name="connsiteY1" fmla="*/ 2449025 h 3204819"/>
                    <a:gd name="connsiteX2" fmla="*/ 2898637 w 6031257"/>
                    <a:gd name="connsiteY2" fmla="*/ 2965451 h 3204819"/>
                    <a:gd name="connsiteX3" fmla="*/ 3953565 w 6031257"/>
                    <a:gd name="connsiteY3" fmla="*/ 3204819 h 3204819"/>
                    <a:gd name="connsiteX4" fmla="*/ 5106504 w 6031257"/>
                    <a:gd name="connsiteY4" fmla="*/ 2957445 h 3204819"/>
                    <a:gd name="connsiteX5" fmla="*/ 5527261 w 6031257"/>
                    <a:gd name="connsiteY5" fmla="*/ 2346464 h 3204819"/>
                    <a:gd name="connsiteX6" fmla="*/ 5547819 w 6031257"/>
                    <a:gd name="connsiteY6" fmla="*/ 1591367 h 3204819"/>
                    <a:gd name="connsiteX7" fmla="*/ 6031257 w 6031257"/>
                    <a:gd name="connsiteY7" fmla="*/ 1367599 h 3204819"/>
                    <a:gd name="connsiteX8" fmla="*/ 5994957 w 6031257"/>
                    <a:gd name="connsiteY8" fmla="*/ 166618 h 3204819"/>
                    <a:gd name="connsiteX9" fmla="*/ 4169464 w 6031257"/>
                    <a:gd name="connsiteY9" fmla="*/ 0 h 3204819"/>
                    <a:gd name="connsiteX10" fmla="*/ 2531165 w 6031257"/>
                    <a:gd name="connsiteY10" fmla="*/ 161236 h 3204819"/>
                    <a:gd name="connsiteX11" fmla="*/ 812800 w 6031257"/>
                    <a:gd name="connsiteY11" fmla="*/ 311428 h 3204819"/>
                    <a:gd name="connsiteX12" fmla="*/ 0 w 6031257"/>
                    <a:gd name="connsiteY12" fmla="*/ 563219 h 3204819"/>
                    <a:gd name="connsiteX13" fmla="*/ 837924 w 6031257"/>
                    <a:gd name="connsiteY13" fmla="*/ 1300366 h 3204819"/>
                    <a:gd name="connsiteX0" fmla="*/ 837924 w 6031257"/>
                    <a:gd name="connsiteY0" fmla="*/ 1379050 h 3283503"/>
                    <a:gd name="connsiteX1" fmla="*/ 1543890 w 6031257"/>
                    <a:gd name="connsiteY1" fmla="*/ 2527709 h 3283503"/>
                    <a:gd name="connsiteX2" fmla="*/ 2898637 w 6031257"/>
                    <a:gd name="connsiteY2" fmla="*/ 3044135 h 3283503"/>
                    <a:gd name="connsiteX3" fmla="*/ 3953565 w 6031257"/>
                    <a:gd name="connsiteY3" fmla="*/ 3283503 h 3283503"/>
                    <a:gd name="connsiteX4" fmla="*/ 5106504 w 6031257"/>
                    <a:gd name="connsiteY4" fmla="*/ 3036129 h 3283503"/>
                    <a:gd name="connsiteX5" fmla="*/ 5527261 w 6031257"/>
                    <a:gd name="connsiteY5" fmla="*/ 2425148 h 3283503"/>
                    <a:gd name="connsiteX6" fmla="*/ 5547819 w 6031257"/>
                    <a:gd name="connsiteY6" fmla="*/ 1670051 h 3283503"/>
                    <a:gd name="connsiteX7" fmla="*/ 6031257 w 6031257"/>
                    <a:gd name="connsiteY7" fmla="*/ 1446283 h 3283503"/>
                    <a:gd name="connsiteX8" fmla="*/ 5994957 w 6031257"/>
                    <a:gd name="connsiteY8" fmla="*/ 245302 h 3283503"/>
                    <a:gd name="connsiteX9" fmla="*/ 4169464 w 6031257"/>
                    <a:gd name="connsiteY9" fmla="*/ 0 h 3283503"/>
                    <a:gd name="connsiteX10" fmla="*/ 2531165 w 6031257"/>
                    <a:gd name="connsiteY10" fmla="*/ 239920 h 3283503"/>
                    <a:gd name="connsiteX11" fmla="*/ 812800 w 6031257"/>
                    <a:gd name="connsiteY11" fmla="*/ 390112 h 3283503"/>
                    <a:gd name="connsiteX12" fmla="*/ 0 w 6031257"/>
                    <a:gd name="connsiteY12" fmla="*/ 641903 h 3283503"/>
                    <a:gd name="connsiteX13" fmla="*/ 837924 w 6031257"/>
                    <a:gd name="connsiteY13" fmla="*/ 1379050 h 3283503"/>
                    <a:gd name="connsiteX0" fmla="*/ 837924 w 6031257"/>
                    <a:gd name="connsiteY0" fmla="*/ 1379050 h 3283503"/>
                    <a:gd name="connsiteX1" fmla="*/ 1543890 w 6031257"/>
                    <a:gd name="connsiteY1" fmla="*/ 2527709 h 3283503"/>
                    <a:gd name="connsiteX2" fmla="*/ 2898637 w 6031257"/>
                    <a:gd name="connsiteY2" fmla="*/ 3044135 h 3283503"/>
                    <a:gd name="connsiteX3" fmla="*/ 3953565 w 6031257"/>
                    <a:gd name="connsiteY3" fmla="*/ 3283503 h 3283503"/>
                    <a:gd name="connsiteX4" fmla="*/ 5106504 w 6031257"/>
                    <a:gd name="connsiteY4" fmla="*/ 3036129 h 3283503"/>
                    <a:gd name="connsiteX5" fmla="*/ 5527261 w 6031257"/>
                    <a:gd name="connsiteY5" fmla="*/ 2425148 h 3283503"/>
                    <a:gd name="connsiteX6" fmla="*/ 5547819 w 6031257"/>
                    <a:gd name="connsiteY6" fmla="*/ 1670051 h 3283503"/>
                    <a:gd name="connsiteX7" fmla="*/ 6031257 w 6031257"/>
                    <a:gd name="connsiteY7" fmla="*/ 1446283 h 3283503"/>
                    <a:gd name="connsiteX8" fmla="*/ 5994957 w 6031257"/>
                    <a:gd name="connsiteY8" fmla="*/ 245302 h 3283503"/>
                    <a:gd name="connsiteX9" fmla="*/ 4169464 w 6031257"/>
                    <a:gd name="connsiteY9" fmla="*/ 0 h 3283503"/>
                    <a:gd name="connsiteX10" fmla="*/ 2578375 w 6031257"/>
                    <a:gd name="connsiteY10" fmla="*/ 184842 h 3283503"/>
                    <a:gd name="connsiteX11" fmla="*/ 812800 w 6031257"/>
                    <a:gd name="connsiteY11" fmla="*/ 390112 h 3283503"/>
                    <a:gd name="connsiteX12" fmla="*/ 0 w 6031257"/>
                    <a:gd name="connsiteY12" fmla="*/ 641903 h 3283503"/>
                    <a:gd name="connsiteX13" fmla="*/ 837924 w 6031257"/>
                    <a:gd name="connsiteY13" fmla="*/ 1379050 h 3283503"/>
                    <a:gd name="connsiteX0" fmla="*/ 837924 w 6031257"/>
                    <a:gd name="connsiteY0" fmla="*/ 1194208 h 3098661"/>
                    <a:gd name="connsiteX1" fmla="*/ 1543890 w 6031257"/>
                    <a:gd name="connsiteY1" fmla="*/ 2342867 h 3098661"/>
                    <a:gd name="connsiteX2" fmla="*/ 2898637 w 6031257"/>
                    <a:gd name="connsiteY2" fmla="*/ 2859293 h 3098661"/>
                    <a:gd name="connsiteX3" fmla="*/ 3953565 w 6031257"/>
                    <a:gd name="connsiteY3" fmla="*/ 3098661 h 3098661"/>
                    <a:gd name="connsiteX4" fmla="*/ 5106504 w 6031257"/>
                    <a:gd name="connsiteY4" fmla="*/ 2851287 h 3098661"/>
                    <a:gd name="connsiteX5" fmla="*/ 5527261 w 6031257"/>
                    <a:gd name="connsiteY5" fmla="*/ 2240306 h 3098661"/>
                    <a:gd name="connsiteX6" fmla="*/ 5547819 w 6031257"/>
                    <a:gd name="connsiteY6" fmla="*/ 1485209 h 3098661"/>
                    <a:gd name="connsiteX7" fmla="*/ 6031257 w 6031257"/>
                    <a:gd name="connsiteY7" fmla="*/ 1261441 h 3098661"/>
                    <a:gd name="connsiteX8" fmla="*/ 5994957 w 6031257"/>
                    <a:gd name="connsiteY8" fmla="*/ 60460 h 3098661"/>
                    <a:gd name="connsiteX9" fmla="*/ 4158973 w 6031257"/>
                    <a:gd name="connsiteY9" fmla="*/ 339716 h 3098661"/>
                    <a:gd name="connsiteX10" fmla="*/ 2578375 w 6031257"/>
                    <a:gd name="connsiteY10" fmla="*/ 0 h 3098661"/>
                    <a:gd name="connsiteX11" fmla="*/ 812800 w 6031257"/>
                    <a:gd name="connsiteY11" fmla="*/ 205270 h 3098661"/>
                    <a:gd name="connsiteX12" fmla="*/ 0 w 6031257"/>
                    <a:gd name="connsiteY12" fmla="*/ 457061 h 3098661"/>
                    <a:gd name="connsiteX13" fmla="*/ 837924 w 6031257"/>
                    <a:gd name="connsiteY13" fmla="*/ 1194208 h 3098661"/>
                    <a:gd name="connsiteX0" fmla="*/ 837924 w 6031257"/>
                    <a:gd name="connsiteY0" fmla="*/ 1194208 h 3124057"/>
                    <a:gd name="connsiteX1" fmla="*/ 1543890 w 6031257"/>
                    <a:gd name="connsiteY1" fmla="*/ 2342867 h 3124057"/>
                    <a:gd name="connsiteX2" fmla="*/ 2898637 w 6031257"/>
                    <a:gd name="connsiteY2" fmla="*/ 2859293 h 3124057"/>
                    <a:gd name="connsiteX3" fmla="*/ 3953565 w 6031257"/>
                    <a:gd name="connsiteY3" fmla="*/ 3098661 h 3124057"/>
                    <a:gd name="connsiteX4" fmla="*/ 5421239 w 6031257"/>
                    <a:gd name="connsiteY4" fmla="*/ 3124057 h 3124057"/>
                    <a:gd name="connsiteX5" fmla="*/ 5527261 w 6031257"/>
                    <a:gd name="connsiteY5" fmla="*/ 2240306 h 3124057"/>
                    <a:gd name="connsiteX6" fmla="*/ 5547819 w 6031257"/>
                    <a:gd name="connsiteY6" fmla="*/ 1485209 h 3124057"/>
                    <a:gd name="connsiteX7" fmla="*/ 6031257 w 6031257"/>
                    <a:gd name="connsiteY7" fmla="*/ 1261441 h 3124057"/>
                    <a:gd name="connsiteX8" fmla="*/ 5994957 w 6031257"/>
                    <a:gd name="connsiteY8" fmla="*/ 60460 h 3124057"/>
                    <a:gd name="connsiteX9" fmla="*/ 4158973 w 6031257"/>
                    <a:gd name="connsiteY9" fmla="*/ 339716 h 3124057"/>
                    <a:gd name="connsiteX10" fmla="*/ 2578375 w 6031257"/>
                    <a:gd name="connsiteY10" fmla="*/ 0 h 3124057"/>
                    <a:gd name="connsiteX11" fmla="*/ 812800 w 6031257"/>
                    <a:gd name="connsiteY11" fmla="*/ 205270 h 3124057"/>
                    <a:gd name="connsiteX12" fmla="*/ 0 w 6031257"/>
                    <a:gd name="connsiteY12" fmla="*/ 457061 h 3124057"/>
                    <a:gd name="connsiteX13" fmla="*/ 837924 w 6031257"/>
                    <a:gd name="connsiteY13" fmla="*/ 1194208 h 3124057"/>
                    <a:gd name="connsiteX0" fmla="*/ 837924 w 6031257"/>
                    <a:gd name="connsiteY0" fmla="*/ 1194208 h 3124057"/>
                    <a:gd name="connsiteX1" fmla="*/ 1795677 w 6031257"/>
                    <a:gd name="connsiteY1" fmla="*/ 2295657 h 3124057"/>
                    <a:gd name="connsiteX2" fmla="*/ 2898637 w 6031257"/>
                    <a:gd name="connsiteY2" fmla="*/ 2859293 h 3124057"/>
                    <a:gd name="connsiteX3" fmla="*/ 3953565 w 6031257"/>
                    <a:gd name="connsiteY3" fmla="*/ 3098661 h 3124057"/>
                    <a:gd name="connsiteX4" fmla="*/ 5421239 w 6031257"/>
                    <a:gd name="connsiteY4" fmla="*/ 3124057 h 3124057"/>
                    <a:gd name="connsiteX5" fmla="*/ 5527261 w 6031257"/>
                    <a:gd name="connsiteY5" fmla="*/ 2240306 h 3124057"/>
                    <a:gd name="connsiteX6" fmla="*/ 5547819 w 6031257"/>
                    <a:gd name="connsiteY6" fmla="*/ 1485209 h 3124057"/>
                    <a:gd name="connsiteX7" fmla="*/ 6031257 w 6031257"/>
                    <a:gd name="connsiteY7" fmla="*/ 1261441 h 3124057"/>
                    <a:gd name="connsiteX8" fmla="*/ 5994957 w 6031257"/>
                    <a:gd name="connsiteY8" fmla="*/ 60460 h 3124057"/>
                    <a:gd name="connsiteX9" fmla="*/ 4158973 w 6031257"/>
                    <a:gd name="connsiteY9" fmla="*/ 339716 h 3124057"/>
                    <a:gd name="connsiteX10" fmla="*/ 2578375 w 6031257"/>
                    <a:gd name="connsiteY10" fmla="*/ 0 h 3124057"/>
                    <a:gd name="connsiteX11" fmla="*/ 812800 w 6031257"/>
                    <a:gd name="connsiteY11" fmla="*/ 205270 h 3124057"/>
                    <a:gd name="connsiteX12" fmla="*/ 0 w 6031257"/>
                    <a:gd name="connsiteY12" fmla="*/ 457061 h 3124057"/>
                    <a:gd name="connsiteX13" fmla="*/ 837924 w 6031257"/>
                    <a:gd name="connsiteY13" fmla="*/ 1194208 h 3124057"/>
                    <a:gd name="connsiteX0" fmla="*/ 837924 w 6031257"/>
                    <a:gd name="connsiteY0" fmla="*/ 1194208 h 3124057"/>
                    <a:gd name="connsiteX1" fmla="*/ 1795677 w 6031257"/>
                    <a:gd name="connsiteY1" fmla="*/ 2295657 h 3124057"/>
                    <a:gd name="connsiteX2" fmla="*/ 2898637 w 6031257"/>
                    <a:gd name="connsiteY2" fmla="*/ 2859293 h 3124057"/>
                    <a:gd name="connsiteX3" fmla="*/ 3953565 w 6031257"/>
                    <a:gd name="connsiteY3" fmla="*/ 3098661 h 3124057"/>
                    <a:gd name="connsiteX4" fmla="*/ 5421239 w 6031257"/>
                    <a:gd name="connsiteY4" fmla="*/ 3124057 h 3124057"/>
                    <a:gd name="connsiteX5" fmla="*/ 5527261 w 6031257"/>
                    <a:gd name="connsiteY5" fmla="*/ 2240306 h 3124057"/>
                    <a:gd name="connsiteX6" fmla="*/ 5547819 w 6031257"/>
                    <a:gd name="connsiteY6" fmla="*/ 1485209 h 3124057"/>
                    <a:gd name="connsiteX7" fmla="*/ 6031257 w 6031257"/>
                    <a:gd name="connsiteY7" fmla="*/ 1261441 h 3124057"/>
                    <a:gd name="connsiteX8" fmla="*/ 5827099 w 6031257"/>
                    <a:gd name="connsiteY8" fmla="*/ 647965 h 3124057"/>
                    <a:gd name="connsiteX9" fmla="*/ 4158973 w 6031257"/>
                    <a:gd name="connsiteY9" fmla="*/ 339716 h 3124057"/>
                    <a:gd name="connsiteX10" fmla="*/ 2578375 w 6031257"/>
                    <a:gd name="connsiteY10" fmla="*/ 0 h 3124057"/>
                    <a:gd name="connsiteX11" fmla="*/ 812800 w 6031257"/>
                    <a:gd name="connsiteY11" fmla="*/ 205270 h 3124057"/>
                    <a:gd name="connsiteX12" fmla="*/ 0 w 6031257"/>
                    <a:gd name="connsiteY12" fmla="*/ 457061 h 3124057"/>
                    <a:gd name="connsiteX13" fmla="*/ 837924 w 6031257"/>
                    <a:gd name="connsiteY13" fmla="*/ 1194208 h 3124057"/>
                    <a:gd name="connsiteX0" fmla="*/ 837924 w 6031257"/>
                    <a:gd name="connsiteY0" fmla="*/ 1194208 h 3124057"/>
                    <a:gd name="connsiteX1" fmla="*/ 2273025 w 6031257"/>
                    <a:gd name="connsiteY1" fmla="*/ 2028132 h 3124057"/>
                    <a:gd name="connsiteX2" fmla="*/ 2898637 w 6031257"/>
                    <a:gd name="connsiteY2" fmla="*/ 2859293 h 3124057"/>
                    <a:gd name="connsiteX3" fmla="*/ 3953565 w 6031257"/>
                    <a:gd name="connsiteY3" fmla="*/ 3098661 h 3124057"/>
                    <a:gd name="connsiteX4" fmla="*/ 5421239 w 6031257"/>
                    <a:gd name="connsiteY4" fmla="*/ 3124057 h 3124057"/>
                    <a:gd name="connsiteX5" fmla="*/ 5527261 w 6031257"/>
                    <a:gd name="connsiteY5" fmla="*/ 2240306 h 3124057"/>
                    <a:gd name="connsiteX6" fmla="*/ 5547819 w 6031257"/>
                    <a:gd name="connsiteY6" fmla="*/ 1485209 h 3124057"/>
                    <a:gd name="connsiteX7" fmla="*/ 6031257 w 6031257"/>
                    <a:gd name="connsiteY7" fmla="*/ 1261441 h 3124057"/>
                    <a:gd name="connsiteX8" fmla="*/ 5827099 w 6031257"/>
                    <a:gd name="connsiteY8" fmla="*/ 647965 h 3124057"/>
                    <a:gd name="connsiteX9" fmla="*/ 4158973 w 6031257"/>
                    <a:gd name="connsiteY9" fmla="*/ 339716 h 3124057"/>
                    <a:gd name="connsiteX10" fmla="*/ 2578375 w 6031257"/>
                    <a:gd name="connsiteY10" fmla="*/ 0 h 3124057"/>
                    <a:gd name="connsiteX11" fmla="*/ 812800 w 6031257"/>
                    <a:gd name="connsiteY11" fmla="*/ 205270 h 3124057"/>
                    <a:gd name="connsiteX12" fmla="*/ 0 w 6031257"/>
                    <a:gd name="connsiteY12" fmla="*/ 457061 h 3124057"/>
                    <a:gd name="connsiteX13" fmla="*/ 837924 w 6031257"/>
                    <a:gd name="connsiteY13" fmla="*/ 1194208 h 3124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31257" h="3124057">
                      <a:moveTo>
                        <a:pt x="837924" y="1194208"/>
                      </a:moveTo>
                      <a:lnTo>
                        <a:pt x="2273025" y="2028132"/>
                      </a:lnTo>
                      <a:lnTo>
                        <a:pt x="2898637" y="2859293"/>
                      </a:lnTo>
                      <a:lnTo>
                        <a:pt x="3953565" y="3098661"/>
                      </a:lnTo>
                      <a:lnTo>
                        <a:pt x="5421239" y="3124057"/>
                      </a:lnTo>
                      <a:lnTo>
                        <a:pt x="5527261" y="2240306"/>
                      </a:lnTo>
                      <a:lnTo>
                        <a:pt x="5547819" y="1485209"/>
                      </a:lnTo>
                      <a:lnTo>
                        <a:pt x="6031257" y="1261441"/>
                      </a:lnTo>
                      <a:lnTo>
                        <a:pt x="5827099" y="647965"/>
                      </a:lnTo>
                      <a:lnTo>
                        <a:pt x="4158973" y="339716"/>
                      </a:lnTo>
                      <a:lnTo>
                        <a:pt x="2578375" y="0"/>
                      </a:lnTo>
                      <a:lnTo>
                        <a:pt x="812800" y="205270"/>
                      </a:lnTo>
                      <a:lnTo>
                        <a:pt x="0" y="457061"/>
                      </a:lnTo>
                      <a:lnTo>
                        <a:pt x="837924" y="1194208"/>
                      </a:lnTo>
                      <a:close/>
                    </a:path>
                  </a:pathLst>
                </a:custGeom>
                <a:gradFill flip="none" rotWithShape="1">
                  <a:gsLst>
                    <a:gs pos="0">
                      <a:schemeClr val="accent6"/>
                    </a:gs>
                    <a:gs pos="33000">
                      <a:schemeClr val="accent6">
                        <a:lumMod val="95000"/>
                        <a:lumOff val="5000"/>
                      </a:schemeClr>
                    </a:gs>
                    <a:gs pos="77000">
                      <a:schemeClr val="accent6">
                        <a:alpha val="0"/>
                      </a:schemeClr>
                    </a:gs>
                  </a:gsLst>
                  <a:path path="circle">
                    <a:fillToRect l="50000" t="130000" r="50000" b="-30000"/>
                  </a:path>
                  <a:tileRect/>
                </a:gradFill>
                <a:ln>
                  <a:noFill/>
                </a:ln>
                <a:effectLst>
                  <a:softEdge rad="6350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GB"/>
                </a:p>
              </p:txBody>
            </p:sp>
          </p:grpSp>
          <p:sp>
            <p:nvSpPr>
              <p:cNvPr id="30" name="Rectangle 29">
                <a:extLst>
                  <a:ext uri="{FF2B5EF4-FFF2-40B4-BE49-F238E27FC236}">
                    <a16:creationId xmlns:a16="http://schemas.microsoft.com/office/drawing/2014/main" id="{5E307DD4-3B46-1BE1-9D24-F2A5DA4C211B}"/>
                  </a:ext>
                </a:extLst>
              </p:cNvPr>
              <p:cNvSpPr/>
              <p:nvPr userDrawn="1"/>
            </p:nvSpPr>
            <p:spPr>
              <a:xfrm>
                <a:off x="-1429311" y="-803988"/>
                <a:ext cx="13621312" cy="7661988"/>
              </a:xfrm>
              <a:prstGeom prst="rect">
                <a:avLst/>
              </a:prstGeom>
              <a:gradFill flip="none" rotWithShape="1">
                <a:gsLst>
                  <a:gs pos="23000">
                    <a:srgbClr val="FFFFFF">
                      <a:alpha val="0"/>
                    </a:srgbClr>
                  </a:gs>
                  <a:gs pos="0">
                    <a:schemeClr val="bg1">
                      <a:alpha val="65000"/>
                    </a:schemeClr>
                  </a:gs>
                  <a:gs pos="72000">
                    <a:schemeClr val="bg1">
                      <a:alpha val="0"/>
                    </a:schemeClr>
                  </a:gs>
                  <a:gs pos="90000">
                    <a:schemeClr val="bg1">
                      <a:alpha val="51000"/>
                    </a:schemeClr>
                  </a:gs>
                </a:gsLst>
                <a:lin ang="18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8" name="Freeform: Shape 27">
              <a:extLst>
                <a:ext uri="{FF2B5EF4-FFF2-40B4-BE49-F238E27FC236}">
                  <a16:creationId xmlns:a16="http://schemas.microsoft.com/office/drawing/2014/main" id="{DF333FD3-5D64-1DD3-838A-71D8CC7E6C27}"/>
                </a:ext>
              </a:extLst>
            </p:cNvPr>
            <p:cNvSpPr/>
            <p:nvPr userDrawn="1"/>
          </p:nvSpPr>
          <p:spPr>
            <a:xfrm flipH="1" flipV="1">
              <a:off x="-1429311" y="-803988"/>
              <a:ext cx="15050623" cy="8465976"/>
            </a:xfrm>
            <a:custGeom>
              <a:avLst/>
              <a:gdLst>
                <a:gd name="connsiteX0" fmla="*/ 13621312 w 15050623"/>
                <a:gd name="connsiteY0" fmla="*/ 7661988 h 8465976"/>
                <a:gd name="connsiteX1" fmla="*/ 13621312 w 15050623"/>
                <a:gd name="connsiteY1" fmla="*/ 803988 h 8465976"/>
                <a:gd name="connsiteX2" fmla="*/ 1428112 w 15050623"/>
                <a:gd name="connsiteY2" fmla="*/ 803988 h 8465976"/>
                <a:gd name="connsiteX3" fmla="*/ 1428112 w 15050623"/>
                <a:gd name="connsiteY3" fmla="*/ 7661988 h 8465976"/>
                <a:gd name="connsiteX4" fmla="*/ 15050623 w 15050623"/>
                <a:gd name="connsiteY4" fmla="*/ 8465976 h 8465976"/>
                <a:gd name="connsiteX5" fmla="*/ 0 w 15050623"/>
                <a:gd name="connsiteY5" fmla="*/ 8465976 h 8465976"/>
                <a:gd name="connsiteX6" fmla="*/ 0 w 15050623"/>
                <a:gd name="connsiteY6" fmla="*/ 0 h 8465976"/>
                <a:gd name="connsiteX7" fmla="*/ 15050623 w 15050623"/>
                <a:gd name="connsiteY7" fmla="*/ 0 h 8465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050623" h="8465976">
                  <a:moveTo>
                    <a:pt x="13621312" y="7661988"/>
                  </a:moveTo>
                  <a:lnTo>
                    <a:pt x="13621312" y="803988"/>
                  </a:lnTo>
                  <a:lnTo>
                    <a:pt x="1428112" y="803988"/>
                  </a:lnTo>
                  <a:lnTo>
                    <a:pt x="1428112" y="7661988"/>
                  </a:lnTo>
                  <a:close/>
                  <a:moveTo>
                    <a:pt x="15050623" y="8465976"/>
                  </a:moveTo>
                  <a:lnTo>
                    <a:pt x="0" y="8465976"/>
                  </a:lnTo>
                  <a:lnTo>
                    <a:pt x="0" y="0"/>
                  </a:lnTo>
                  <a:lnTo>
                    <a:pt x="15050623" y="0"/>
                  </a:lnTo>
                  <a:close/>
                </a:path>
              </a:pathLst>
            </a:custGeom>
            <a:solidFill>
              <a:srgbClr val="53555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grpSp>
      <p:pic>
        <p:nvPicPr>
          <p:cNvPr id="11" name="Graphic 10">
            <a:extLst>
              <a:ext uri="{FF2B5EF4-FFF2-40B4-BE49-F238E27FC236}">
                <a16:creationId xmlns:a16="http://schemas.microsoft.com/office/drawing/2014/main" id="{B27C8FA9-8CA9-DB3D-0DF7-E4FCE7E592F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54025" y="445953"/>
            <a:ext cx="1573370" cy="935176"/>
          </a:xfrm>
          <a:prstGeom prst="rect">
            <a:avLst/>
          </a:prstGeom>
        </p:spPr>
      </p:pic>
      <p:pic>
        <p:nvPicPr>
          <p:cNvPr id="12" name="Graphic 11">
            <a:extLst>
              <a:ext uri="{FF2B5EF4-FFF2-40B4-BE49-F238E27FC236}">
                <a16:creationId xmlns:a16="http://schemas.microsoft.com/office/drawing/2014/main" id="{C0D7C7AE-0536-8B4F-3139-1606FCE939B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705600" y="0"/>
            <a:ext cx="5486400" cy="6731000"/>
          </a:xfrm>
          <a:prstGeom prst="rect">
            <a:avLst/>
          </a:prstGeom>
        </p:spPr>
      </p:pic>
      <p:pic>
        <p:nvPicPr>
          <p:cNvPr id="13" name="Graphic 12">
            <a:extLst>
              <a:ext uri="{FF2B5EF4-FFF2-40B4-BE49-F238E27FC236}">
                <a16:creationId xmlns:a16="http://schemas.microsoft.com/office/drawing/2014/main" id="{19F01256-E4A9-AB3C-3C23-1C041C26847F}"/>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454025" y="6249062"/>
            <a:ext cx="2205245" cy="164288"/>
          </a:xfrm>
          <a:prstGeom prst="rect">
            <a:avLst/>
          </a:prstGeom>
        </p:spPr>
      </p:pic>
      <p:sp>
        <p:nvSpPr>
          <p:cNvPr id="2" name="Title 1">
            <a:extLst>
              <a:ext uri="{FF2B5EF4-FFF2-40B4-BE49-F238E27FC236}">
                <a16:creationId xmlns:a16="http://schemas.microsoft.com/office/drawing/2014/main" id="{29017939-C349-4A4D-9DA6-A408B73A3647}"/>
              </a:ext>
            </a:extLst>
          </p:cNvPr>
          <p:cNvSpPr>
            <a:spLocks noGrp="1"/>
          </p:cNvSpPr>
          <p:nvPr>
            <p:ph type="ctrTitle" hasCustomPrompt="1"/>
          </p:nvPr>
        </p:nvSpPr>
        <p:spPr>
          <a:xfrm>
            <a:off x="454025" y="1800000"/>
            <a:ext cx="6480000" cy="2124000"/>
          </a:xfrm>
          <a:prstGeom prst="rect">
            <a:avLst/>
          </a:prstGeom>
        </p:spPr>
        <p:txBody>
          <a:bodyPr anchor="b">
            <a:normAutofit/>
          </a:bodyPr>
          <a:lstStyle>
            <a:lvl1pPr marL="0" algn="l" defTabSz="914400" rtl="0" eaLnBrk="1" latinLnBrk="0" hangingPunct="1">
              <a:lnSpc>
                <a:spcPct val="85000"/>
              </a:lnSpc>
              <a:defRPr lang="en-GB" sz="5000" b="0" kern="1200" dirty="0">
                <a:solidFill>
                  <a:schemeClr val="tx1"/>
                </a:solidFill>
                <a:latin typeface="+mn-lt"/>
                <a:ea typeface="+mn-ea"/>
                <a:cs typeface="+mn-cs"/>
              </a:defRPr>
            </a:lvl1pPr>
          </a:lstStyle>
          <a:p>
            <a:r>
              <a:rPr lang="en-GB"/>
              <a:t>Enter the title of your presentation here</a:t>
            </a:r>
          </a:p>
        </p:txBody>
      </p:sp>
      <p:sp>
        <p:nvSpPr>
          <p:cNvPr id="3" name="Subtitle 2">
            <a:extLst>
              <a:ext uri="{FF2B5EF4-FFF2-40B4-BE49-F238E27FC236}">
                <a16:creationId xmlns:a16="http://schemas.microsoft.com/office/drawing/2014/main" id="{6359E16D-8830-5743-9FD2-53A5DD5C2FD2}"/>
              </a:ext>
            </a:extLst>
          </p:cNvPr>
          <p:cNvSpPr>
            <a:spLocks noGrp="1"/>
          </p:cNvSpPr>
          <p:nvPr>
            <p:ph type="subTitle" idx="1" hasCustomPrompt="1"/>
          </p:nvPr>
        </p:nvSpPr>
        <p:spPr>
          <a:xfrm>
            <a:off x="454025" y="4550400"/>
            <a:ext cx="6480000" cy="468000"/>
          </a:xfrm>
          <a:prstGeom prst="rect">
            <a:avLst/>
          </a:prstGeom>
        </p:spPr>
        <p:txBody>
          <a:bodyPr>
            <a:normAutofit/>
          </a:bodyPr>
          <a:lstStyle>
            <a:lvl1pPr marL="0" indent="0" algn="l" defTabSz="914400" rtl="0" eaLnBrk="1" latinLnBrk="0" hangingPunct="1">
              <a:lnSpc>
                <a:spcPct val="90000"/>
              </a:lnSpc>
              <a:buNone/>
              <a:defRPr lang="en-GB" sz="2400" b="0" kern="1200" dirty="0">
                <a:solidFill>
                  <a:schemeClr val="tx1"/>
                </a:solidFill>
                <a:latin typeface="+mj-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Enter your name here</a:t>
            </a:r>
          </a:p>
        </p:txBody>
      </p:sp>
      <p:sp>
        <p:nvSpPr>
          <p:cNvPr id="25" name="Text Placeholder 24">
            <a:extLst>
              <a:ext uri="{FF2B5EF4-FFF2-40B4-BE49-F238E27FC236}">
                <a16:creationId xmlns:a16="http://schemas.microsoft.com/office/drawing/2014/main" id="{C134F2E4-AE2B-4743-A426-E9218482C571}"/>
              </a:ext>
            </a:extLst>
          </p:cNvPr>
          <p:cNvSpPr>
            <a:spLocks noGrp="1"/>
          </p:cNvSpPr>
          <p:nvPr>
            <p:ph type="body" sz="quarter" idx="10" hasCustomPrompt="1"/>
          </p:nvPr>
        </p:nvSpPr>
        <p:spPr>
          <a:xfrm>
            <a:off x="454024" y="5040000"/>
            <a:ext cx="6480000" cy="334515"/>
          </a:xfrm>
          <a:prstGeom prst="rect">
            <a:avLst/>
          </a:prstGeom>
        </p:spPr>
        <p:txBody>
          <a:bodyPr>
            <a:spAutoFit/>
          </a:bodyPr>
          <a:lstStyle>
            <a:lvl1pPr marL="0" indent="0">
              <a:lnSpc>
                <a:spcPct val="90000"/>
              </a:lnSpc>
              <a:buNone/>
              <a:defRPr lang="en-GB" sz="2400" dirty="0" smtClean="0">
                <a:solidFill>
                  <a:schemeClr val="tx1"/>
                </a:solidFill>
                <a:latin typeface="+mj-lt"/>
              </a:defRPr>
            </a:lvl1pPr>
            <a:lvl2pPr>
              <a:defRPr lang="en-GB" sz="1800" dirty="0" smtClean="0"/>
            </a:lvl2pPr>
            <a:lvl3pPr>
              <a:defRPr lang="en-GB" sz="1800" dirty="0" smtClean="0"/>
            </a:lvl3pPr>
            <a:lvl4pPr>
              <a:defRPr lang="en-GB" dirty="0" smtClean="0"/>
            </a:lvl4pPr>
            <a:lvl5pPr>
              <a:defRPr lang="en-GB" dirty="0"/>
            </a:lvl5pPr>
          </a:lstStyle>
          <a:p>
            <a:pPr marL="0" lvl="0"/>
            <a:r>
              <a:rPr lang="en-GB"/>
              <a:t>Enter presentation date here</a:t>
            </a:r>
          </a:p>
        </p:txBody>
      </p:sp>
      <p:sp>
        <p:nvSpPr>
          <p:cNvPr id="4" name="Date Placeholder 4">
            <a:extLst>
              <a:ext uri="{FF2B5EF4-FFF2-40B4-BE49-F238E27FC236}">
                <a16:creationId xmlns:a16="http://schemas.microsoft.com/office/drawing/2014/main" id="{C1B7F49F-0741-AED4-AF43-B62264A67B55}"/>
              </a:ext>
            </a:extLst>
          </p:cNvPr>
          <p:cNvSpPr>
            <a:spLocks noGrp="1"/>
          </p:cNvSpPr>
          <p:nvPr>
            <p:ph type="dt" sz="half" idx="11"/>
          </p:nvPr>
        </p:nvSpPr>
        <p:spPr>
          <a:xfrm>
            <a:off x="9055100" y="6937034"/>
            <a:ext cx="1676400" cy="365125"/>
          </a:xfrm>
        </p:spPr>
        <p:txBody>
          <a:bodyPr/>
          <a:lstStyle/>
          <a:p>
            <a:fld id="{7EBDAEAC-48B0-4506-9976-C9E34F2D5E34}" type="datetime1">
              <a:rPr lang="en-GB" smtClean="0"/>
              <a:t>27/01/2026</a:t>
            </a:fld>
            <a:endParaRPr lang="en-GB"/>
          </a:p>
        </p:txBody>
      </p:sp>
      <p:sp>
        <p:nvSpPr>
          <p:cNvPr id="5" name="Footer Placeholder 12">
            <a:extLst>
              <a:ext uri="{FF2B5EF4-FFF2-40B4-BE49-F238E27FC236}">
                <a16:creationId xmlns:a16="http://schemas.microsoft.com/office/drawing/2014/main" id="{C1EEBD87-876C-4CB1-8957-E5CFA72A8FD6}"/>
              </a:ext>
            </a:extLst>
          </p:cNvPr>
          <p:cNvSpPr>
            <a:spLocks noGrp="1"/>
          </p:cNvSpPr>
          <p:nvPr>
            <p:ph type="ftr" sz="quarter" idx="12"/>
          </p:nvPr>
        </p:nvSpPr>
        <p:spPr>
          <a:xfrm>
            <a:off x="4038600" y="6937034"/>
            <a:ext cx="4114800" cy="365125"/>
          </a:xfrm>
        </p:spPr>
        <p:txBody>
          <a:bodyPr/>
          <a:lstStyle/>
          <a:p>
            <a:endParaRPr lang="en-GB"/>
          </a:p>
        </p:txBody>
      </p:sp>
      <p:sp>
        <p:nvSpPr>
          <p:cNvPr id="6" name="Slide Number Placeholder 13">
            <a:extLst>
              <a:ext uri="{FF2B5EF4-FFF2-40B4-BE49-F238E27FC236}">
                <a16:creationId xmlns:a16="http://schemas.microsoft.com/office/drawing/2014/main" id="{94521515-A0BB-66F2-4379-4B73C2673C4D}"/>
              </a:ext>
            </a:extLst>
          </p:cNvPr>
          <p:cNvSpPr>
            <a:spLocks noGrp="1"/>
          </p:cNvSpPr>
          <p:nvPr>
            <p:ph type="sldNum" sz="quarter" idx="13"/>
          </p:nvPr>
        </p:nvSpPr>
        <p:spPr>
          <a:xfrm>
            <a:off x="11017249" y="6937034"/>
            <a:ext cx="715341" cy="365125"/>
          </a:xfrm>
        </p:spPr>
        <p:txBody>
          <a:bodyPr/>
          <a:lstStyle/>
          <a:p>
            <a:fld id="{D030B88A-A586-41E9-87F5-B66E06292F0C}" type="slidenum">
              <a:rPr lang="en-GB" smtClean="0"/>
              <a:pPr/>
              <a:t>‹#›</a:t>
            </a:fld>
            <a:endParaRPr lang="en-GB"/>
          </a:p>
        </p:txBody>
      </p:sp>
    </p:spTree>
    <p:extLst>
      <p:ext uri="{BB962C8B-B14F-4D97-AF65-F5344CB8AC3E}">
        <p14:creationId xmlns:p14="http://schemas.microsoft.com/office/powerpoint/2010/main" val="319032957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Generic cover slide">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4C733595-1D96-49F4-CABD-971517DAB91E}"/>
              </a:ext>
            </a:extLst>
          </p:cNvPr>
          <p:cNvGrpSpPr/>
          <p:nvPr userDrawn="1"/>
        </p:nvGrpSpPr>
        <p:grpSpPr>
          <a:xfrm>
            <a:off x="-1429311" y="-803988"/>
            <a:ext cx="15050623" cy="8465976"/>
            <a:chOff x="-1429311" y="-803988"/>
            <a:chExt cx="15050623" cy="8465976"/>
          </a:xfrm>
        </p:grpSpPr>
        <p:grpSp>
          <p:nvGrpSpPr>
            <p:cNvPr id="24" name="Group 23">
              <a:extLst>
                <a:ext uri="{FF2B5EF4-FFF2-40B4-BE49-F238E27FC236}">
                  <a16:creationId xmlns:a16="http://schemas.microsoft.com/office/drawing/2014/main" id="{1AC7AC53-75C2-8596-6548-5EBE81161C3A}"/>
                </a:ext>
              </a:extLst>
            </p:cNvPr>
            <p:cNvGrpSpPr/>
            <p:nvPr userDrawn="1"/>
          </p:nvGrpSpPr>
          <p:grpSpPr>
            <a:xfrm flipH="1">
              <a:off x="-1061049" y="-803988"/>
              <a:ext cx="14682361" cy="8432455"/>
              <a:chOff x="-1429311" y="-803988"/>
              <a:chExt cx="14682361" cy="8432455"/>
            </a:xfrm>
          </p:grpSpPr>
          <p:grpSp>
            <p:nvGrpSpPr>
              <p:cNvPr id="27" name="Group 26">
                <a:extLst>
                  <a:ext uri="{FF2B5EF4-FFF2-40B4-BE49-F238E27FC236}">
                    <a16:creationId xmlns:a16="http://schemas.microsoft.com/office/drawing/2014/main" id="{F13A9397-7858-AE6B-F26E-724DD6314CE5}"/>
                  </a:ext>
                </a:extLst>
              </p:cNvPr>
              <p:cNvGrpSpPr/>
              <p:nvPr userDrawn="1"/>
            </p:nvGrpSpPr>
            <p:grpSpPr>
              <a:xfrm flipH="1">
                <a:off x="0" y="-795306"/>
                <a:ext cx="13253050" cy="8423773"/>
                <a:chOff x="13077670" y="-795306"/>
                <a:chExt cx="13253050" cy="8423773"/>
              </a:xfrm>
            </p:grpSpPr>
            <p:sp>
              <p:nvSpPr>
                <p:cNvPr id="29" name="Rectangle 28">
                  <a:extLst>
                    <a:ext uri="{FF2B5EF4-FFF2-40B4-BE49-F238E27FC236}">
                      <a16:creationId xmlns:a16="http://schemas.microsoft.com/office/drawing/2014/main" id="{FB329598-3876-DEC2-7C30-0E9FD6C7AA6E}"/>
                    </a:ext>
                  </a:extLst>
                </p:cNvPr>
                <p:cNvSpPr/>
                <p:nvPr userDrawn="1"/>
              </p:nvSpPr>
              <p:spPr>
                <a:xfrm>
                  <a:off x="14138720" y="0"/>
                  <a:ext cx="12192000" cy="6858000"/>
                </a:xfrm>
                <a:prstGeom prst="rect">
                  <a:avLst/>
                </a:prstGeom>
                <a:solidFill>
                  <a:srgbClr val="F6EF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Freeform: Shape 29">
                  <a:extLst>
                    <a:ext uri="{FF2B5EF4-FFF2-40B4-BE49-F238E27FC236}">
                      <a16:creationId xmlns:a16="http://schemas.microsoft.com/office/drawing/2014/main" id="{0DF5BDA4-71D7-A8E0-28A5-594F5FE82756}"/>
                    </a:ext>
                  </a:extLst>
                </p:cNvPr>
                <p:cNvSpPr/>
                <p:nvPr userDrawn="1"/>
              </p:nvSpPr>
              <p:spPr>
                <a:xfrm flipV="1">
                  <a:off x="16704511" y="-795306"/>
                  <a:ext cx="7672739" cy="4643034"/>
                </a:xfrm>
                <a:custGeom>
                  <a:avLst/>
                  <a:gdLst>
                    <a:gd name="connsiteX0" fmla="*/ 874643 w 6383130"/>
                    <a:gd name="connsiteY0" fmla="*/ 1122017 h 3330713"/>
                    <a:gd name="connsiteX1" fmla="*/ 2341217 w 6383130"/>
                    <a:gd name="connsiteY1" fmla="*/ 2199861 h 3330713"/>
                    <a:gd name="connsiteX2" fmla="*/ 2893391 w 6383130"/>
                    <a:gd name="connsiteY2" fmla="*/ 3012661 h 3330713"/>
                    <a:gd name="connsiteX3" fmla="*/ 3953565 w 6383130"/>
                    <a:gd name="connsiteY3" fmla="*/ 3330713 h 3330713"/>
                    <a:gd name="connsiteX4" fmla="*/ 5106504 w 6383130"/>
                    <a:gd name="connsiteY4" fmla="*/ 3083339 h 3330713"/>
                    <a:gd name="connsiteX5" fmla="*/ 5464313 w 6383130"/>
                    <a:gd name="connsiteY5" fmla="*/ 2425148 h 3330713"/>
                    <a:gd name="connsiteX6" fmla="*/ 4753113 w 6383130"/>
                    <a:gd name="connsiteY6" fmla="*/ 1696278 h 3330713"/>
                    <a:gd name="connsiteX7" fmla="*/ 6007652 w 6383130"/>
                    <a:gd name="connsiteY7" fmla="*/ 1532835 h 3330713"/>
                    <a:gd name="connsiteX8" fmla="*/ 6383130 w 6383130"/>
                    <a:gd name="connsiteY8" fmla="*/ 1334052 h 3330713"/>
                    <a:gd name="connsiteX9" fmla="*/ 6383130 w 6383130"/>
                    <a:gd name="connsiteY9" fmla="*/ 216452 h 3330713"/>
                    <a:gd name="connsiteX10" fmla="*/ 4117008 w 6383130"/>
                    <a:gd name="connsiteY10" fmla="*/ 0 h 3330713"/>
                    <a:gd name="connsiteX11" fmla="*/ 2531165 w 6383130"/>
                    <a:gd name="connsiteY11" fmla="*/ 287130 h 3330713"/>
                    <a:gd name="connsiteX12" fmla="*/ 812800 w 6383130"/>
                    <a:gd name="connsiteY12" fmla="*/ 437322 h 3330713"/>
                    <a:gd name="connsiteX13" fmla="*/ 0 w 6383130"/>
                    <a:gd name="connsiteY13" fmla="*/ 689113 h 3330713"/>
                    <a:gd name="connsiteX14" fmla="*/ 874643 w 6383130"/>
                    <a:gd name="connsiteY14" fmla="*/ 1122017 h 3330713"/>
                    <a:gd name="connsiteX0" fmla="*/ 874643 w 6383130"/>
                    <a:gd name="connsiteY0" fmla="*/ 1122017 h 3330713"/>
                    <a:gd name="connsiteX1" fmla="*/ 2341217 w 6383130"/>
                    <a:gd name="connsiteY1" fmla="*/ 2199861 h 3330713"/>
                    <a:gd name="connsiteX2" fmla="*/ 2893391 w 6383130"/>
                    <a:gd name="connsiteY2" fmla="*/ 3012661 h 3330713"/>
                    <a:gd name="connsiteX3" fmla="*/ 3953565 w 6383130"/>
                    <a:gd name="connsiteY3" fmla="*/ 3330713 h 3330713"/>
                    <a:gd name="connsiteX4" fmla="*/ 5106504 w 6383130"/>
                    <a:gd name="connsiteY4" fmla="*/ 3083339 h 3330713"/>
                    <a:gd name="connsiteX5" fmla="*/ 5464313 w 6383130"/>
                    <a:gd name="connsiteY5" fmla="*/ 2425148 h 3330713"/>
                    <a:gd name="connsiteX6" fmla="*/ 4753113 w 6383130"/>
                    <a:gd name="connsiteY6" fmla="*/ 1696278 h 3330713"/>
                    <a:gd name="connsiteX7" fmla="*/ 6007652 w 6383130"/>
                    <a:gd name="connsiteY7" fmla="*/ 1532835 h 3330713"/>
                    <a:gd name="connsiteX8" fmla="*/ 6383130 w 6383130"/>
                    <a:gd name="connsiteY8" fmla="*/ 216452 h 3330713"/>
                    <a:gd name="connsiteX9" fmla="*/ 4117008 w 6383130"/>
                    <a:gd name="connsiteY9" fmla="*/ 0 h 3330713"/>
                    <a:gd name="connsiteX10" fmla="*/ 2531165 w 6383130"/>
                    <a:gd name="connsiteY10" fmla="*/ 287130 h 3330713"/>
                    <a:gd name="connsiteX11" fmla="*/ 812800 w 6383130"/>
                    <a:gd name="connsiteY11" fmla="*/ 437322 h 3330713"/>
                    <a:gd name="connsiteX12" fmla="*/ 0 w 6383130"/>
                    <a:gd name="connsiteY12" fmla="*/ 689113 h 3330713"/>
                    <a:gd name="connsiteX13" fmla="*/ 874643 w 6383130"/>
                    <a:gd name="connsiteY13" fmla="*/ 1122017 h 3330713"/>
                    <a:gd name="connsiteX0" fmla="*/ 874643 w 6007652"/>
                    <a:gd name="connsiteY0" fmla="*/ 1122017 h 3330713"/>
                    <a:gd name="connsiteX1" fmla="*/ 2341217 w 6007652"/>
                    <a:gd name="connsiteY1" fmla="*/ 2199861 h 3330713"/>
                    <a:gd name="connsiteX2" fmla="*/ 2893391 w 6007652"/>
                    <a:gd name="connsiteY2" fmla="*/ 3012661 h 3330713"/>
                    <a:gd name="connsiteX3" fmla="*/ 3953565 w 6007652"/>
                    <a:gd name="connsiteY3" fmla="*/ 3330713 h 3330713"/>
                    <a:gd name="connsiteX4" fmla="*/ 5106504 w 6007652"/>
                    <a:gd name="connsiteY4" fmla="*/ 3083339 h 3330713"/>
                    <a:gd name="connsiteX5" fmla="*/ 5464313 w 6007652"/>
                    <a:gd name="connsiteY5" fmla="*/ 2425148 h 3330713"/>
                    <a:gd name="connsiteX6" fmla="*/ 4753113 w 6007652"/>
                    <a:gd name="connsiteY6" fmla="*/ 1696278 h 3330713"/>
                    <a:gd name="connsiteX7" fmla="*/ 6007652 w 6007652"/>
                    <a:gd name="connsiteY7" fmla="*/ 1532835 h 3330713"/>
                    <a:gd name="connsiteX8" fmla="*/ 5942502 w 6007652"/>
                    <a:gd name="connsiteY8" fmla="*/ 158750 h 3330713"/>
                    <a:gd name="connsiteX9" fmla="*/ 4117008 w 6007652"/>
                    <a:gd name="connsiteY9" fmla="*/ 0 h 3330713"/>
                    <a:gd name="connsiteX10" fmla="*/ 2531165 w 6007652"/>
                    <a:gd name="connsiteY10" fmla="*/ 287130 h 3330713"/>
                    <a:gd name="connsiteX11" fmla="*/ 812800 w 6007652"/>
                    <a:gd name="connsiteY11" fmla="*/ 437322 h 3330713"/>
                    <a:gd name="connsiteX12" fmla="*/ 0 w 6007652"/>
                    <a:gd name="connsiteY12" fmla="*/ 689113 h 3330713"/>
                    <a:gd name="connsiteX13" fmla="*/ 874643 w 6007652"/>
                    <a:gd name="connsiteY13" fmla="*/ 1122017 h 3330713"/>
                    <a:gd name="connsiteX0" fmla="*/ 874643 w 5942502"/>
                    <a:gd name="connsiteY0" fmla="*/ 1122017 h 3330713"/>
                    <a:gd name="connsiteX1" fmla="*/ 2341217 w 5942502"/>
                    <a:gd name="connsiteY1" fmla="*/ 2199861 h 3330713"/>
                    <a:gd name="connsiteX2" fmla="*/ 2893391 w 5942502"/>
                    <a:gd name="connsiteY2" fmla="*/ 3012661 h 3330713"/>
                    <a:gd name="connsiteX3" fmla="*/ 3953565 w 5942502"/>
                    <a:gd name="connsiteY3" fmla="*/ 3330713 h 3330713"/>
                    <a:gd name="connsiteX4" fmla="*/ 5106504 w 5942502"/>
                    <a:gd name="connsiteY4" fmla="*/ 3083339 h 3330713"/>
                    <a:gd name="connsiteX5" fmla="*/ 5464313 w 5942502"/>
                    <a:gd name="connsiteY5" fmla="*/ 2425148 h 3330713"/>
                    <a:gd name="connsiteX6" fmla="*/ 4753113 w 5942502"/>
                    <a:gd name="connsiteY6" fmla="*/ 1696278 h 3330713"/>
                    <a:gd name="connsiteX7" fmla="*/ 5881758 w 5942502"/>
                    <a:gd name="connsiteY7" fmla="*/ 1532835 h 3330713"/>
                    <a:gd name="connsiteX8" fmla="*/ 5942502 w 5942502"/>
                    <a:gd name="connsiteY8" fmla="*/ 158750 h 3330713"/>
                    <a:gd name="connsiteX9" fmla="*/ 4117008 w 5942502"/>
                    <a:gd name="connsiteY9" fmla="*/ 0 h 3330713"/>
                    <a:gd name="connsiteX10" fmla="*/ 2531165 w 5942502"/>
                    <a:gd name="connsiteY10" fmla="*/ 287130 h 3330713"/>
                    <a:gd name="connsiteX11" fmla="*/ 812800 w 5942502"/>
                    <a:gd name="connsiteY11" fmla="*/ 437322 h 3330713"/>
                    <a:gd name="connsiteX12" fmla="*/ 0 w 5942502"/>
                    <a:gd name="connsiteY12" fmla="*/ 689113 h 3330713"/>
                    <a:gd name="connsiteX13" fmla="*/ 874643 w 5942502"/>
                    <a:gd name="connsiteY13" fmla="*/ 1122017 h 3330713"/>
                    <a:gd name="connsiteX0" fmla="*/ 874643 w 5942502"/>
                    <a:gd name="connsiteY0" fmla="*/ 1122017 h 3330713"/>
                    <a:gd name="connsiteX1" fmla="*/ 2341217 w 5942502"/>
                    <a:gd name="connsiteY1" fmla="*/ 2199861 h 3330713"/>
                    <a:gd name="connsiteX2" fmla="*/ 2893391 w 5942502"/>
                    <a:gd name="connsiteY2" fmla="*/ 3012661 h 3330713"/>
                    <a:gd name="connsiteX3" fmla="*/ 3953565 w 5942502"/>
                    <a:gd name="connsiteY3" fmla="*/ 3330713 h 3330713"/>
                    <a:gd name="connsiteX4" fmla="*/ 5106504 w 5942502"/>
                    <a:gd name="connsiteY4" fmla="*/ 3083339 h 3330713"/>
                    <a:gd name="connsiteX5" fmla="*/ 5464313 w 5942502"/>
                    <a:gd name="connsiteY5" fmla="*/ 2425148 h 3330713"/>
                    <a:gd name="connsiteX6" fmla="*/ 5109813 w 5942502"/>
                    <a:gd name="connsiteY6" fmla="*/ 1712015 h 3330713"/>
                    <a:gd name="connsiteX7" fmla="*/ 5881758 w 5942502"/>
                    <a:gd name="connsiteY7" fmla="*/ 1532835 h 3330713"/>
                    <a:gd name="connsiteX8" fmla="*/ 5942502 w 5942502"/>
                    <a:gd name="connsiteY8" fmla="*/ 158750 h 3330713"/>
                    <a:gd name="connsiteX9" fmla="*/ 4117008 w 5942502"/>
                    <a:gd name="connsiteY9" fmla="*/ 0 h 3330713"/>
                    <a:gd name="connsiteX10" fmla="*/ 2531165 w 5942502"/>
                    <a:gd name="connsiteY10" fmla="*/ 287130 h 3330713"/>
                    <a:gd name="connsiteX11" fmla="*/ 812800 w 5942502"/>
                    <a:gd name="connsiteY11" fmla="*/ 437322 h 3330713"/>
                    <a:gd name="connsiteX12" fmla="*/ 0 w 5942502"/>
                    <a:gd name="connsiteY12" fmla="*/ 689113 h 3330713"/>
                    <a:gd name="connsiteX13" fmla="*/ 874643 w 5942502"/>
                    <a:gd name="connsiteY13" fmla="*/ 1122017 h 3330713"/>
                    <a:gd name="connsiteX0" fmla="*/ 874643 w 5942502"/>
                    <a:gd name="connsiteY0" fmla="*/ 1122017 h 3330713"/>
                    <a:gd name="connsiteX1" fmla="*/ 2341217 w 5942502"/>
                    <a:gd name="connsiteY1" fmla="*/ 2199861 h 3330713"/>
                    <a:gd name="connsiteX2" fmla="*/ 2893391 w 5942502"/>
                    <a:gd name="connsiteY2" fmla="*/ 3012661 h 3330713"/>
                    <a:gd name="connsiteX3" fmla="*/ 3953565 w 5942502"/>
                    <a:gd name="connsiteY3" fmla="*/ 3330713 h 3330713"/>
                    <a:gd name="connsiteX4" fmla="*/ 5106504 w 5942502"/>
                    <a:gd name="connsiteY4" fmla="*/ 3083339 h 3330713"/>
                    <a:gd name="connsiteX5" fmla="*/ 5464313 w 5942502"/>
                    <a:gd name="connsiteY5" fmla="*/ 2425148 h 3330713"/>
                    <a:gd name="connsiteX6" fmla="*/ 5235707 w 5942502"/>
                    <a:gd name="connsiteY6" fmla="*/ 1727752 h 3330713"/>
                    <a:gd name="connsiteX7" fmla="*/ 5881758 w 5942502"/>
                    <a:gd name="connsiteY7" fmla="*/ 1532835 h 3330713"/>
                    <a:gd name="connsiteX8" fmla="*/ 5942502 w 5942502"/>
                    <a:gd name="connsiteY8" fmla="*/ 158750 h 3330713"/>
                    <a:gd name="connsiteX9" fmla="*/ 4117008 w 5942502"/>
                    <a:gd name="connsiteY9" fmla="*/ 0 h 3330713"/>
                    <a:gd name="connsiteX10" fmla="*/ 2531165 w 5942502"/>
                    <a:gd name="connsiteY10" fmla="*/ 287130 h 3330713"/>
                    <a:gd name="connsiteX11" fmla="*/ 812800 w 5942502"/>
                    <a:gd name="connsiteY11" fmla="*/ 437322 h 3330713"/>
                    <a:gd name="connsiteX12" fmla="*/ 0 w 5942502"/>
                    <a:gd name="connsiteY12" fmla="*/ 689113 h 3330713"/>
                    <a:gd name="connsiteX13" fmla="*/ 874643 w 5942502"/>
                    <a:gd name="connsiteY13" fmla="*/ 1122017 h 3330713"/>
                    <a:gd name="connsiteX0" fmla="*/ 874643 w 5942502"/>
                    <a:gd name="connsiteY0" fmla="*/ 1122017 h 3330713"/>
                    <a:gd name="connsiteX1" fmla="*/ 2341217 w 5942502"/>
                    <a:gd name="connsiteY1" fmla="*/ 2199861 h 3330713"/>
                    <a:gd name="connsiteX2" fmla="*/ 2893391 w 5942502"/>
                    <a:gd name="connsiteY2" fmla="*/ 3012661 h 3330713"/>
                    <a:gd name="connsiteX3" fmla="*/ 3953565 w 5942502"/>
                    <a:gd name="connsiteY3" fmla="*/ 3330713 h 3330713"/>
                    <a:gd name="connsiteX4" fmla="*/ 5106504 w 5942502"/>
                    <a:gd name="connsiteY4" fmla="*/ 3083339 h 3330713"/>
                    <a:gd name="connsiteX5" fmla="*/ 5605944 w 5942502"/>
                    <a:gd name="connsiteY5" fmla="*/ 2472358 h 3330713"/>
                    <a:gd name="connsiteX6" fmla="*/ 5235707 w 5942502"/>
                    <a:gd name="connsiteY6" fmla="*/ 1727752 h 3330713"/>
                    <a:gd name="connsiteX7" fmla="*/ 5881758 w 5942502"/>
                    <a:gd name="connsiteY7" fmla="*/ 1532835 h 3330713"/>
                    <a:gd name="connsiteX8" fmla="*/ 5942502 w 5942502"/>
                    <a:gd name="connsiteY8" fmla="*/ 158750 h 3330713"/>
                    <a:gd name="connsiteX9" fmla="*/ 4117008 w 5942502"/>
                    <a:gd name="connsiteY9" fmla="*/ 0 h 3330713"/>
                    <a:gd name="connsiteX10" fmla="*/ 2531165 w 5942502"/>
                    <a:gd name="connsiteY10" fmla="*/ 287130 h 3330713"/>
                    <a:gd name="connsiteX11" fmla="*/ 812800 w 5942502"/>
                    <a:gd name="connsiteY11" fmla="*/ 437322 h 3330713"/>
                    <a:gd name="connsiteX12" fmla="*/ 0 w 5942502"/>
                    <a:gd name="connsiteY12" fmla="*/ 689113 h 3330713"/>
                    <a:gd name="connsiteX13" fmla="*/ 874643 w 5942502"/>
                    <a:gd name="connsiteY13" fmla="*/ 1122017 h 3330713"/>
                    <a:gd name="connsiteX0" fmla="*/ 874643 w 5942502"/>
                    <a:gd name="connsiteY0" fmla="*/ 1122017 h 3330713"/>
                    <a:gd name="connsiteX1" fmla="*/ 2341217 w 5942502"/>
                    <a:gd name="connsiteY1" fmla="*/ 2199861 h 3330713"/>
                    <a:gd name="connsiteX2" fmla="*/ 2893391 w 5942502"/>
                    <a:gd name="connsiteY2" fmla="*/ 3012661 h 3330713"/>
                    <a:gd name="connsiteX3" fmla="*/ 3953565 w 5942502"/>
                    <a:gd name="connsiteY3" fmla="*/ 3330713 h 3330713"/>
                    <a:gd name="connsiteX4" fmla="*/ 5106504 w 5942502"/>
                    <a:gd name="connsiteY4" fmla="*/ 3083339 h 3330713"/>
                    <a:gd name="connsiteX5" fmla="*/ 5605944 w 5942502"/>
                    <a:gd name="connsiteY5" fmla="*/ 2472358 h 3330713"/>
                    <a:gd name="connsiteX6" fmla="*/ 5382584 w 5942502"/>
                    <a:gd name="connsiteY6" fmla="*/ 1727752 h 3330713"/>
                    <a:gd name="connsiteX7" fmla="*/ 5881758 w 5942502"/>
                    <a:gd name="connsiteY7" fmla="*/ 1532835 h 3330713"/>
                    <a:gd name="connsiteX8" fmla="*/ 5942502 w 5942502"/>
                    <a:gd name="connsiteY8" fmla="*/ 158750 h 3330713"/>
                    <a:gd name="connsiteX9" fmla="*/ 4117008 w 5942502"/>
                    <a:gd name="connsiteY9" fmla="*/ 0 h 3330713"/>
                    <a:gd name="connsiteX10" fmla="*/ 2531165 w 5942502"/>
                    <a:gd name="connsiteY10" fmla="*/ 287130 h 3330713"/>
                    <a:gd name="connsiteX11" fmla="*/ 812800 w 5942502"/>
                    <a:gd name="connsiteY11" fmla="*/ 437322 h 3330713"/>
                    <a:gd name="connsiteX12" fmla="*/ 0 w 5942502"/>
                    <a:gd name="connsiteY12" fmla="*/ 689113 h 3330713"/>
                    <a:gd name="connsiteX13" fmla="*/ 874643 w 5942502"/>
                    <a:gd name="connsiteY13" fmla="*/ 1122017 h 3330713"/>
                    <a:gd name="connsiteX0" fmla="*/ 874643 w 5942502"/>
                    <a:gd name="connsiteY0" fmla="*/ 1122017 h 3330713"/>
                    <a:gd name="connsiteX1" fmla="*/ 2341217 w 5942502"/>
                    <a:gd name="connsiteY1" fmla="*/ 2199861 h 3330713"/>
                    <a:gd name="connsiteX2" fmla="*/ 2898637 w 5942502"/>
                    <a:gd name="connsiteY2" fmla="*/ 3091345 h 3330713"/>
                    <a:gd name="connsiteX3" fmla="*/ 3953565 w 5942502"/>
                    <a:gd name="connsiteY3" fmla="*/ 3330713 h 3330713"/>
                    <a:gd name="connsiteX4" fmla="*/ 5106504 w 5942502"/>
                    <a:gd name="connsiteY4" fmla="*/ 3083339 h 3330713"/>
                    <a:gd name="connsiteX5" fmla="*/ 5605944 w 5942502"/>
                    <a:gd name="connsiteY5" fmla="*/ 2472358 h 3330713"/>
                    <a:gd name="connsiteX6" fmla="*/ 5382584 w 5942502"/>
                    <a:gd name="connsiteY6" fmla="*/ 1727752 h 3330713"/>
                    <a:gd name="connsiteX7" fmla="*/ 5881758 w 5942502"/>
                    <a:gd name="connsiteY7" fmla="*/ 1532835 h 3330713"/>
                    <a:gd name="connsiteX8" fmla="*/ 5942502 w 5942502"/>
                    <a:gd name="connsiteY8" fmla="*/ 158750 h 3330713"/>
                    <a:gd name="connsiteX9" fmla="*/ 4117008 w 5942502"/>
                    <a:gd name="connsiteY9" fmla="*/ 0 h 3330713"/>
                    <a:gd name="connsiteX10" fmla="*/ 2531165 w 5942502"/>
                    <a:gd name="connsiteY10" fmla="*/ 287130 h 3330713"/>
                    <a:gd name="connsiteX11" fmla="*/ 812800 w 5942502"/>
                    <a:gd name="connsiteY11" fmla="*/ 437322 h 3330713"/>
                    <a:gd name="connsiteX12" fmla="*/ 0 w 5942502"/>
                    <a:gd name="connsiteY12" fmla="*/ 689113 h 3330713"/>
                    <a:gd name="connsiteX13" fmla="*/ 874643 w 5942502"/>
                    <a:gd name="connsiteY13" fmla="*/ 1122017 h 3330713"/>
                    <a:gd name="connsiteX0" fmla="*/ 874643 w 5942502"/>
                    <a:gd name="connsiteY0" fmla="*/ 996123 h 3204819"/>
                    <a:gd name="connsiteX1" fmla="*/ 2341217 w 5942502"/>
                    <a:gd name="connsiteY1" fmla="*/ 2073967 h 3204819"/>
                    <a:gd name="connsiteX2" fmla="*/ 2898637 w 5942502"/>
                    <a:gd name="connsiteY2" fmla="*/ 2965451 h 3204819"/>
                    <a:gd name="connsiteX3" fmla="*/ 3953565 w 5942502"/>
                    <a:gd name="connsiteY3" fmla="*/ 3204819 h 3204819"/>
                    <a:gd name="connsiteX4" fmla="*/ 5106504 w 5942502"/>
                    <a:gd name="connsiteY4" fmla="*/ 2957445 h 3204819"/>
                    <a:gd name="connsiteX5" fmla="*/ 5605944 w 5942502"/>
                    <a:gd name="connsiteY5" fmla="*/ 2346464 h 3204819"/>
                    <a:gd name="connsiteX6" fmla="*/ 5382584 w 5942502"/>
                    <a:gd name="connsiteY6" fmla="*/ 1601858 h 3204819"/>
                    <a:gd name="connsiteX7" fmla="*/ 5881758 w 5942502"/>
                    <a:gd name="connsiteY7" fmla="*/ 1406941 h 3204819"/>
                    <a:gd name="connsiteX8" fmla="*/ 5942502 w 5942502"/>
                    <a:gd name="connsiteY8" fmla="*/ 32856 h 3204819"/>
                    <a:gd name="connsiteX9" fmla="*/ 4169464 w 5942502"/>
                    <a:gd name="connsiteY9" fmla="*/ 0 h 3204819"/>
                    <a:gd name="connsiteX10" fmla="*/ 2531165 w 5942502"/>
                    <a:gd name="connsiteY10" fmla="*/ 161236 h 3204819"/>
                    <a:gd name="connsiteX11" fmla="*/ 812800 w 5942502"/>
                    <a:gd name="connsiteY11" fmla="*/ 311428 h 3204819"/>
                    <a:gd name="connsiteX12" fmla="*/ 0 w 5942502"/>
                    <a:gd name="connsiteY12" fmla="*/ 563219 h 3204819"/>
                    <a:gd name="connsiteX13" fmla="*/ 874643 w 5942502"/>
                    <a:gd name="connsiteY13" fmla="*/ 996123 h 3204819"/>
                    <a:gd name="connsiteX0" fmla="*/ 874643 w 5932010"/>
                    <a:gd name="connsiteY0" fmla="*/ 996123 h 3204819"/>
                    <a:gd name="connsiteX1" fmla="*/ 2341217 w 5932010"/>
                    <a:gd name="connsiteY1" fmla="*/ 2073967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605944 w 5932010"/>
                    <a:gd name="connsiteY5" fmla="*/ 2346464 h 3204819"/>
                    <a:gd name="connsiteX6" fmla="*/ 5382584 w 5932010"/>
                    <a:gd name="connsiteY6" fmla="*/ 1601858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74643 w 5932010"/>
                    <a:gd name="connsiteY13" fmla="*/ 996123 h 3204819"/>
                    <a:gd name="connsiteX0" fmla="*/ 874643 w 5932010"/>
                    <a:gd name="connsiteY0" fmla="*/ 996123 h 3204819"/>
                    <a:gd name="connsiteX1" fmla="*/ 2341217 w 5932010"/>
                    <a:gd name="connsiteY1" fmla="*/ 2073967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605944 w 5932010"/>
                    <a:gd name="connsiteY5" fmla="*/ 2346464 h 3204819"/>
                    <a:gd name="connsiteX6" fmla="*/ 5503232 w 5932010"/>
                    <a:gd name="connsiteY6" fmla="*/ 1575630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74643 w 5932010"/>
                    <a:gd name="connsiteY13" fmla="*/ 996123 h 3204819"/>
                    <a:gd name="connsiteX0" fmla="*/ 874643 w 5932010"/>
                    <a:gd name="connsiteY0" fmla="*/ 996123 h 3204819"/>
                    <a:gd name="connsiteX1" fmla="*/ 2341217 w 5932010"/>
                    <a:gd name="connsiteY1" fmla="*/ 2073967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443331 w 5932010"/>
                    <a:gd name="connsiteY5" fmla="*/ 2346464 h 3204819"/>
                    <a:gd name="connsiteX6" fmla="*/ 5503232 w 5932010"/>
                    <a:gd name="connsiteY6" fmla="*/ 1575630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74643 w 5932010"/>
                    <a:gd name="connsiteY13" fmla="*/ 996123 h 3204819"/>
                    <a:gd name="connsiteX0" fmla="*/ 874643 w 5932010"/>
                    <a:gd name="connsiteY0" fmla="*/ 996123 h 3204819"/>
                    <a:gd name="connsiteX1" fmla="*/ 2341217 w 5932010"/>
                    <a:gd name="connsiteY1" fmla="*/ 2073967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527261 w 5932010"/>
                    <a:gd name="connsiteY5" fmla="*/ 2346464 h 3204819"/>
                    <a:gd name="connsiteX6" fmla="*/ 5503232 w 5932010"/>
                    <a:gd name="connsiteY6" fmla="*/ 1575630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74643 w 5932010"/>
                    <a:gd name="connsiteY13" fmla="*/ 996123 h 3204819"/>
                    <a:gd name="connsiteX0" fmla="*/ 874643 w 5932010"/>
                    <a:gd name="connsiteY0" fmla="*/ 996123 h 3204819"/>
                    <a:gd name="connsiteX1" fmla="*/ 2341217 w 5932010"/>
                    <a:gd name="connsiteY1" fmla="*/ 2073967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527261 w 5932010"/>
                    <a:gd name="connsiteY5" fmla="*/ 2346464 h 3204819"/>
                    <a:gd name="connsiteX6" fmla="*/ 5414057 w 5932010"/>
                    <a:gd name="connsiteY6" fmla="*/ 1591367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74643 w 5932010"/>
                    <a:gd name="connsiteY13" fmla="*/ 996123 h 3204819"/>
                    <a:gd name="connsiteX0" fmla="*/ 837924 w 5932010"/>
                    <a:gd name="connsiteY0" fmla="*/ 1300366 h 3204819"/>
                    <a:gd name="connsiteX1" fmla="*/ 2341217 w 5932010"/>
                    <a:gd name="connsiteY1" fmla="*/ 2073967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527261 w 5932010"/>
                    <a:gd name="connsiteY5" fmla="*/ 2346464 h 3204819"/>
                    <a:gd name="connsiteX6" fmla="*/ 5414057 w 5932010"/>
                    <a:gd name="connsiteY6" fmla="*/ 1591367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37924 w 5932010"/>
                    <a:gd name="connsiteY13" fmla="*/ 1300366 h 3204819"/>
                    <a:gd name="connsiteX0" fmla="*/ 837924 w 5932010"/>
                    <a:gd name="connsiteY0" fmla="*/ 1300366 h 3204819"/>
                    <a:gd name="connsiteX1" fmla="*/ 2236306 w 5932010"/>
                    <a:gd name="connsiteY1" fmla="*/ 2094949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527261 w 5932010"/>
                    <a:gd name="connsiteY5" fmla="*/ 2346464 h 3204819"/>
                    <a:gd name="connsiteX6" fmla="*/ 5414057 w 5932010"/>
                    <a:gd name="connsiteY6" fmla="*/ 1591367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37924 w 5932010"/>
                    <a:gd name="connsiteY13" fmla="*/ 1300366 h 3204819"/>
                    <a:gd name="connsiteX0" fmla="*/ 25124 w 5119210"/>
                    <a:gd name="connsiteY0" fmla="*/ 1300366 h 3204819"/>
                    <a:gd name="connsiteX1" fmla="*/ 1423506 w 5119210"/>
                    <a:gd name="connsiteY1" fmla="*/ 2094949 h 3204819"/>
                    <a:gd name="connsiteX2" fmla="*/ 2085837 w 5119210"/>
                    <a:gd name="connsiteY2" fmla="*/ 2965451 h 3204819"/>
                    <a:gd name="connsiteX3" fmla="*/ 3140765 w 5119210"/>
                    <a:gd name="connsiteY3" fmla="*/ 3204819 h 3204819"/>
                    <a:gd name="connsiteX4" fmla="*/ 4293704 w 5119210"/>
                    <a:gd name="connsiteY4" fmla="*/ 2957445 h 3204819"/>
                    <a:gd name="connsiteX5" fmla="*/ 4714461 w 5119210"/>
                    <a:gd name="connsiteY5" fmla="*/ 2346464 h 3204819"/>
                    <a:gd name="connsiteX6" fmla="*/ 4601257 w 5119210"/>
                    <a:gd name="connsiteY6" fmla="*/ 1591367 h 3204819"/>
                    <a:gd name="connsiteX7" fmla="*/ 5068958 w 5119210"/>
                    <a:gd name="connsiteY7" fmla="*/ 1406941 h 3204819"/>
                    <a:gd name="connsiteX8" fmla="*/ 5119210 w 5119210"/>
                    <a:gd name="connsiteY8" fmla="*/ 410537 h 3204819"/>
                    <a:gd name="connsiteX9" fmla="*/ 3356664 w 5119210"/>
                    <a:gd name="connsiteY9" fmla="*/ 0 h 3204819"/>
                    <a:gd name="connsiteX10" fmla="*/ 1718365 w 5119210"/>
                    <a:gd name="connsiteY10" fmla="*/ 161236 h 3204819"/>
                    <a:gd name="connsiteX11" fmla="*/ 0 w 5119210"/>
                    <a:gd name="connsiteY11" fmla="*/ 311428 h 3204819"/>
                    <a:gd name="connsiteX12" fmla="*/ 68715 w 5119210"/>
                    <a:gd name="connsiteY12" fmla="*/ 579863 h 3204819"/>
                    <a:gd name="connsiteX13" fmla="*/ 25124 w 5119210"/>
                    <a:gd name="connsiteY13" fmla="*/ 1300366 h 3204819"/>
                    <a:gd name="connsiteX0" fmla="*/ 25124 w 5119210"/>
                    <a:gd name="connsiteY0" fmla="*/ 1300366 h 3204819"/>
                    <a:gd name="connsiteX1" fmla="*/ 1423506 w 5119210"/>
                    <a:gd name="connsiteY1" fmla="*/ 2094949 h 3204819"/>
                    <a:gd name="connsiteX2" fmla="*/ 2085837 w 5119210"/>
                    <a:gd name="connsiteY2" fmla="*/ 2965451 h 3204819"/>
                    <a:gd name="connsiteX3" fmla="*/ 3140765 w 5119210"/>
                    <a:gd name="connsiteY3" fmla="*/ 3204819 h 3204819"/>
                    <a:gd name="connsiteX4" fmla="*/ 4293704 w 5119210"/>
                    <a:gd name="connsiteY4" fmla="*/ 2957445 h 3204819"/>
                    <a:gd name="connsiteX5" fmla="*/ 4714461 w 5119210"/>
                    <a:gd name="connsiteY5" fmla="*/ 2346464 h 3204819"/>
                    <a:gd name="connsiteX6" fmla="*/ 4601257 w 5119210"/>
                    <a:gd name="connsiteY6" fmla="*/ 1591367 h 3204819"/>
                    <a:gd name="connsiteX7" fmla="*/ 5068958 w 5119210"/>
                    <a:gd name="connsiteY7" fmla="*/ 1406941 h 3204819"/>
                    <a:gd name="connsiteX8" fmla="*/ 5119210 w 5119210"/>
                    <a:gd name="connsiteY8" fmla="*/ 410537 h 3204819"/>
                    <a:gd name="connsiteX9" fmla="*/ 3356664 w 5119210"/>
                    <a:gd name="connsiteY9" fmla="*/ 0 h 3204819"/>
                    <a:gd name="connsiteX10" fmla="*/ 1718365 w 5119210"/>
                    <a:gd name="connsiteY10" fmla="*/ 161236 h 3204819"/>
                    <a:gd name="connsiteX11" fmla="*/ 0 w 5119210"/>
                    <a:gd name="connsiteY11" fmla="*/ 311428 h 3204819"/>
                    <a:gd name="connsiteX12" fmla="*/ 586126 w 5119210"/>
                    <a:gd name="connsiteY12" fmla="*/ 918292 h 3204819"/>
                    <a:gd name="connsiteX13" fmla="*/ 25124 w 5119210"/>
                    <a:gd name="connsiteY13" fmla="*/ 1300366 h 3204819"/>
                    <a:gd name="connsiteX0" fmla="*/ 0 w 6103356"/>
                    <a:gd name="connsiteY0" fmla="*/ 1411326 h 3204819"/>
                    <a:gd name="connsiteX1" fmla="*/ 2407652 w 6103356"/>
                    <a:gd name="connsiteY1" fmla="*/ 2094949 h 3204819"/>
                    <a:gd name="connsiteX2" fmla="*/ 3069983 w 6103356"/>
                    <a:gd name="connsiteY2" fmla="*/ 2965451 h 3204819"/>
                    <a:gd name="connsiteX3" fmla="*/ 4124911 w 6103356"/>
                    <a:gd name="connsiteY3" fmla="*/ 3204819 h 3204819"/>
                    <a:gd name="connsiteX4" fmla="*/ 5277850 w 6103356"/>
                    <a:gd name="connsiteY4" fmla="*/ 2957445 h 3204819"/>
                    <a:gd name="connsiteX5" fmla="*/ 5698607 w 6103356"/>
                    <a:gd name="connsiteY5" fmla="*/ 2346464 h 3204819"/>
                    <a:gd name="connsiteX6" fmla="*/ 5585403 w 6103356"/>
                    <a:gd name="connsiteY6" fmla="*/ 1591367 h 3204819"/>
                    <a:gd name="connsiteX7" fmla="*/ 6053104 w 6103356"/>
                    <a:gd name="connsiteY7" fmla="*/ 1406941 h 3204819"/>
                    <a:gd name="connsiteX8" fmla="*/ 6103356 w 6103356"/>
                    <a:gd name="connsiteY8" fmla="*/ 410537 h 3204819"/>
                    <a:gd name="connsiteX9" fmla="*/ 4340810 w 6103356"/>
                    <a:gd name="connsiteY9" fmla="*/ 0 h 3204819"/>
                    <a:gd name="connsiteX10" fmla="*/ 2702511 w 6103356"/>
                    <a:gd name="connsiteY10" fmla="*/ 161236 h 3204819"/>
                    <a:gd name="connsiteX11" fmla="*/ 984146 w 6103356"/>
                    <a:gd name="connsiteY11" fmla="*/ 311428 h 3204819"/>
                    <a:gd name="connsiteX12" fmla="*/ 1570272 w 6103356"/>
                    <a:gd name="connsiteY12" fmla="*/ 918292 h 3204819"/>
                    <a:gd name="connsiteX13" fmla="*/ 0 w 6103356"/>
                    <a:gd name="connsiteY13" fmla="*/ 1411326 h 3204819"/>
                    <a:gd name="connsiteX0" fmla="*/ 0 w 6103356"/>
                    <a:gd name="connsiteY0" fmla="*/ 1411326 h 3204819"/>
                    <a:gd name="connsiteX1" fmla="*/ 900135 w 6103356"/>
                    <a:gd name="connsiteY1" fmla="*/ 2122689 h 3204819"/>
                    <a:gd name="connsiteX2" fmla="*/ 3069983 w 6103356"/>
                    <a:gd name="connsiteY2" fmla="*/ 2965451 h 3204819"/>
                    <a:gd name="connsiteX3" fmla="*/ 4124911 w 6103356"/>
                    <a:gd name="connsiteY3" fmla="*/ 3204819 h 3204819"/>
                    <a:gd name="connsiteX4" fmla="*/ 5277850 w 6103356"/>
                    <a:gd name="connsiteY4" fmla="*/ 2957445 h 3204819"/>
                    <a:gd name="connsiteX5" fmla="*/ 5698607 w 6103356"/>
                    <a:gd name="connsiteY5" fmla="*/ 2346464 h 3204819"/>
                    <a:gd name="connsiteX6" fmla="*/ 5585403 w 6103356"/>
                    <a:gd name="connsiteY6" fmla="*/ 1591367 h 3204819"/>
                    <a:gd name="connsiteX7" fmla="*/ 6053104 w 6103356"/>
                    <a:gd name="connsiteY7" fmla="*/ 1406941 h 3204819"/>
                    <a:gd name="connsiteX8" fmla="*/ 6103356 w 6103356"/>
                    <a:gd name="connsiteY8" fmla="*/ 410537 h 3204819"/>
                    <a:gd name="connsiteX9" fmla="*/ 4340810 w 6103356"/>
                    <a:gd name="connsiteY9" fmla="*/ 0 h 3204819"/>
                    <a:gd name="connsiteX10" fmla="*/ 2702511 w 6103356"/>
                    <a:gd name="connsiteY10" fmla="*/ 161236 h 3204819"/>
                    <a:gd name="connsiteX11" fmla="*/ 984146 w 6103356"/>
                    <a:gd name="connsiteY11" fmla="*/ 311428 h 3204819"/>
                    <a:gd name="connsiteX12" fmla="*/ 1570272 w 6103356"/>
                    <a:gd name="connsiteY12" fmla="*/ 918292 h 3204819"/>
                    <a:gd name="connsiteX13" fmla="*/ 0 w 6103356"/>
                    <a:gd name="connsiteY13" fmla="*/ 1411326 h 3204819"/>
                    <a:gd name="connsiteX0" fmla="*/ 0 w 5918110"/>
                    <a:gd name="connsiteY0" fmla="*/ 1244886 h 3204819"/>
                    <a:gd name="connsiteX1" fmla="*/ 714889 w 5918110"/>
                    <a:gd name="connsiteY1" fmla="*/ 2122689 h 3204819"/>
                    <a:gd name="connsiteX2" fmla="*/ 2884737 w 5918110"/>
                    <a:gd name="connsiteY2" fmla="*/ 2965451 h 3204819"/>
                    <a:gd name="connsiteX3" fmla="*/ 3939665 w 5918110"/>
                    <a:gd name="connsiteY3" fmla="*/ 3204819 h 3204819"/>
                    <a:gd name="connsiteX4" fmla="*/ 5092604 w 5918110"/>
                    <a:gd name="connsiteY4" fmla="*/ 2957445 h 3204819"/>
                    <a:gd name="connsiteX5" fmla="*/ 5513361 w 5918110"/>
                    <a:gd name="connsiteY5" fmla="*/ 2346464 h 3204819"/>
                    <a:gd name="connsiteX6" fmla="*/ 5400157 w 5918110"/>
                    <a:gd name="connsiteY6" fmla="*/ 1591367 h 3204819"/>
                    <a:gd name="connsiteX7" fmla="*/ 5867858 w 5918110"/>
                    <a:gd name="connsiteY7" fmla="*/ 1406941 h 3204819"/>
                    <a:gd name="connsiteX8" fmla="*/ 5918110 w 5918110"/>
                    <a:gd name="connsiteY8" fmla="*/ 410537 h 3204819"/>
                    <a:gd name="connsiteX9" fmla="*/ 4155564 w 5918110"/>
                    <a:gd name="connsiteY9" fmla="*/ 0 h 3204819"/>
                    <a:gd name="connsiteX10" fmla="*/ 2517265 w 5918110"/>
                    <a:gd name="connsiteY10" fmla="*/ 161236 h 3204819"/>
                    <a:gd name="connsiteX11" fmla="*/ 798900 w 5918110"/>
                    <a:gd name="connsiteY11" fmla="*/ 311428 h 3204819"/>
                    <a:gd name="connsiteX12" fmla="*/ 1385026 w 5918110"/>
                    <a:gd name="connsiteY12" fmla="*/ 918292 h 3204819"/>
                    <a:gd name="connsiteX13" fmla="*/ 0 w 5918110"/>
                    <a:gd name="connsiteY13" fmla="*/ 1244886 h 3204819"/>
                    <a:gd name="connsiteX0" fmla="*/ 0 w 5918110"/>
                    <a:gd name="connsiteY0" fmla="*/ 1244886 h 3204819"/>
                    <a:gd name="connsiteX1" fmla="*/ 548806 w 5918110"/>
                    <a:gd name="connsiteY1" fmla="*/ 2461118 h 3204819"/>
                    <a:gd name="connsiteX2" fmla="*/ 2884737 w 5918110"/>
                    <a:gd name="connsiteY2" fmla="*/ 2965451 h 3204819"/>
                    <a:gd name="connsiteX3" fmla="*/ 3939665 w 5918110"/>
                    <a:gd name="connsiteY3" fmla="*/ 3204819 h 3204819"/>
                    <a:gd name="connsiteX4" fmla="*/ 5092604 w 5918110"/>
                    <a:gd name="connsiteY4" fmla="*/ 2957445 h 3204819"/>
                    <a:gd name="connsiteX5" fmla="*/ 5513361 w 5918110"/>
                    <a:gd name="connsiteY5" fmla="*/ 2346464 h 3204819"/>
                    <a:gd name="connsiteX6" fmla="*/ 5400157 w 5918110"/>
                    <a:gd name="connsiteY6" fmla="*/ 1591367 h 3204819"/>
                    <a:gd name="connsiteX7" fmla="*/ 5867858 w 5918110"/>
                    <a:gd name="connsiteY7" fmla="*/ 1406941 h 3204819"/>
                    <a:gd name="connsiteX8" fmla="*/ 5918110 w 5918110"/>
                    <a:gd name="connsiteY8" fmla="*/ 410537 h 3204819"/>
                    <a:gd name="connsiteX9" fmla="*/ 4155564 w 5918110"/>
                    <a:gd name="connsiteY9" fmla="*/ 0 h 3204819"/>
                    <a:gd name="connsiteX10" fmla="*/ 2517265 w 5918110"/>
                    <a:gd name="connsiteY10" fmla="*/ 161236 h 3204819"/>
                    <a:gd name="connsiteX11" fmla="*/ 798900 w 5918110"/>
                    <a:gd name="connsiteY11" fmla="*/ 311428 h 3204819"/>
                    <a:gd name="connsiteX12" fmla="*/ 1385026 w 5918110"/>
                    <a:gd name="connsiteY12" fmla="*/ 918292 h 3204819"/>
                    <a:gd name="connsiteX13" fmla="*/ 0 w 5918110"/>
                    <a:gd name="connsiteY13" fmla="*/ 1244886 h 3204819"/>
                    <a:gd name="connsiteX0" fmla="*/ 0 w 5918110"/>
                    <a:gd name="connsiteY0" fmla="*/ 1244886 h 3204819"/>
                    <a:gd name="connsiteX1" fmla="*/ 727664 w 5918110"/>
                    <a:gd name="connsiteY1" fmla="*/ 2810643 h 3204819"/>
                    <a:gd name="connsiteX2" fmla="*/ 2884737 w 5918110"/>
                    <a:gd name="connsiteY2" fmla="*/ 2965451 h 3204819"/>
                    <a:gd name="connsiteX3" fmla="*/ 3939665 w 5918110"/>
                    <a:gd name="connsiteY3" fmla="*/ 3204819 h 3204819"/>
                    <a:gd name="connsiteX4" fmla="*/ 5092604 w 5918110"/>
                    <a:gd name="connsiteY4" fmla="*/ 2957445 h 3204819"/>
                    <a:gd name="connsiteX5" fmla="*/ 5513361 w 5918110"/>
                    <a:gd name="connsiteY5" fmla="*/ 2346464 h 3204819"/>
                    <a:gd name="connsiteX6" fmla="*/ 5400157 w 5918110"/>
                    <a:gd name="connsiteY6" fmla="*/ 1591367 h 3204819"/>
                    <a:gd name="connsiteX7" fmla="*/ 5867858 w 5918110"/>
                    <a:gd name="connsiteY7" fmla="*/ 1406941 h 3204819"/>
                    <a:gd name="connsiteX8" fmla="*/ 5918110 w 5918110"/>
                    <a:gd name="connsiteY8" fmla="*/ 410537 h 3204819"/>
                    <a:gd name="connsiteX9" fmla="*/ 4155564 w 5918110"/>
                    <a:gd name="connsiteY9" fmla="*/ 0 h 3204819"/>
                    <a:gd name="connsiteX10" fmla="*/ 2517265 w 5918110"/>
                    <a:gd name="connsiteY10" fmla="*/ 161236 h 3204819"/>
                    <a:gd name="connsiteX11" fmla="*/ 798900 w 5918110"/>
                    <a:gd name="connsiteY11" fmla="*/ 311428 h 3204819"/>
                    <a:gd name="connsiteX12" fmla="*/ 1385026 w 5918110"/>
                    <a:gd name="connsiteY12" fmla="*/ 918292 h 3204819"/>
                    <a:gd name="connsiteX13" fmla="*/ 0 w 5918110"/>
                    <a:gd name="connsiteY13" fmla="*/ 1244886 h 3204819"/>
                    <a:gd name="connsiteX0" fmla="*/ 1067304 w 6985414"/>
                    <a:gd name="connsiteY0" fmla="*/ 1244886 h 3204819"/>
                    <a:gd name="connsiteX1" fmla="*/ 0 w 6985414"/>
                    <a:gd name="connsiteY1" fmla="*/ 2921603 h 3204819"/>
                    <a:gd name="connsiteX2" fmla="*/ 3952041 w 6985414"/>
                    <a:gd name="connsiteY2" fmla="*/ 2965451 h 3204819"/>
                    <a:gd name="connsiteX3" fmla="*/ 5006969 w 6985414"/>
                    <a:gd name="connsiteY3" fmla="*/ 3204819 h 3204819"/>
                    <a:gd name="connsiteX4" fmla="*/ 6159908 w 6985414"/>
                    <a:gd name="connsiteY4" fmla="*/ 2957445 h 3204819"/>
                    <a:gd name="connsiteX5" fmla="*/ 6580665 w 6985414"/>
                    <a:gd name="connsiteY5" fmla="*/ 2346464 h 3204819"/>
                    <a:gd name="connsiteX6" fmla="*/ 6467461 w 6985414"/>
                    <a:gd name="connsiteY6" fmla="*/ 1591367 h 3204819"/>
                    <a:gd name="connsiteX7" fmla="*/ 6935162 w 6985414"/>
                    <a:gd name="connsiteY7" fmla="*/ 1406941 h 3204819"/>
                    <a:gd name="connsiteX8" fmla="*/ 6985414 w 6985414"/>
                    <a:gd name="connsiteY8" fmla="*/ 410537 h 3204819"/>
                    <a:gd name="connsiteX9" fmla="*/ 5222868 w 6985414"/>
                    <a:gd name="connsiteY9" fmla="*/ 0 h 3204819"/>
                    <a:gd name="connsiteX10" fmla="*/ 3584569 w 6985414"/>
                    <a:gd name="connsiteY10" fmla="*/ 161236 h 3204819"/>
                    <a:gd name="connsiteX11" fmla="*/ 1866204 w 6985414"/>
                    <a:gd name="connsiteY11" fmla="*/ 311428 h 3204819"/>
                    <a:gd name="connsiteX12" fmla="*/ 2452330 w 6985414"/>
                    <a:gd name="connsiteY12" fmla="*/ 918292 h 3204819"/>
                    <a:gd name="connsiteX13" fmla="*/ 1067304 w 6985414"/>
                    <a:gd name="connsiteY13" fmla="*/ 1244886 h 3204819"/>
                    <a:gd name="connsiteX0" fmla="*/ 1182284 w 7100394"/>
                    <a:gd name="connsiteY0" fmla="*/ 1244886 h 3204819"/>
                    <a:gd name="connsiteX1" fmla="*/ 0 w 7100394"/>
                    <a:gd name="connsiteY1" fmla="*/ 2904959 h 3204819"/>
                    <a:gd name="connsiteX2" fmla="*/ 4067021 w 7100394"/>
                    <a:gd name="connsiteY2" fmla="*/ 2965451 h 3204819"/>
                    <a:gd name="connsiteX3" fmla="*/ 5121949 w 7100394"/>
                    <a:gd name="connsiteY3" fmla="*/ 3204819 h 3204819"/>
                    <a:gd name="connsiteX4" fmla="*/ 6274888 w 7100394"/>
                    <a:gd name="connsiteY4" fmla="*/ 2957445 h 3204819"/>
                    <a:gd name="connsiteX5" fmla="*/ 6695645 w 7100394"/>
                    <a:gd name="connsiteY5" fmla="*/ 2346464 h 3204819"/>
                    <a:gd name="connsiteX6" fmla="*/ 6582441 w 7100394"/>
                    <a:gd name="connsiteY6" fmla="*/ 1591367 h 3204819"/>
                    <a:gd name="connsiteX7" fmla="*/ 7050142 w 7100394"/>
                    <a:gd name="connsiteY7" fmla="*/ 1406941 h 3204819"/>
                    <a:gd name="connsiteX8" fmla="*/ 7100394 w 7100394"/>
                    <a:gd name="connsiteY8" fmla="*/ 410537 h 3204819"/>
                    <a:gd name="connsiteX9" fmla="*/ 5337848 w 7100394"/>
                    <a:gd name="connsiteY9" fmla="*/ 0 h 3204819"/>
                    <a:gd name="connsiteX10" fmla="*/ 3699549 w 7100394"/>
                    <a:gd name="connsiteY10" fmla="*/ 161236 h 3204819"/>
                    <a:gd name="connsiteX11" fmla="*/ 1981184 w 7100394"/>
                    <a:gd name="connsiteY11" fmla="*/ 311428 h 3204819"/>
                    <a:gd name="connsiteX12" fmla="*/ 2567310 w 7100394"/>
                    <a:gd name="connsiteY12" fmla="*/ 918292 h 3204819"/>
                    <a:gd name="connsiteX13" fmla="*/ 1182284 w 7100394"/>
                    <a:gd name="connsiteY13" fmla="*/ 1244886 h 3204819"/>
                    <a:gd name="connsiteX0" fmla="*/ 1182284 w 7100394"/>
                    <a:gd name="connsiteY0" fmla="*/ 1244886 h 2965451"/>
                    <a:gd name="connsiteX1" fmla="*/ 0 w 7100394"/>
                    <a:gd name="connsiteY1" fmla="*/ 2904959 h 2965451"/>
                    <a:gd name="connsiteX2" fmla="*/ 4067021 w 7100394"/>
                    <a:gd name="connsiteY2" fmla="*/ 2965451 h 2965451"/>
                    <a:gd name="connsiteX3" fmla="*/ 4553436 w 7100394"/>
                    <a:gd name="connsiteY3" fmla="*/ 2478030 h 2965451"/>
                    <a:gd name="connsiteX4" fmla="*/ 6274888 w 7100394"/>
                    <a:gd name="connsiteY4" fmla="*/ 2957445 h 2965451"/>
                    <a:gd name="connsiteX5" fmla="*/ 6695645 w 7100394"/>
                    <a:gd name="connsiteY5" fmla="*/ 2346464 h 2965451"/>
                    <a:gd name="connsiteX6" fmla="*/ 6582441 w 7100394"/>
                    <a:gd name="connsiteY6" fmla="*/ 1591367 h 2965451"/>
                    <a:gd name="connsiteX7" fmla="*/ 7050142 w 7100394"/>
                    <a:gd name="connsiteY7" fmla="*/ 1406941 h 2965451"/>
                    <a:gd name="connsiteX8" fmla="*/ 7100394 w 7100394"/>
                    <a:gd name="connsiteY8" fmla="*/ 410537 h 2965451"/>
                    <a:gd name="connsiteX9" fmla="*/ 5337848 w 7100394"/>
                    <a:gd name="connsiteY9" fmla="*/ 0 h 2965451"/>
                    <a:gd name="connsiteX10" fmla="*/ 3699549 w 7100394"/>
                    <a:gd name="connsiteY10" fmla="*/ 161236 h 2965451"/>
                    <a:gd name="connsiteX11" fmla="*/ 1981184 w 7100394"/>
                    <a:gd name="connsiteY11" fmla="*/ 311428 h 2965451"/>
                    <a:gd name="connsiteX12" fmla="*/ 2567310 w 7100394"/>
                    <a:gd name="connsiteY12" fmla="*/ 918292 h 2965451"/>
                    <a:gd name="connsiteX13" fmla="*/ 1182284 w 7100394"/>
                    <a:gd name="connsiteY13" fmla="*/ 1244886 h 2965451"/>
                    <a:gd name="connsiteX0" fmla="*/ 1182284 w 7100394"/>
                    <a:gd name="connsiteY0" fmla="*/ 1244886 h 2965451"/>
                    <a:gd name="connsiteX1" fmla="*/ 0 w 7100394"/>
                    <a:gd name="connsiteY1" fmla="*/ 2904959 h 2965451"/>
                    <a:gd name="connsiteX2" fmla="*/ 4067021 w 7100394"/>
                    <a:gd name="connsiteY2" fmla="*/ 2965451 h 2965451"/>
                    <a:gd name="connsiteX3" fmla="*/ 4553436 w 7100394"/>
                    <a:gd name="connsiteY3" fmla="*/ 2478030 h 2965451"/>
                    <a:gd name="connsiteX4" fmla="*/ 5738314 w 7100394"/>
                    <a:gd name="connsiteY4" fmla="*/ 2164080 h 2965451"/>
                    <a:gd name="connsiteX5" fmla="*/ 6695645 w 7100394"/>
                    <a:gd name="connsiteY5" fmla="*/ 2346464 h 2965451"/>
                    <a:gd name="connsiteX6" fmla="*/ 6582441 w 7100394"/>
                    <a:gd name="connsiteY6" fmla="*/ 1591367 h 2965451"/>
                    <a:gd name="connsiteX7" fmla="*/ 7050142 w 7100394"/>
                    <a:gd name="connsiteY7" fmla="*/ 1406941 h 2965451"/>
                    <a:gd name="connsiteX8" fmla="*/ 7100394 w 7100394"/>
                    <a:gd name="connsiteY8" fmla="*/ 410537 h 2965451"/>
                    <a:gd name="connsiteX9" fmla="*/ 5337848 w 7100394"/>
                    <a:gd name="connsiteY9" fmla="*/ 0 h 2965451"/>
                    <a:gd name="connsiteX10" fmla="*/ 3699549 w 7100394"/>
                    <a:gd name="connsiteY10" fmla="*/ 161236 h 2965451"/>
                    <a:gd name="connsiteX11" fmla="*/ 1981184 w 7100394"/>
                    <a:gd name="connsiteY11" fmla="*/ 311428 h 2965451"/>
                    <a:gd name="connsiteX12" fmla="*/ 2567310 w 7100394"/>
                    <a:gd name="connsiteY12" fmla="*/ 918292 h 2965451"/>
                    <a:gd name="connsiteX13" fmla="*/ 1182284 w 7100394"/>
                    <a:gd name="connsiteY13" fmla="*/ 1244886 h 2965451"/>
                    <a:gd name="connsiteX0" fmla="*/ 1182284 w 7100394"/>
                    <a:gd name="connsiteY0" fmla="*/ 1244886 h 2965451"/>
                    <a:gd name="connsiteX1" fmla="*/ 0 w 7100394"/>
                    <a:gd name="connsiteY1" fmla="*/ 2904959 h 2965451"/>
                    <a:gd name="connsiteX2" fmla="*/ 4067021 w 7100394"/>
                    <a:gd name="connsiteY2" fmla="*/ 2965451 h 2965451"/>
                    <a:gd name="connsiteX3" fmla="*/ 5038908 w 7100394"/>
                    <a:gd name="connsiteY3" fmla="*/ 2516866 h 2965451"/>
                    <a:gd name="connsiteX4" fmla="*/ 5738314 w 7100394"/>
                    <a:gd name="connsiteY4" fmla="*/ 2164080 h 2965451"/>
                    <a:gd name="connsiteX5" fmla="*/ 6695645 w 7100394"/>
                    <a:gd name="connsiteY5" fmla="*/ 2346464 h 2965451"/>
                    <a:gd name="connsiteX6" fmla="*/ 6582441 w 7100394"/>
                    <a:gd name="connsiteY6" fmla="*/ 1591367 h 2965451"/>
                    <a:gd name="connsiteX7" fmla="*/ 7050142 w 7100394"/>
                    <a:gd name="connsiteY7" fmla="*/ 1406941 h 2965451"/>
                    <a:gd name="connsiteX8" fmla="*/ 7100394 w 7100394"/>
                    <a:gd name="connsiteY8" fmla="*/ 410537 h 2965451"/>
                    <a:gd name="connsiteX9" fmla="*/ 5337848 w 7100394"/>
                    <a:gd name="connsiteY9" fmla="*/ 0 h 2965451"/>
                    <a:gd name="connsiteX10" fmla="*/ 3699549 w 7100394"/>
                    <a:gd name="connsiteY10" fmla="*/ 161236 h 2965451"/>
                    <a:gd name="connsiteX11" fmla="*/ 1981184 w 7100394"/>
                    <a:gd name="connsiteY11" fmla="*/ 311428 h 2965451"/>
                    <a:gd name="connsiteX12" fmla="*/ 2567310 w 7100394"/>
                    <a:gd name="connsiteY12" fmla="*/ 918292 h 2965451"/>
                    <a:gd name="connsiteX13" fmla="*/ 1182284 w 7100394"/>
                    <a:gd name="connsiteY13" fmla="*/ 1244886 h 2965451"/>
                    <a:gd name="connsiteX0" fmla="*/ 1182284 w 7100394"/>
                    <a:gd name="connsiteY0" fmla="*/ 1244886 h 2965451"/>
                    <a:gd name="connsiteX1" fmla="*/ 0 w 7100394"/>
                    <a:gd name="connsiteY1" fmla="*/ 2904959 h 2965451"/>
                    <a:gd name="connsiteX2" fmla="*/ 4067021 w 7100394"/>
                    <a:gd name="connsiteY2" fmla="*/ 2965451 h 2965451"/>
                    <a:gd name="connsiteX3" fmla="*/ 5038908 w 7100394"/>
                    <a:gd name="connsiteY3" fmla="*/ 2516866 h 2965451"/>
                    <a:gd name="connsiteX4" fmla="*/ 5738314 w 7100394"/>
                    <a:gd name="connsiteY4" fmla="*/ 2164080 h 2965451"/>
                    <a:gd name="connsiteX5" fmla="*/ 6357092 w 7100394"/>
                    <a:gd name="connsiteY5" fmla="*/ 1830499 h 2965451"/>
                    <a:gd name="connsiteX6" fmla="*/ 6582441 w 7100394"/>
                    <a:gd name="connsiteY6" fmla="*/ 1591367 h 2965451"/>
                    <a:gd name="connsiteX7" fmla="*/ 7050142 w 7100394"/>
                    <a:gd name="connsiteY7" fmla="*/ 1406941 h 2965451"/>
                    <a:gd name="connsiteX8" fmla="*/ 7100394 w 7100394"/>
                    <a:gd name="connsiteY8" fmla="*/ 410537 h 2965451"/>
                    <a:gd name="connsiteX9" fmla="*/ 5337848 w 7100394"/>
                    <a:gd name="connsiteY9" fmla="*/ 0 h 2965451"/>
                    <a:gd name="connsiteX10" fmla="*/ 3699549 w 7100394"/>
                    <a:gd name="connsiteY10" fmla="*/ 161236 h 2965451"/>
                    <a:gd name="connsiteX11" fmla="*/ 1981184 w 7100394"/>
                    <a:gd name="connsiteY11" fmla="*/ 311428 h 2965451"/>
                    <a:gd name="connsiteX12" fmla="*/ 2567310 w 7100394"/>
                    <a:gd name="connsiteY12" fmla="*/ 918292 h 2965451"/>
                    <a:gd name="connsiteX13" fmla="*/ 1182284 w 7100394"/>
                    <a:gd name="connsiteY13" fmla="*/ 1244886 h 2965451"/>
                    <a:gd name="connsiteX0" fmla="*/ 1182284 w 7100394"/>
                    <a:gd name="connsiteY0" fmla="*/ 1244886 h 2965451"/>
                    <a:gd name="connsiteX1" fmla="*/ 0 w 7100394"/>
                    <a:gd name="connsiteY1" fmla="*/ 2904959 h 2965451"/>
                    <a:gd name="connsiteX2" fmla="*/ 4067021 w 7100394"/>
                    <a:gd name="connsiteY2" fmla="*/ 2965451 h 2965451"/>
                    <a:gd name="connsiteX3" fmla="*/ 5038908 w 7100394"/>
                    <a:gd name="connsiteY3" fmla="*/ 2516866 h 2965451"/>
                    <a:gd name="connsiteX4" fmla="*/ 5738314 w 7100394"/>
                    <a:gd name="connsiteY4" fmla="*/ 2164080 h 2965451"/>
                    <a:gd name="connsiteX5" fmla="*/ 6357092 w 7100394"/>
                    <a:gd name="connsiteY5" fmla="*/ 1830499 h 2965451"/>
                    <a:gd name="connsiteX6" fmla="*/ 5739253 w 7100394"/>
                    <a:gd name="connsiteY6" fmla="*/ 1080950 h 2965451"/>
                    <a:gd name="connsiteX7" fmla="*/ 7050142 w 7100394"/>
                    <a:gd name="connsiteY7" fmla="*/ 1406941 h 2965451"/>
                    <a:gd name="connsiteX8" fmla="*/ 7100394 w 7100394"/>
                    <a:gd name="connsiteY8" fmla="*/ 410537 h 2965451"/>
                    <a:gd name="connsiteX9" fmla="*/ 5337848 w 7100394"/>
                    <a:gd name="connsiteY9" fmla="*/ 0 h 2965451"/>
                    <a:gd name="connsiteX10" fmla="*/ 3699549 w 7100394"/>
                    <a:gd name="connsiteY10" fmla="*/ 161236 h 2965451"/>
                    <a:gd name="connsiteX11" fmla="*/ 1981184 w 7100394"/>
                    <a:gd name="connsiteY11" fmla="*/ 311428 h 2965451"/>
                    <a:gd name="connsiteX12" fmla="*/ 2567310 w 7100394"/>
                    <a:gd name="connsiteY12" fmla="*/ 918292 h 2965451"/>
                    <a:gd name="connsiteX13" fmla="*/ 1182284 w 7100394"/>
                    <a:gd name="connsiteY13" fmla="*/ 1244886 h 2965451"/>
                    <a:gd name="connsiteX0" fmla="*/ 1182284 w 7100394"/>
                    <a:gd name="connsiteY0" fmla="*/ 1244886 h 2965451"/>
                    <a:gd name="connsiteX1" fmla="*/ 0 w 7100394"/>
                    <a:gd name="connsiteY1" fmla="*/ 2904959 h 2965451"/>
                    <a:gd name="connsiteX2" fmla="*/ 4067021 w 7100394"/>
                    <a:gd name="connsiteY2" fmla="*/ 2965451 h 2965451"/>
                    <a:gd name="connsiteX3" fmla="*/ 5038908 w 7100394"/>
                    <a:gd name="connsiteY3" fmla="*/ 2516866 h 2965451"/>
                    <a:gd name="connsiteX4" fmla="*/ 5738314 w 7100394"/>
                    <a:gd name="connsiteY4" fmla="*/ 2164080 h 2965451"/>
                    <a:gd name="connsiteX5" fmla="*/ 6357092 w 7100394"/>
                    <a:gd name="connsiteY5" fmla="*/ 1830499 h 2965451"/>
                    <a:gd name="connsiteX6" fmla="*/ 5739253 w 7100394"/>
                    <a:gd name="connsiteY6" fmla="*/ 1080950 h 2965451"/>
                    <a:gd name="connsiteX7" fmla="*/ 5223235 w 7100394"/>
                    <a:gd name="connsiteY7" fmla="*/ 397203 h 2965451"/>
                    <a:gd name="connsiteX8" fmla="*/ 7100394 w 7100394"/>
                    <a:gd name="connsiteY8" fmla="*/ 410537 h 2965451"/>
                    <a:gd name="connsiteX9" fmla="*/ 5337848 w 7100394"/>
                    <a:gd name="connsiteY9" fmla="*/ 0 h 2965451"/>
                    <a:gd name="connsiteX10" fmla="*/ 3699549 w 7100394"/>
                    <a:gd name="connsiteY10" fmla="*/ 161236 h 2965451"/>
                    <a:gd name="connsiteX11" fmla="*/ 1981184 w 7100394"/>
                    <a:gd name="connsiteY11" fmla="*/ 311428 h 2965451"/>
                    <a:gd name="connsiteX12" fmla="*/ 2567310 w 7100394"/>
                    <a:gd name="connsiteY12" fmla="*/ 918292 h 2965451"/>
                    <a:gd name="connsiteX13" fmla="*/ 1182284 w 7100394"/>
                    <a:gd name="connsiteY13" fmla="*/ 1244886 h 2965451"/>
                    <a:gd name="connsiteX0" fmla="*/ 1182284 w 6357092"/>
                    <a:gd name="connsiteY0" fmla="*/ 1244886 h 2965451"/>
                    <a:gd name="connsiteX1" fmla="*/ 0 w 6357092"/>
                    <a:gd name="connsiteY1" fmla="*/ 2904959 h 2965451"/>
                    <a:gd name="connsiteX2" fmla="*/ 4067021 w 6357092"/>
                    <a:gd name="connsiteY2" fmla="*/ 2965451 h 2965451"/>
                    <a:gd name="connsiteX3" fmla="*/ 5038908 w 6357092"/>
                    <a:gd name="connsiteY3" fmla="*/ 2516866 h 2965451"/>
                    <a:gd name="connsiteX4" fmla="*/ 5738314 w 6357092"/>
                    <a:gd name="connsiteY4" fmla="*/ 2164080 h 2965451"/>
                    <a:gd name="connsiteX5" fmla="*/ 6357092 w 6357092"/>
                    <a:gd name="connsiteY5" fmla="*/ 1830499 h 2965451"/>
                    <a:gd name="connsiteX6" fmla="*/ 5739253 w 6357092"/>
                    <a:gd name="connsiteY6" fmla="*/ 1080950 h 2965451"/>
                    <a:gd name="connsiteX7" fmla="*/ 5223235 w 6357092"/>
                    <a:gd name="connsiteY7" fmla="*/ 397203 h 2965451"/>
                    <a:gd name="connsiteX8" fmla="*/ 5337848 w 6357092"/>
                    <a:gd name="connsiteY8" fmla="*/ 0 h 2965451"/>
                    <a:gd name="connsiteX9" fmla="*/ 3699549 w 6357092"/>
                    <a:gd name="connsiteY9" fmla="*/ 161236 h 2965451"/>
                    <a:gd name="connsiteX10" fmla="*/ 1981184 w 6357092"/>
                    <a:gd name="connsiteY10" fmla="*/ 311428 h 2965451"/>
                    <a:gd name="connsiteX11" fmla="*/ 2567310 w 6357092"/>
                    <a:gd name="connsiteY11" fmla="*/ 918292 h 2965451"/>
                    <a:gd name="connsiteX12" fmla="*/ 1182284 w 6357092"/>
                    <a:gd name="connsiteY12" fmla="*/ 1244886 h 2965451"/>
                    <a:gd name="connsiteX0" fmla="*/ 1182284 w 6357092"/>
                    <a:gd name="connsiteY0" fmla="*/ 1083650 h 2804215"/>
                    <a:gd name="connsiteX1" fmla="*/ 0 w 6357092"/>
                    <a:gd name="connsiteY1" fmla="*/ 2743723 h 2804215"/>
                    <a:gd name="connsiteX2" fmla="*/ 4067021 w 6357092"/>
                    <a:gd name="connsiteY2" fmla="*/ 2804215 h 2804215"/>
                    <a:gd name="connsiteX3" fmla="*/ 5038908 w 6357092"/>
                    <a:gd name="connsiteY3" fmla="*/ 2355630 h 2804215"/>
                    <a:gd name="connsiteX4" fmla="*/ 5738314 w 6357092"/>
                    <a:gd name="connsiteY4" fmla="*/ 2002844 h 2804215"/>
                    <a:gd name="connsiteX5" fmla="*/ 6357092 w 6357092"/>
                    <a:gd name="connsiteY5" fmla="*/ 1669263 h 2804215"/>
                    <a:gd name="connsiteX6" fmla="*/ 5739253 w 6357092"/>
                    <a:gd name="connsiteY6" fmla="*/ 919714 h 2804215"/>
                    <a:gd name="connsiteX7" fmla="*/ 5223235 w 6357092"/>
                    <a:gd name="connsiteY7" fmla="*/ 235967 h 2804215"/>
                    <a:gd name="connsiteX8" fmla="*/ 3699549 w 6357092"/>
                    <a:gd name="connsiteY8" fmla="*/ 0 h 2804215"/>
                    <a:gd name="connsiteX9" fmla="*/ 1981184 w 6357092"/>
                    <a:gd name="connsiteY9" fmla="*/ 150192 h 2804215"/>
                    <a:gd name="connsiteX10" fmla="*/ 2567310 w 6357092"/>
                    <a:gd name="connsiteY10" fmla="*/ 757056 h 2804215"/>
                    <a:gd name="connsiteX11" fmla="*/ 1182284 w 6357092"/>
                    <a:gd name="connsiteY11" fmla="*/ 1083650 h 2804215"/>
                    <a:gd name="connsiteX0" fmla="*/ 1182284 w 6357092"/>
                    <a:gd name="connsiteY0" fmla="*/ 1083650 h 2804215"/>
                    <a:gd name="connsiteX1" fmla="*/ 0 w 6357092"/>
                    <a:gd name="connsiteY1" fmla="*/ 2743723 h 2804215"/>
                    <a:gd name="connsiteX2" fmla="*/ 4067021 w 6357092"/>
                    <a:gd name="connsiteY2" fmla="*/ 2804215 h 2804215"/>
                    <a:gd name="connsiteX3" fmla="*/ 5038908 w 6357092"/>
                    <a:gd name="connsiteY3" fmla="*/ 2355630 h 2804215"/>
                    <a:gd name="connsiteX4" fmla="*/ 5738314 w 6357092"/>
                    <a:gd name="connsiteY4" fmla="*/ 2002844 h 2804215"/>
                    <a:gd name="connsiteX5" fmla="*/ 6357092 w 6357092"/>
                    <a:gd name="connsiteY5" fmla="*/ 1669263 h 2804215"/>
                    <a:gd name="connsiteX6" fmla="*/ 5739253 w 6357092"/>
                    <a:gd name="connsiteY6" fmla="*/ 919714 h 2804215"/>
                    <a:gd name="connsiteX7" fmla="*/ 5600114 w 6357092"/>
                    <a:gd name="connsiteY7" fmla="*/ 125007 h 2804215"/>
                    <a:gd name="connsiteX8" fmla="*/ 3699549 w 6357092"/>
                    <a:gd name="connsiteY8" fmla="*/ 0 h 2804215"/>
                    <a:gd name="connsiteX9" fmla="*/ 1981184 w 6357092"/>
                    <a:gd name="connsiteY9" fmla="*/ 150192 h 2804215"/>
                    <a:gd name="connsiteX10" fmla="*/ 2567310 w 6357092"/>
                    <a:gd name="connsiteY10" fmla="*/ 757056 h 2804215"/>
                    <a:gd name="connsiteX11" fmla="*/ 1182284 w 6357092"/>
                    <a:gd name="connsiteY11" fmla="*/ 1083650 h 2804215"/>
                    <a:gd name="connsiteX0" fmla="*/ 1182284 w 6357092"/>
                    <a:gd name="connsiteY0" fmla="*/ 1083650 h 2804215"/>
                    <a:gd name="connsiteX1" fmla="*/ 0 w 6357092"/>
                    <a:gd name="connsiteY1" fmla="*/ 2743723 h 2804215"/>
                    <a:gd name="connsiteX2" fmla="*/ 4067021 w 6357092"/>
                    <a:gd name="connsiteY2" fmla="*/ 2804215 h 2804215"/>
                    <a:gd name="connsiteX3" fmla="*/ 5038908 w 6357092"/>
                    <a:gd name="connsiteY3" fmla="*/ 2355630 h 2804215"/>
                    <a:gd name="connsiteX4" fmla="*/ 5738314 w 6357092"/>
                    <a:gd name="connsiteY4" fmla="*/ 2002844 h 2804215"/>
                    <a:gd name="connsiteX5" fmla="*/ 6357092 w 6357092"/>
                    <a:gd name="connsiteY5" fmla="*/ 1669263 h 2804215"/>
                    <a:gd name="connsiteX6" fmla="*/ 5739253 w 6357092"/>
                    <a:gd name="connsiteY6" fmla="*/ 919714 h 2804215"/>
                    <a:gd name="connsiteX7" fmla="*/ 5402093 w 6357092"/>
                    <a:gd name="connsiteY7" fmla="*/ 219323 h 2804215"/>
                    <a:gd name="connsiteX8" fmla="*/ 3699549 w 6357092"/>
                    <a:gd name="connsiteY8" fmla="*/ 0 h 2804215"/>
                    <a:gd name="connsiteX9" fmla="*/ 1981184 w 6357092"/>
                    <a:gd name="connsiteY9" fmla="*/ 150192 h 2804215"/>
                    <a:gd name="connsiteX10" fmla="*/ 2567310 w 6357092"/>
                    <a:gd name="connsiteY10" fmla="*/ 757056 h 2804215"/>
                    <a:gd name="connsiteX11" fmla="*/ 1182284 w 6357092"/>
                    <a:gd name="connsiteY11" fmla="*/ 1083650 h 2804215"/>
                    <a:gd name="connsiteX0" fmla="*/ 1182284 w 6357092"/>
                    <a:gd name="connsiteY0" fmla="*/ 1083650 h 2804215"/>
                    <a:gd name="connsiteX1" fmla="*/ 0 w 6357092"/>
                    <a:gd name="connsiteY1" fmla="*/ 2743723 h 2804215"/>
                    <a:gd name="connsiteX2" fmla="*/ 4067021 w 6357092"/>
                    <a:gd name="connsiteY2" fmla="*/ 2804215 h 2804215"/>
                    <a:gd name="connsiteX3" fmla="*/ 5038908 w 6357092"/>
                    <a:gd name="connsiteY3" fmla="*/ 2355630 h 2804215"/>
                    <a:gd name="connsiteX4" fmla="*/ 5738314 w 6357092"/>
                    <a:gd name="connsiteY4" fmla="*/ 2002844 h 2804215"/>
                    <a:gd name="connsiteX5" fmla="*/ 6357092 w 6357092"/>
                    <a:gd name="connsiteY5" fmla="*/ 1669263 h 2804215"/>
                    <a:gd name="connsiteX6" fmla="*/ 5892560 w 6357092"/>
                    <a:gd name="connsiteY6" fmla="*/ 919714 h 2804215"/>
                    <a:gd name="connsiteX7" fmla="*/ 5402093 w 6357092"/>
                    <a:gd name="connsiteY7" fmla="*/ 219323 h 2804215"/>
                    <a:gd name="connsiteX8" fmla="*/ 3699549 w 6357092"/>
                    <a:gd name="connsiteY8" fmla="*/ 0 h 2804215"/>
                    <a:gd name="connsiteX9" fmla="*/ 1981184 w 6357092"/>
                    <a:gd name="connsiteY9" fmla="*/ 150192 h 2804215"/>
                    <a:gd name="connsiteX10" fmla="*/ 2567310 w 6357092"/>
                    <a:gd name="connsiteY10" fmla="*/ 757056 h 2804215"/>
                    <a:gd name="connsiteX11" fmla="*/ 1182284 w 6357092"/>
                    <a:gd name="connsiteY11" fmla="*/ 1083650 h 2804215"/>
                    <a:gd name="connsiteX0" fmla="*/ 1182284 w 6357092"/>
                    <a:gd name="connsiteY0" fmla="*/ 933458 h 2654023"/>
                    <a:gd name="connsiteX1" fmla="*/ 0 w 6357092"/>
                    <a:gd name="connsiteY1" fmla="*/ 2593531 h 2654023"/>
                    <a:gd name="connsiteX2" fmla="*/ 4067021 w 6357092"/>
                    <a:gd name="connsiteY2" fmla="*/ 2654023 h 2654023"/>
                    <a:gd name="connsiteX3" fmla="*/ 5038908 w 6357092"/>
                    <a:gd name="connsiteY3" fmla="*/ 2205438 h 2654023"/>
                    <a:gd name="connsiteX4" fmla="*/ 5738314 w 6357092"/>
                    <a:gd name="connsiteY4" fmla="*/ 1852652 h 2654023"/>
                    <a:gd name="connsiteX5" fmla="*/ 6357092 w 6357092"/>
                    <a:gd name="connsiteY5" fmla="*/ 1519071 h 2654023"/>
                    <a:gd name="connsiteX6" fmla="*/ 5892560 w 6357092"/>
                    <a:gd name="connsiteY6" fmla="*/ 769522 h 2654023"/>
                    <a:gd name="connsiteX7" fmla="*/ 5402093 w 6357092"/>
                    <a:gd name="connsiteY7" fmla="*/ 69131 h 2654023"/>
                    <a:gd name="connsiteX8" fmla="*/ 3712325 w 6357092"/>
                    <a:gd name="connsiteY8" fmla="*/ 171593 h 2654023"/>
                    <a:gd name="connsiteX9" fmla="*/ 1981184 w 6357092"/>
                    <a:gd name="connsiteY9" fmla="*/ 0 h 2654023"/>
                    <a:gd name="connsiteX10" fmla="*/ 2567310 w 6357092"/>
                    <a:gd name="connsiteY10" fmla="*/ 606864 h 2654023"/>
                    <a:gd name="connsiteX11" fmla="*/ 1182284 w 6357092"/>
                    <a:gd name="connsiteY11" fmla="*/ 933458 h 2654023"/>
                    <a:gd name="connsiteX0" fmla="*/ 1182284 w 6357092"/>
                    <a:gd name="connsiteY0" fmla="*/ 933458 h 2654023"/>
                    <a:gd name="connsiteX1" fmla="*/ 0 w 6357092"/>
                    <a:gd name="connsiteY1" fmla="*/ 2593531 h 2654023"/>
                    <a:gd name="connsiteX2" fmla="*/ 4067021 w 6357092"/>
                    <a:gd name="connsiteY2" fmla="*/ 2654023 h 2654023"/>
                    <a:gd name="connsiteX3" fmla="*/ 5038908 w 6357092"/>
                    <a:gd name="connsiteY3" fmla="*/ 2205438 h 2654023"/>
                    <a:gd name="connsiteX4" fmla="*/ 5738314 w 6357092"/>
                    <a:gd name="connsiteY4" fmla="*/ 1852652 h 2654023"/>
                    <a:gd name="connsiteX5" fmla="*/ 6357092 w 6357092"/>
                    <a:gd name="connsiteY5" fmla="*/ 1519071 h 2654023"/>
                    <a:gd name="connsiteX6" fmla="*/ 5892560 w 6357092"/>
                    <a:gd name="connsiteY6" fmla="*/ 769522 h 2654023"/>
                    <a:gd name="connsiteX7" fmla="*/ 5402093 w 6357092"/>
                    <a:gd name="connsiteY7" fmla="*/ 69131 h 2654023"/>
                    <a:gd name="connsiteX8" fmla="*/ 3699550 w 6357092"/>
                    <a:gd name="connsiteY8" fmla="*/ 154949 h 2654023"/>
                    <a:gd name="connsiteX9" fmla="*/ 1981184 w 6357092"/>
                    <a:gd name="connsiteY9" fmla="*/ 0 h 2654023"/>
                    <a:gd name="connsiteX10" fmla="*/ 2567310 w 6357092"/>
                    <a:gd name="connsiteY10" fmla="*/ 606864 h 2654023"/>
                    <a:gd name="connsiteX11" fmla="*/ 1182284 w 6357092"/>
                    <a:gd name="connsiteY11" fmla="*/ 933458 h 2654023"/>
                    <a:gd name="connsiteX0" fmla="*/ 1182284 w 6357092"/>
                    <a:gd name="connsiteY0" fmla="*/ 1086248 h 2806813"/>
                    <a:gd name="connsiteX1" fmla="*/ 0 w 6357092"/>
                    <a:gd name="connsiteY1" fmla="*/ 2746321 h 2806813"/>
                    <a:gd name="connsiteX2" fmla="*/ 4067021 w 6357092"/>
                    <a:gd name="connsiteY2" fmla="*/ 2806813 h 2806813"/>
                    <a:gd name="connsiteX3" fmla="*/ 5038908 w 6357092"/>
                    <a:gd name="connsiteY3" fmla="*/ 2358228 h 2806813"/>
                    <a:gd name="connsiteX4" fmla="*/ 5738314 w 6357092"/>
                    <a:gd name="connsiteY4" fmla="*/ 2005442 h 2806813"/>
                    <a:gd name="connsiteX5" fmla="*/ 6357092 w 6357092"/>
                    <a:gd name="connsiteY5" fmla="*/ 1671861 h 2806813"/>
                    <a:gd name="connsiteX6" fmla="*/ 5892560 w 6357092"/>
                    <a:gd name="connsiteY6" fmla="*/ 922312 h 2806813"/>
                    <a:gd name="connsiteX7" fmla="*/ 5402093 w 6357092"/>
                    <a:gd name="connsiteY7" fmla="*/ 0 h 2806813"/>
                    <a:gd name="connsiteX8" fmla="*/ 3699550 w 6357092"/>
                    <a:gd name="connsiteY8" fmla="*/ 307739 h 2806813"/>
                    <a:gd name="connsiteX9" fmla="*/ 1981184 w 6357092"/>
                    <a:gd name="connsiteY9" fmla="*/ 152790 h 2806813"/>
                    <a:gd name="connsiteX10" fmla="*/ 2567310 w 6357092"/>
                    <a:gd name="connsiteY10" fmla="*/ 759654 h 2806813"/>
                    <a:gd name="connsiteX11" fmla="*/ 1182284 w 6357092"/>
                    <a:gd name="connsiteY11" fmla="*/ 1086248 h 2806813"/>
                    <a:gd name="connsiteX0" fmla="*/ 1182284 w 6357092"/>
                    <a:gd name="connsiteY0" fmla="*/ 1086248 h 2806813"/>
                    <a:gd name="connsiteX1" fmla="*/ 0 w 6357092"/>
                    <a:gd name="connsiteY1" fmla="*/ 2746321 h 2806813"/>
                    <a:gd name="connsiteX2" fmla="*/ 4067021 w 6357092"/>
                    <a:gd name="connsiteY2" fmla="*/ 2806813 h 2806813"/>
                    <a:gd name="connsiteX3" fmla="*/ 5038908 w 6357092"/>
                    <a:gd name="connsiteY3" fmla="*/ 2358228 h 2806813"/>
                    <a:gd name="connsiteX4" fmla="*/ 5738314 w 6357092"/>
                    <a:gd name="connsiteY4" fmla="*/ 2005442 h 2806813"/>
                    <a:gd name="connsiteX5" fmla="*/ 6357092 w 6357092"/>
                    <a:gd name="connsiteY5" fmla="*/ 1671861 h 2806813"/>
                    <a:gd name="connsiteX6" fmla="*/ 5892560 w 6357092"/>
                    <a:gd name="connsiteY6" fmla="*/ 922312 h 2806813"/>
                    <a:gd name="connsiteX7" fmla="*/ 5402093 w 6357092"/>
                    <a:gd name="connsiteY7" fmla="*/ 0 h 2806813"/>
                    <a:gd name="connsiteX8" fmla="*/ 3642060 w 6357092"/>
                    <a:gd name="connsiteY8" fmla="*/ 69175 h 2806813"/>
                    <a:gd name="connsiteX9" fmla="*/ 1981184 w 6357092"/>
                    <a:gd name="connsiteY9" fmla="*/ 152790 h 2806813"/>
                    <a:gd name="connsiteX10" fmla="*/ 2567310 w 6357092"/>
                    <a:gd name="connsiteY10" fmla="*/ 759654 h 2806813"/>
                    <a:gd name="connsiteX11" fmla="*/ 1182284 w 6357092"/>
                    <a:gd name="connsiteY11" fmla="*/ 1086248 h 2806813"/>
                    <a:gd name="connsiteX0" fmla="*/ 1182284 w 6357092"/>
                    <a:gd name="connsiteY0" fmla="*/ 1086248 h 2806813"/>
                    <a:gd name="connsiteX1" fmla="*/ 0 w 6357092"/>
                    <a:gd name="connsiteY1" fmla="*/ 2746321 h 2806813"/>
                    <a:gd name="connsiteX2" fmla="*/ 4067021 w 6357092"/>
                    <a:gd name="connsiteY2" fmla="*/ 2806813 h 2806813"/>
                    <a:gd name="connsiteX3" fmla="*/ 5038908 w 6357092"/>
                    <a:gd name="connsiteY3" fmla="*/ 2358228 h 2806813"/>
                    <a:gd name="connsiteX4" fmla="*/ 5738314 w 6357092"/>
                    <a:gd name="connsiteY4" fmla="*/ 2005442 h 2806813"/>
                    <a:gd name="connsiteX5" fmla="*/ 6357092 w 6357092"/>
                    <a:gd name="connsiteY5" fmla="*/ 1671861 h 2806813"/>
                    <a:gd name="connsiteX6" fmla="*/ 5892560 w 6357092"/>
                    <a:gd name="connsiteY6" fmla="*/ 922312 h 2806813"/>
                    <a:gd name="connsiteX7" fmla="*/ 5402093 w 6357092"/>
                    <a:gd name="connsiteY7" fmla="*/ 0 h 2806813"/>
                    <a:gd name="connsiteX8" fmla="*/ 3475978 w 6357092"/>
                    <a:gd name="connsiteY8" fmla="*/ 224519 h 2806813"/>
                    <a:gd name="connsiteX9" fmla="*/ 1981184 w 6357092"/>
                    <a:gd name="connsiteY9" fmla="*/ 152790 h 2806813"/>
                    <a:gd name="connsiteX10" fmla="*/ 2567310 w 6357092"/>
                    <a:gd name="connsiteY10" fmla="*/ 759654 h 2806813"/>
                    <a:gd name="connsiteX11" fmla="*/ 1182284 w 6357092"/>
                    <a:gd name="connsiteY11" fmla="*/ 1086248 h 2806813"/>
                    <a:gd name="connsiteX0" fmla="*/ 1182284 w 6357092"/>
                    <a:gd name="connsiteY0" fmla="*/ 1086248 h 2806813"/>
                    <a:gd name="connsiteX1" fmla="*/ 0 w 6357092"/>
                    <a:gd name="connsiteY1" fmla="*/ 2746321 h 2806813"/>
                    <a:gd name="connsiteX2" fmla="*/ 4067021 w 6357092"/>
                    <a:gd name="connsiteY2" fmla="*/ 2806813 h 2806813"/>
                    <a:gd name="connsiteX3" fmla="*/ 5038908 w 6357092"/>
                    <a:gd name="connsiteY3" fmla="*/ 2358228 h 2806813"/>
                    <a:gd name="connsiteX4" fmla="*/ 5738314 w 6357092"/>
                    <a:gd name="connsiteY4" fmla="*/ 2005442 h 2806813"/>
                    <a:gd name="connsiteX5" fmla="*/ 6357092 w 6357092"/>
                    <a:gd name="connsiteY5" fmla="*/ 1671861 h 2806813"/>
                    <a:gd name="connsiteX6" fmla="*/ 5892560 w 6357092"/>
                    <a:gd name="connsiteY6" fmla="*/ 922312 h 2806813"/>
                    <a:gd name="connsiteX7" fmla="*/ 5402093 w 6357092"/>
                    <a:gd name="connsiteY7" fmla="*/ 0 h 2806813"/>
                    <a:gd name="connsiteX8" fmla="*/ 3475978 w 6357092"/>
                    <a:gd name="connsiteY8" fmla="*/ 224519 h 2806813"/>
                    <a:gd name="connsiteX9" fmla="*/ 1859816 w 6357092"/>
                    <a:gd name="connsiteY9" fmla="*/ 14090 h 2806813"/>
                    <a:gd name="connsiteX10" fmla="*/ 2567310 w 6357092"/>
                    <a:gd name="connsiteY10" fmla="*/ 759654 h 2806813"/>
                    <a:gd name="connsiteX11" fmla="*/ 1182284 w 6357092"/>
                    <a:gd name="connsiteY11" fmla="*/ 1086248 h 2806813"/>
                    <a:gd name="connsiteX0" fmla="*/ 1182284 w 6357092"/>
                    <a:gd name="connsiteY0" fmla="*/ 1160926 h 2881491"/>
                    <a:gd name="connsiteX1" fmla="*/ 0 w 6357092"/>
                    <a:gd name="connsiteY1" fmla="*/ 2820999 h 2881491"/>
                    <a:gd name="connsiteX2" fmla="*/ 4067021 w 6357092"/>
                    <a:gd name="connsiteY2" fmla="*/ 2881491 h 2881491"/>
                    <a:gd name="connsiteX3" fmla="*/ 5038908 w 6357092"/>
                    <a:gd name="connsiteY3" fmla="*/ 2432906 h 2881491"/>
                    <a:gd name="connsiteX4" fmla="*/ 5738314 w 6357092"/>
                    <a:gd name="connsiteY4" fmla="*/ 2080120 h 2881491"/>
                    <a:gd name="connsiteX5" fmla="*/ 6357092 w 6357092"/>
                    <a:gd name="connsiteY5" fmla="*/ 1746539 h 2881491"/>
                    <a:gd name="connsiteX6" fmla="*/ 5892560 w 6357092"/>
                    <a:gd name="connsiteY6" fmla="*/ 996990 h 2881491"/>
                    <a:gd name="connsiteX7" fmla="*/ 5402093 w 6357092"/>
                    <a:gd name="connsiteY7" fmla="*/ 74678 h 2881491"/>
                    <a:gd name="connsiteX8" fmla="*/ 3475978 w 6357092"/>
                    <a:gd name="connsiteY8" fmla="*/ 299197 h 2881491"/>
                    <a:gd name="connsiteX9" fmla="*/ 1808714 w 6357092"/>
                    <a:gd name="connsiteY9" fmla="*/ 0 h 2881491"/>
                    <a:gd name="connsiteX10" fmla="*/ 2567310 w 6357092"/>
                    <a:gd name="connsiteY10" fmla="*/ 834332 h 2881491"/>
                    <a:gd name="connsiteX11" fmla="*/ 1182284 w 6357092"/>
                    <a:gd name="connsiteY11" fmla="*/ 1160926 h 2881491"/>
                    <a:gd name="connsiteX0" fmla="*/ 1182284 w 6357092"/>
                    <a:gd name="connsiteY0" fmla="*/ 1160926 h 2881491"/>
                    <a:gd name="connsiteX1" fmla="*/ 0 w 6357092"/>
                    <a:gd name="connsiteY1" fmla="*/ 2820999 h 2881491"/>
                    <a:gd name="connsiteX2" fmla="*/ 4067021 w 6357092"/>
                    <a:gd name="connsiteY2" fmla="*/ 2881491 h 2881491"/>
                    <a:gd name="connsiteX3" fmla="*/ 5038908 w 6357092"/>
                    <a:gd name="connsiteY3" fmla="*/ 2432906 h 2881491"/>
                    <a:gd name="connsiteX4" fmla="*/ 5738314 w 6357092"/>
                    <a:gd name="connsiteY4" fmla="*/ 2080120 h 2881491"/>
                    <a:gd name="connsiteX5" fmla="*/ 6357092 w 6357092"/>
                    <a:gd name="connsiteY5" fmla="*/ 1746539 h 2881491"/>
                    <a:gd name="connsiteX6" fmla="*/ 5892560 w 6357092"/>
                    <a:gd name="connsiteY6" fmla="*/ 996990 h 2881491"/>
                    <a:gd name="connsiteX7" fmla="*/ 5402093 w 6357092"/>
                    <a:gd name="connsiteY7" fmla="*/ 74678 h 2881491"/>
                    <a:gd name="connsiteX8" fmla="*/ 3475978 w 6357092"/>
                    <a:gd name="connsiteY8" fmla="*/ 299197 h 2881491"/>
                    <a:gd name="connsiteX9" fmla="*/ 1808714 w 6357092"/>
                    <a:gd name="connsiteY9" fmla="*/ 0 h 2881491"/>
                    <a:gd name="connsiteX10" fmla="*/ 2420391 w 6357092"/>
                    <a:gd name="connsiteY10" fmla="*/ 801044 h 2881491"/>
                    <a:gd name="connsiteX11" fmla="*/ 1182284 w 6357092"/>
                    <a:gd name="connsiteY11" fmla="*/ 1160926 h 2881491"/>
                    <a:gd name="connsiteX0" fmla="*/ 1182284 w 6357092"/>
                    <a:gd name="connsiteY0" fmla="*/ 1160926 h 2881491"/>
                    <a:gd name="connsiteX1" fmla="*/ 0 w 6357092"/>
                    <a:gd name="connsiteY1" fmla="*/ 2820999 h 2881491"/>
                    <a:gd name="connsiteX2" fmla="*/ 4067021 w 6357092"/>
                    <a:gd name="connsiteY2" fmla="*/ 2881491 h 2881491"/>
                    <a:gd name="connsiteX3" fmla="*/ 5038908 w 6357092"/>
                    <a:gd name="connsiteY3" fmla="*/ 2432906 h 2881491"/>
                    <a:gd name="connsiteX4" fmla="*/ 5738314 w 6357092"/>
                    <a:gd name="connsiteY4" fmla="*/ 2080120 h 2881491"/>
                    <a:gd name="connsiteX5" fmla="*/ 6357092 w 6357092"/>
                    <a:gd name="connsiteY5" fmla="*/ 1746539 h 2881491"/>
                    <a:gd name="connsiteX6" fmla="*/ 5892560 w 6357092"/>
                    <a:gd name="connsiteY6" fmla="*/ 996990 h 2881491"/>
                    <a:gd name="connsiteX7" fmla="*/ 5402093 w 6357092"/>
                    <a:gd name="connsiteY7" fmla="*/ 74678 h 2881491"/>
                    <a:gd name="connsiteX8" fmla="*/ 3475978 w 6357092"/>
                    <a:gd name="connsiteY8" fmla="*/ 299197 h 2881491"/>
                    <a:gd name="connsiteX9" fmla="*/ 1808714 w 6357092"/>
                    <a:gd name="connsiteY9" fmla="*/ 0 h 2881491"/>
                    <a:gd name="connsiteX10" fmla="*/ 2778107 w 6357092"/>
                    <a:gd name="connsiteY10" fmla="*/ 873168 h 2881491"/>
                    <a:gd name="connsiteX11" fmla="*/ 1182284 w 6357092"/>
                    <a:gd name="connsiteY11" fmla="*/ 1160926 h 2881491"/>
                    <a:gd name="connsiteX0" fmla="*/ 1182284 w 6357092"/>
                    <a:gd name="connsiteY0" fmla="*/ 1160926 h 2881491"/>
                    <a:gd name="connsiteX1" fmla="*/ 0 w 6357092"/>
                    <a:gd name="connsiteY1" fmla="*/ 2820999 h 2881491"/>
                    <a:gd name="connsiteX2" fmla="*/ 4067021 w 6357092"/>
                    <a:gd name="connsiteY2" fmla="*/ 2881491 h 2881491"/>
                    <a:gd name="connsiteX3" fmla="*/ 5038908 w 6357092"/>
                    <a:gd name="connsiteY3" fmla="*/ 2432906 h 2881491"/>
                    <a:gd name="connsiteX4" fmla="*/ 5926754 w 6357092"/>
                    <a:gd name="connsiteY4" fmla="*/ 2551701 h 2881491"/>
                    <a:gd name="connsiteX5" fmla="*/ 6357092 w 6357092"/>
                    <a:gd name="connsiteY5" fmla="*/ 1746539 h 2881491"/>
                    <a:gd name="connsiteX6" fmla="*/ 5892560 w 6357092"/>
                    <a:gd name="connsiteY6" fmla="*/ 996990 h 2881491"/>
                    <a:gd name="connsiteX7" fmla="*/ 5402093 w 6357092"/>
                    <a:gd name="connsiteY7" fmla="*/ 74678 h 2881491"/>
                    <a:gd name="connsiteX8" fmla="*/ 3475978 w 6357092"/>
                    <a:gd name="connsiteY8" fmla="*/ 299197 h 2881491"/>
                    <a:gd name="connsiteX9" fmla="*/ 1808714 w 6357092"/>
                    <a:gd name="connsiteY9" fmla="*/ 0 h 2881491"/>
                    <a:gd name="connsiteX10" fmla="*/ 2778107 w 6357092"/>
                    <a:gd name="connsiteY10" fmla="*/ 873168 h 2881491"/>
                    <a:gd name="connsiteX11" fmla="*/ 1182284 w 6357092"/>
                    <a:gd name="connsiteY11" fmla="*/ 1160926 h 2881491"/>
                    <a:gd name="connsiteX0" fmla="*/ 1182284 w 6357092"/>
                    <a:gd name="connsiteY0" fmla="*/ 1160926 h 2881491"/>
                    <a:gd name="connsiteX1" fmla="*/ 0 w 6357092"/>
                    <a:gd name="connsiteY1" fmla="*/ 2820999 h 2881491"/>
                    <a:gd name="connsiteX2" fmla="*/ 4067021 w 6357092"/>
                    <a:gd name="connsiteY2" fmla="*/ 2881491 h 2881491"/>
                    <a:gd name="connsiteX3" fmla="*/ 5201797 w 6357092"/>
                    <a:gd name="connsiteY3" fmla="*/ 2599346 h 2881491"/>
                    <a:gd name="connsiteX4" fmla="*/ 5926754 w 6357092"/>
                    <a:gd name="connsiteY4" fmla="*/ 2551701 h 2881491"/>
                    <a:gd name="connsiteX5" fmla="*/ 6357092 w 6357092"/>
                    <a:gd name="connsiteY5" fmla="*/ 1746539 h 2881491"/>
                    <a:gd name="connsiteX6" fmla="*/ 5892560 w 6357092"/>
                    <a:gd name="connsiteY6" fmla="*/ 996990 h 2881491"/>
                    <a:gd name="connsiteX7" fmla="*/ 5402093 w 6357092"/>
                    <a:gd name="connsiteY7" fmla="*/ 74678 h 2881491"/>
                    <a:gd name="connsiteX8" fmla="*/ 3475978 w 6357092"/>
                    <a:gd name="connsiteY8" fmla="*/ 299197 h 2881491"/>
                    <a:gd name="connsiteX9" fmla="*/ 1808714 w 6357092"/>
                    <a:gd name="connsiteY9" fmla="*/ 0 h 2881491"/>
                    <a:gd name="connsiteX10" fmla="*/ 2778107 w 6357092"/>
                    <a:gd name="connsiteY10" fmla="*/ 873168 h 2881491"/>
                    <a:gd name="connsiteX11" fmla="*/ 1182284 w 6357092"/>
                    <a:gd name="connsiteY11" fmla="*/ 1160926 h 2881491"/>
                    <a:gd name="connsiteX0" fmla="*/ 1182284 w 6357092"/>
                    <a:gd name="connsiteY0" fmla="*/ 1160926 h 2992562"/>
                    <a:gd name="connsiteX1" fmla="*/ 0 w 6357092"/>
                    <a:gd name="connsiteY1" fmla="*/ 2820999 h 2992562"/>
                    <a:gd name="connsiteX2" fmla="*/ 3997266 w 6357092"/>
                    <a:gd name="connsiteY2" fmla="*/ 2992562 h 2992562"/>
                    <a:gd name="connsiteX3" fmla="*/ 5201797 w 6357092"/>
                    <a:gd name="connsiteY3" fmla="*/ 2599346 h 2992562"/>
                    <a:gd name="connsiteX4" fmla="*/ 5926754 w 6357092"/>
                    <a:gd name="connsiteY4" fmla="*/ 2551701 h 2992562"/>
                    <a:gd name="connsiteX5" fmla="*/ 6357092 w 6357092"/>
                    <a:gd name="connsiteY5" fmla="*/ 1746539 h 2992562"/>
                    <a:gd name="connsiteX6" fmla="*/ 5892560 w 6357092"/>
                    <a:gd name="connsiteY6" fmla="*/ 996990 h 2992562"/>
                    <a:gd name="connsiteX7" fmla="*/ 5402093 w 6357092"/>
                    <a:gd name="connsiteY7" fmla="*/ 74678 h 2992562"/>
                    <a:gd name="connsiteX8" fmla="*/ 3475978 w 6357092"/>
                    <a:gd name="connsiteY8" fmla="*/ 299197 h 2992562"/>
                    <a:gd name="connsiteX9" fmla="*/ 1808714 w 6357092"/>
                    <a:gd name="connsiteY9" fmla="*/ 0 h 2992562"/>
                    <a:gd name="connsiteX10" fmla="*/ 2778107 w 6357092"/>
                    <a:gd name="connsiteY10" fmla="*/ 873168 h 2992562"/>
                    <a:gd name="connsiteX11" fmla="*/ 1182284 w 6357092"/>
                    <a:gd name="connsiteY11" fmla="*/ 1160926 h 2992562"/>
                    <a:gd name="connsiteX0" fmla="*/ 135963 w 5310771"/>
                    <a:gd name="connsiteY0" fmla="*/ 1160926 h 3073434"/>
                    <a:gd name="connsiteX1" fmla="*/ 0 w 5310771"/>
                    <a:gd name="connsiteY1" fmla="*/ 3073434 h 3073434"/>
                    <a:gd name="connsiteX2" fmla="*/ 2950945 w 5310771"/>
                    <a:gd name="connsiteY2" fmla="*/ 2992562 h 3073434"/>
                    <a:gd name="connsiteX3" fmla="*/ 4155476 w 5310771"/>
                    <a:gd name="connsiteY3" fmla="*/ 2599346 h 3073434"/>
                    <a:gd name="connsiteX4" fmla="*/ 4880433 w 5310771"/>
                    <a:gd name="connsiteY4" fmla="*/ 2551701 h 3073434"/>
                    <a:gd name="connsiteX5" fmla="*/ 5310771 w 5310771"/>
                    <a:gd name="connsiteY5" fmla="*/ 1746539 h 3073434"/>
                    <a:gd name="connsiteX6" fmla="*/ 4846239 w 5310771"/>
                    <a:gd name="connsiteY6" fmla="*/ 996990 h 3073434"/>
                    <a:gd name="connsiteX7" fmla="*/ 4355772 w 5310771"/>
                    <a:gd name="connsiteY7" fmla="*/ 74678 h 3073434"/>
                    <a:gd name="connsiteX8" fmla="*/ 2429657 w 5310771"/>
                    <a:gd name="connsiteY8" fmla="*/ 299197 h 3073434"/>
                    <a:gd name="connsiteX9" fmla="*/ 762393 w 5310771"/>
                    <a:gd name="connsiteY9" fmla="*/ 0 h 3073434"/>
                    <a:gd name="connsiteX10" fmla="*/ 1731786 w 5310771"/>
                    <a:gd name="connsiteY10" fmla="*/ 873168 h 3073434"/>
                    <a:gd name="connsiteX11" fmla="*/ 135963 w 5310771"/>
                    <a:gd name="connsiteY11" fmla="*/ 1160926 h 3073434"/>
                    <a:gd name="connsiteX0" fmla="*/ 0 w 5174808"/>
                    <a:gd name="connsiteY0" fmla="*/ 1160926 h 3108775"/>
                    <a:gd name="connsiteX1" fmla="*/ 148868 w 5174808"/>
                    <a:gd name="connsiteY1" fmla="*/ 3108775 h 3108775"/>
                    <a:gd name="connsiteX2" fmla="*/ 2814982 w 5174808"/>
                    <a:gd name="connsiteY2" fmla="*/ 2992562 h 3108775"/>
                    <a:gd name="connsiteX3" fmla="*/ 4019513 w 5174808"/>
                    <a:gd name="connsiteY3" fmla="*/ 2599346 h 3108775"/>
                    <a:gd name="connsiteX4" fmla="*/ 4744470 w 5174808"/>
                    <a:gd name="connsiteY4" fmla="*/ 2551701 h 3108775"/>
                    <a:gd name="connsiteX5" fmla="*/ 5174808 w 5174808"/>
                    <a:gd name="connsiteY5" fmla="*/ 1746539 h 3108775"/>
                    <a:gd name="connsiteX6" fmla="*/ 4710276 w 5174808"/>
                    <a:gd name="connsiteY6" fmla="*/ 996990 h 3108775"/>
                    <a:gd name="connsiteX7" fmla="*/ 4219809 w 5174808"/>
                    <a:gd name="connsiteY7" fmla="*/ 74678 h 3108775"/>
                    <a:gd name="connsiteX8" fmla="*/ 2293694 w 5174808"/>
                    <a:gd name="connsiteY8" fmla="*/ 299197 h 3108775"/>
                    <a:gd name="connsiteX9" fmla="*/ 626430 w 5174808"/>
                    <a:gd name="connsiteY9" fmla="*/ 0 h 3108775"/>
                    <a:gd name="connsiteX10" fmla="*/ 1595823 w 5174808"/>
                    <a:gd name="connsiteY10" fmla="*/ 873168 h 3108775"/>
                    <a:gd name="connsiteX11" fmla="*/ 0 w 5174808"/>
                    <a:gd name="connsiteY11" fmla="*/ 1160926 h 3108775"/>
                    <a:gd name="connsiteX0" fmla="*/ 0 w 5174808"/>
                    <a:gd name="connsiteY0" fmla="*/ 1160926 h 3108775"/>
                    <a:gd name="connsiteX1" fmla="*/ 148868 w 5174808"/>
                    <a:gd name="connsiteY1" fmla="*/ 3108775 h 3108775"/>
                    <a:gd name="connsiteX2" fmla="*/ 2814982 w 5174808"/>
                    <a:gd name="connsiteY2" fmla="*/ 2992562 h 3108775"/>
                    <a:gd name="connsiteX3" fmla="*/ 4019513 w 5174808"/>
                    <a:gd name="connsiteY3" fmla="*/ 2599346 h 3108775"/>
                    <a:gd name="connsiteX4" fmla="*/ 4744470 w 5174808"/>
                    <a:gd name="connsiteY4" fmla="*/ 2551701 h 3108775"/>
                    <a:gd name="connsiteX5" fmla="*/ 5174808 w 5174808"/>
                    <a:gd name="connsiteY5" fmla="*/ 1524396 h 3108775"/>
                    <a:gd name="connsiteX6" fmla="*/ 4710276 w 5174808"/>
                    <a:gd name="connsiteY6" fmla="*/ 996990 h 3108775"/>
                    <a:gd name="connsiteX7" fmla="*/ 4219809 w 5174808"/>
                    <a:gd name="connsiteY7" fmla="*/ 74678 h 3108775"/>
                    <a:gd name="connsiteX8" fmla="*/ 2293694 w 5174808"/>
                    <a:gd name="connsiteY8" fmla="*/ 299197 h 3108775"/>
                    <a:gd name="connsiteX9" fmla="*/ 626430 w 5174808"/>
                    <a:gd name="connsiteY9" fmla="*/ 0 h 3108775"/>
                    <a:gd name="connsiteX10" fmla="*/ 1595823 w 5174808"/>
                    <a:gd name="connsiteY10" fmla="*/ 873168 h 3108775"/>
                    <a:gd name="connsiteX11" fmla="*/ 0 w 5174808"/>
                    <a:gd name="connsiteY11" fmla="*/ 1160926 h 3108775"/>
                    <a:gd name="connsiteX0" fmla="*/ 0 w 5267815"/>
                    <a:gd name="connsiteY0" fmla="*/ 1160926 h 3108775"/>
                    <a:gd name="connsiteX1" fmla="*/ 148868 w 5267815"/>
                    <a:gd name="connsiteY1" fmla="*/ 3108775 h 3108775"/>
                    <a:gd name="connsiteX2" fmla="*/ 2814982 w 5267815"/>
                    <a:gd name="connsiteY2" fmla="*/ 2992562 h 3108775"/>
                    <a:gd name="connsiteX3" fmla="*/ 4019513 w 5267815"/>
                    <a:gd name="connsiteY3" fmla="*/ 2599346 h 3108775"/>
                    <a:gd name="connsiteX4" fmla="*/ 4744470 w 5267815"/>
                    <a:gd name="connsiteY4" fmla="*/ 2551701 h 3108775"/>
                    <a:gd name="connsiteX5" fmla="*/ 5267815 w 5267815"/>
                    <a:gd name="connsiteY5" fmla="*/ 1534494 h 3108775"/>
                    <a:gd name="connsiteX6" fmla="*/ 4710276 w 5267815"/>
                    <a:gd name="connsiteY6" fmla="*/ 996990 h 3108775"/>
                    <a:gd name="connsiteX7" fmla="*/ 4219809 w 5267815"/>
                    <a:gd name="connsiteY7" fmla="*/ 74678 h 3108775"/>
                    <a:gd name="connsiteX8" fmla="*/ 2293694 w 5267815"/>
                    <a:gd name="connsiteY8" fmla="*/ 299197 h 3108775"/>
                    <a:gd name="connsiteX9" fmla="*/ 626430 w 5267815"/>
                    <a:gd name="connsiteY9" fmla="*/ 0 h 3108775"/>
                    <a:gd name="connsiteX10" fmla="*/ 1595823 w 5267815"/>
                    <a:gd name="connsiteY10" fmla="*/ 873168 h 3108775"/>
                    <a:gd name="connsiteX11" fmla="*/ 0 w 5267815"/>
                    <a:gd name="connsiteY11" fmla="*/ 1160926 h 3108775"/>
                    <a:gd name="connsiteX0" fmla="*/ 0 w 5267815"/>
                    <a:gd name="connsiteY0" fmla="*/ 1086248 h 3034097"/>
                    <a:gd name="connsiteX1" fmla="*/ 148868 w 5267815"/>
                    <a:gd name="connsiteY1" fmla="*/ 3034097 h 3034097"/>
                    <a:gd name="connsiteX2" fmla="*/ 2814982 w 5267815"/>
                    <a:gd name="connsiteY2" fmla="*/ 2917884 h 3034097"/>
                    <a:gd name="connsiteX3" fmla="*/ 4019513 w 5267815"/>
                    <a:gd name="connsiteY3" fmla="*/ 2524668 h 3034097"/>
                    <a:gd name="connsiteX4" fmla="*/ 4744470 w 5267815"/>
                    <a:gd name="connsiteY4" fmla="*/ 2477023 h 3034097"/>
                    <a:gd name="connsiteX5" fmla="*/ 5267815 w 5267815"/>
                    <a:gd name="connsiteY5" fmla="*/ 1459816 h 3034097"/>
                    <a:gd name="connsiteX6" fmla="*/ 4710276 w 5267815"/>
                    <a:gd name="connsiteY6" fmla="*/ 922312 h 3034097"/>
                    <a:gd name="connsiteX7" fmla="*/ 4219809 w 5267815"/>
                    <a:gd name="connsiteY7" fmla="*/ 0 h 3034097"/>
                    <a:gd name="connsiteX8" fmla="*/ 2293694 w 5267815"/>
                    <a:gd name="connsiteY8" fmla="*/ 224519 h 3034097"/>
                    <a:gd name="connsiteX9" fmla="*/ 1463487 w 5267815"/>
                    <a:gd name="connsiteY9" fmla="*/ 107075 h 3034097"/>
                    <a:gd name="connsiteX10" fmla="*/ 1595823 w 5267815"/>
                    <a:gd name="connsiteY10" fmla="*/ 798490 h 3034097"/>
                    <a:gd name="connsiteX11" fmla="*/ 0 w 5267815"/>
                    <a:gd name="connsiteY11" fmla="*/ 1086248 h 3034097"/>
                    <a:gd name="connsiteX0" fmla="*/ 0 w 5267815"/>
                    <a:gd name="connsiteY0" fmla="*/ 1086248 h 3034097"/>
                    <a:gd name="connsiteX1" fmla="*/ 148868 w 5267815"/>
                    <a:gd name="connsiteY1" fmla="*/ 3034097 h 3034097"/>
                    <a:gd name="connsiteX2" fmla="*/ 2814982 w 5267815"/>
                    <a:gd name="connsiteY2" fmla="*/ 2917884 h 3034097"/>
                    <a:gd name="connsiteX3" fmla="*/ 4019513 w 5267815"/>
                    <a:gd name="connsiteY3" fmla="*/ 2524668 h 3034097"/>
                    <a:gd name="connsiteX4" fmla="*/ 4744470 w 5267815"/>
                    <a:gd name="connsiteY4" fmla="*/ 2477023 h 3034097"/>
                    <a:gd name="connsiteX5" fmla="*/ 5267815 w 5267815"/>
                    <a:gd name="connsiteY5" fmla="*/ 1459816 h 3034097"/>
                    <a:gd name="connsiteX6" fmla="*/ 4710276 w 5267815"/>
                    <a:gd name="connsiteY6" fmla="*/ 922312 h 3034097"/>
                    <a:gd name="connsiteX7" fmla="*/ 4219809 w 5267815"/>
                    <a:gd name="connsiteY7" fmla="*/ 0 h 3034097"/>
                    <a:gd name="connsiteX8" fmla="*/ 2293694 w 5267815"/>
                    <a:gd name="connsiteY8" fmla="*/ 224519 h 3034097"/>
                    <a:gd name="connsiteX9" fmla="*/ 1595823 w 5267815"/>
                    <a:gd name="connsiteY9" fmla="*/ 798490 h 3034097"/>
                    <a:gd name="connsiteX10" fmla="*/ 0 w 5267815"/>
                    <a:gd name="connsiteY10" fmla="*/ 1086248 h 3034097"/>
                    <a:gd name="connsiteX0" fmla="*/ 0 w 5267815"/>
                    <a:gd name="connsiteY0" fmla="*/ 1086248 h 3034097"/>
                    <a:gd name="connsiteX1" fmla="*/ 148868 w 5267815"/>
                    <a:gd name="connsiteY1" fmla="*/ 3034097 h 3034097"/>
                    <a:gd name="connsiteX2" fmla="*/ 2814982 w 5267815"/>
                    <a:gd name="connsiteY2" fmla="*/ 2768655 h 3034097"/>
                    <a:gd name="connsiteX3" fmla="*/ 4019513 w 5267815"/>
                    <a:gd name="connsiteY3" fmla="*/ 2524668 h 3034097"/>
                    <a:gd name="connsiteX4" fmla="*/ 4744470 w 5267815"/>
                    <a:gd name="connsiteY4" fmla="*/ 2477023 h 3034097"/>
                    <a:gd name="connsiteX5" fmla="*/ 5267815 w 5267815"/>
                    <a:gd name="connsiteY5" fmla="*/ 1459816 h 3034097"/>
                    <a:gd name="connsiteX6" fmla="*/ 4710276 w 5267815"/>
                    <a:gd name="connsiteY6" fmla="*/ 922312 h 3034097"/>
                    <a:gd name="connsiteX7" fmla="*/ 4219809 w 5267815"/>
                    <a:gd name="connsiteY7" fmla="*/ 0 h 3034097"/>
                    <a:gd name="connsiteX8" fmla="*/ 2293694 w 5267815"/>
                    <a:gd name="connsiteY8" fmla="*/ 224519 h 3034097"/>
                    <a:gd name="connsiteX9" fmla="*/ 1595823 w 5267815"/>
                    <a:gd name="connsiteY9" fmla="*/ 798490 h 3034097"/>
                    <a:gd name="connsiteX10" fmla="*/ 0 w 5267815"/>
                    <a:gd name="connsiteY10" fmla="*/ 1086248 h 3034097"/>
                    <a:gd name="connsiteX0" fmla="*/ 0 w 5267815"/>
                    <a:gd name="connsiteY0" fmla="*/ 1086248 h 2768655"/>
                    <a:gd name="connsiteX1" fmla="*/ 142259 w 5267815"/>
                    <a:gd name="connsiteY1" fmla="*/ 2758597 h 2768655"/>
                    <a:gd name="connsiteX2" fmla="*/ 2814982 w 5267815"/>
                    <a:gd name="connsiteY2" fmla="*/ 2768655 h 2768655"/>
                    <a:gd name="connsiteX3" fmla="*/ 4019513 w 5267815"/>
                    <a:gd name="connsiteY3" fmla="*/ 2524668 h 2768655"/>
                    <a:gd name="connsiteX4" fmla="*/ 4744470 w 5267815"/>
                    <a:gd name="connsiteY4" fmla="*/ 2477023 h 2768655"/>
                    <a:gd name="connsiteX5" fmla="*/ 5267815 w 5267815"/>
                    <a:gd name="connsiteY5" fmla="*/ 1459816 h 2768655"/>
                    <a:gd name="connsiteX6" fmla="*/ 4710276 w 5267815"/>
                    <a:gd name="connsiteY6" fmla="*/ 922312 h 2768655"/>
                    <a:gd name="connsiteX7" fmla="*/ 4219809 w 5267815"/>
                    <a:gd name="connsiteY7" fmla="*/ 0 h 2768655"/>
                    <a:gd name="connsiteX8" fmla="*/ 2293694 w 5267815"/>
                    <a:gd name="connsiteY8" fmla="*/ 224519 h 2768655"/>
                    <a:gd name="connsiteX9" fmla="*/ 1595823 w 5267815"/>
                    <a:gd name="connsiteY9" fmla="*/ 798490 h 2768655"/>
                    <a:gd name="connsiteX10" fmla="*/ 0 w 5267815"/>
                    <a:gd name="connsiteY10" fmla="*/ 1086248 h 2768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67815" h="2768655">
                      <a:moveTo>
                        <a:pt x="0" y="1086248"/>
                      </a:moveTo>
                      <a:lnTo>
                        <a:pt x="142259" y="2758597"/>
                      </a:lnTo>
                      <a:lnTo>
                        <a:pt x="2814982" y="2768655"/>
                      </a:lnTo>
                      <a:lnTo>
                        <a:pt x="4019513" y="2524668"/>
                      </a:lnTo>
                      <a:lnTo>
                        <a:pt x="4744470" y="2477023"/>
                      </a:lnTo>
                      <a:lnTo>
                        <a:pt x="5267815" y="1459816"/>
                      </a:lnTo>
                      <a:lnTo>
                        <a:pt x="4710276" y="922312"/>
                      </a:lnTo>
                      <a:lnTo>
                        <a:pt x="4219809" y="0"/>
                      </a:lnTo>
                      <a:lnTo>
                        <a:pt x="2293694" y="224519"/>
                      </a:lnTo>
                      <a:lnTo>
                        <a:pt x="1595823" y="798490"/>
                      </a:lnTo>
                      <a:lnTo>
                        <a:pt x="0" y="1086248"/>
                      </a:lnTo>
                      <a:close/>
                    </a:path>
                  </a:pathLst>
                </a:custGeom>
                <a:gradFill flip="none" rotWithShape="1">
                  <a:gsLst>
                    <a:gs pos="0">
                      <a:srgbClr val="A6BCDD"/>
                    </a:gs>
                    <a:gs pos="42000">
                      <a:srgbClr val="A2B9DE"/>
                    </a:gs>
                    <a:gs pos="83000">
                      <a:srgbClr val="A6BCDD">
                        <a:alpha val="0"/>
                      </a:srgbClr>
                    </a:gs>
                  </a:gsLst>
                  <a:path path="circle">
                    <a:fillToRect l="50000" t="130000" r="50000" b="-30000"/>
                  </a:path>
                  <a:tileRect/>
                </a:gradFill>
                <a:ln>
                  <a:noFill/>
                </a:ln>
                <a:effectLst>
                  <a:softEdge rad="6350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Freeform: Shape 30">
                  <a:extLst>
                    <a:ext uri="{FF2B5EF4-FFF2-40B4-BE49-F238E27FC236}">
                      <a16:creationId xmlns:a16="http://schemas.microsoft.com/office/drawing/2014/main" id="{BFF68B2B-B8C3-E616-9048-674876B7E474}"/>
                    </a:ext>
                  </a:extLst>
                </p:cNvPr>
                <p:cNvSpPr/>
                <p:nvPr userDrawn="1"/>
              </p:nvSpPr>
              <p:spPr>
                <a:xfrm flipH="1">
                  <a:off x="13077670" y="2838715"/>
                  <a:ext cx="7671140" cy="4637352"/>
                </a:xfrm>
                <a:custGeom>
                  <a:avLst/>
                  <a:gdLst>
                    <a:gd name="connsiteX0" fmla="*/ 874643 w 6383130"/>
                    <a:gd name="connsiteY0" fmla="*/ 1122017 h 3330713"/>
                    <a:gd name="connsiteX1" fmla="*/ 2341217 w 6383130"/>
                    <a:gd name="connsiteY1" fmla="*/ 2199861 h 3330713"/>
                    <a:gd name="connsiteX2" fmla="*/ 2893391 w 6383130"/>
                    <a:gd name="connsiteY2" fmla="*/ 3012661 h 3330713"/>
                    <a:gd name="connsiteX3" fmla="*/ 3953565 w 6383130"/>
                    <a:gd name="connsiteY3" fmla="*/ 3330713 h 3330713"/>
                    <a:gd name="connsiteX4" fmla="*/ 5106504 w 6383130"/>
                    <a:gd name="connsiteY4" fmla="*/ 3083339 h 3330713"/>
                    <a:gd name="connsiteX5" fmla="*/ 5464313 w 6383130"/>
                    <a:gd name="connsiteY5" fmla="*/ 2425148 h 3330713"/>
                    <a:gd name="connsiteX6" fmla="*/ 4753113 w 6383130"/>
                    <a:gd name="connsiteY6" fmla="*/ 1696278 h 3330713"/>
                    <a:gd name="connsiteX7" fmla="*/ 6007652 w 6383130"/>
                    <a:gd name="connsiteY7" fmla="*/ 1532835 h 3330713"/>
                    <a:gd name="connsiteX8" fmla="*/ 6383130 w 6383130"/>
                    <a:gd name="connsiteY8" fmla="*/ 1334052 h 3330713"/>
                    <a:gd name="connsiteX9" fmla="*/ 6383130 w 6383130"/>
                    <a:gd name="connsiteY9" fmla="*/ 216452 h 3330713"/>
                    <a:gd name="connsiteX10" fmla="*/ 4117008 w 6383130"/>
                    <a:gd name="connsiteY10" fmla="*/ 0 h 3330713"/>
                    <a:gd name="connsiteX11" fmla="*/ 2531165 w 6383130"/>
                    <a:gd name="connsiteY11" fmla="*/ 287130 h 3330713"/>
                    <a:gd name="connsiteX12" fmla="*/ 812800 w 6383130"/>
                    <a:gd name="connsiteY12" fmla="*/ 437322 h 3330713"/>
                    <a:gd name="connsiteX13" fmla="*/ 0 w 6383130"/>
                    <a:gd name="connsiteY13" fmla="*/ 689113 h 3330713"/>
                    <a:gd name="connsiteX14" fmla="*/ 874643 w 6383130"/>
                    <a:gd name="connsiteY14" fmla="*/ 1122017 h 3330713"/>
                    <a:gd name="connsiteX0" fmla="*/ 874643 w 6383130"/>
                    <a:gd name="connsiteY0" fmla="*/ 1122017 h 3330713"/>
                    <a:gd name="connsiteX1" fmla="*/ 2341217 w 6383130"/>
                    <a:gd name="connsiteY1" fmla="*/ 2199861 h 3330713"/>
                    <a:gd name="connsiteX2" fmla="*/ 2893391 w 6383130"/>
                    <a:gd name="connsiteY2" fmla="*/ 3012661 h 3330713"/>
                    <a:gd name="connsiteX3" fmla="*/ 3953565 w 6383130"/>
                    <a:gd name="connsiteY3" fmla="*/ 3330713 h 3330713"/>
                    <a:gd name="connsiteX4" fmla="*/ 5106504 w 6383130"/>
                    <a:gd name="connsiteY4" fmla="*/ 3083339 h 3330713"/>
                    <a:gd name="connsiteX5" fmla="*/ 5464313 w 6383130"/>
                    <a:gd name="connsiteY5" fmla="*/ 2425148 h 3330713"/>
                    <a:gd name="connsiteX6" fmla="*/ 4753113 w 6383130"/>
                    <a:gd name="connsiteY6" fmla="*/ 1696278 h 3330713"/>
                    <a:gd name="connsiteX7" fmla="*/ 6007652 w 6383130"/>
                    <a:gd name="connsiteY7" fmla="*/ 1532835 h 3330713"/>
                    <a:gd name="connsiteX8" fmla="*/ 6383130 w 6383130"/>
                    <a:gd name="connsiteY8" fmla="*/ 216452 h 3330713"/>
                    <a:gd name="connsiteX9" fmla="*/ 4117008 w 6383130"/>
                    <a:gd name="connsiteY9" fmla="*/ 0 h 3330713"/>
                    <a:gd name="connsiteX10" fmla="*/ 2531165 w 6383130"/>
                    <a:gd name="connsiteY10" fmla="*/ 287130 h 3330713"/>
                    <a:gd name="connsiteX11" fmla="*/ 812800 w 6383130"/>
                    <a:gd name="connsiteY11" fmla="*/ 437322 h 3330713"/>
                    <a:gd name="connsiteX12" fmla="*/ 0 w 6383130"/>
                    <a:gd name="connsiteY12" fmla="*/ 689113 h 3330713"/>
                    <a:gd name="connsiteX13" fmla="*/ 874643 w 6383130"/>
                    <a:gd name="connsiteY13" fmla="*/ 1122017 h 3330713"/>
                    <a:gd name="connsiteX0" fmla="*/ 874643 w 6007652"/>
                    <a:gd name="connsiteY0" fmla="*/ 1122017 h 3330713"/>
                    <a:gd name="connsiteX1" fmla="*/ 2341217 w 6007652"/>
                    <a:gd name="connsiteY1" fmla="*/ 2199861 h 3330713"/>
                    <a:gd name="connsiteX2" fmla="*/ 2893391 w 6007652"/>
                    <a:gd name="connsiteY2" fmla="*/ 3012661 h 3330713"/>
                    <a:gd name="connsiteX3" fmla="*/ 3953565 w 6007652"/>
                    <a:gd name="connsiteY3" fmla="*/ 3330713 h 3330713"/>
                    <a:gd name="connsiteX4" fmla="*/ 5106504 w 6007652"/>
                    <a:gd name="connsiteY4" fmla="*/ 3083339 h 3330713"/>
                    <a:gd name="connsiteX5" fmla="*/ 5464313 w 6007652"/>
                    <a:gd name="connsiteY5" fmla="*/ 2425148 h 3330713"/>
                    <a:gd name="connsiteX6" fmla="*/ 4753113 w 6007652"/>
                    <a:gd name="connsiteY6" fmla="*/ 1696278 h 3330713"/>
                    <a:gd name="connsiteX7" fmla="*/ 6007652 w 6007652"/>
                    <a:gd name="connsiteY7" fmla="*/ 1532835 h 3330713"/>
                    <a:gd name="connsiteX8" fmla="*/ 5942502 w 6007652"/>
                    <a:gd name="connsiteY8" fmla="*/ 158750 h 3330713"/>
                    <a:gd name="connsiteX9" fmla="*/ 4117008 w 6007652"/>
                    <a:gd name="connsiteY9" fmla="*/ 0 h 3330713"/>
                    <a:gd name="connsiteX10" fmla="*/ 2531165 w 6007652"/>
                    <a:gd name="connsiteY10" fmla="*/ 287130 h 3330713"/>
                    <a:gd name="connsiteX11" fmla="*/ 812800 w 6007652"/>
                    <a:gd name="connsiteY11" fmla="*/ 437322 h 3330713"/>
                    <a:gd name="connsiteX12" fmla="*/ 0 w 6007652"/>
                    <a:gd name="connsiteY12" fmla="*/ 689113 h 3330713"/>
                    <a:gd name="connsiteX13" fmla="*/ 874643 w 6007652"/>
                    <a:gd name="connsiteY13" fmla="*/ 1122017 h 3330713"/>
                    <a:gd name="connsiteX0" fmla="*/ 874643 w 5942502"/>
                    <a:gd name="connsiteY0" fmla="*/ 1122017 h 3330713"/>
                    <a:gd name="connsiteX1" fmla="*/ 2341217 w 5942502"/>
                    <a:gd name="connsiteY1" fmla="*/ 2199861 h 3330713"/>
                    <a:gd name="connsiteX2" fmla="*/ 2893391 w 5942502"/>
                    <a:gd name="connsiteY2" fmla="*/ 3012661 h 3330713"/>
                    <a:gd name="connsiteX3" fmla="*/ 3953565 w 5942502"/>
                    <a:gd name="connsiteY3" fmla="*/ 3330713 h 3330713"/>
                    <a:gd name="connsiteX4" fmla="*/ 5106504 w 5942502"/>
                    <a:gd name="connsiteY4" fmla="*/ 3083339 h 3330713"/>
                    <a:gd name="connsiteX5" fmla="*/ 5464313 w 5942502"/>
                    <a:gd name="connsiteY5" fmla="*/ 2425148 h 3330713"/>
                    <a:gd name="connsiteX6" fmla="*/ 4753113 w 5942502"/>
                    <a:gd name="connsiteY6" fmla="*/ 1696278 h 3330713"/>
                    <a:gd name="connsiteX7" fmla="*/ 5881758 w 5942502"/>
                    <a:gd name="connsiteY7" fmla="*/ 1532835 h 3330713"/>
                    <a:gd name="connsiteX8" fmla="*/ 5942502 w 5942502"/>
                    <a:gd name="connsiteY8" fmla="*/ 158750 h 3330713"/>
                    <a:gd name="connsiteX9" fmla="*/ 4117008 w 5942502"/>
                    <a:gd name="connsiteY9" fmla="*/ 0 h 3330713"/>
                    <a:gd name="connsiteX10" fmla="*/ 2531165 w 5942502"/>
                    <a:gd name="connsiteY10" fmla="*/ 287130 h 3330713"/>
                    <a:gd name="connsiteX11" fmla="*/ 812800 w 5942502"/>
                    <a:gd name="connsiteY11" fmla="*/ 437322 h 3330713"/>
                    <a:gd name="connsiteX12" fmla="*/ 0 w 5942502"/>
                    <a:gd name="connsiteY12" fmla="*/ 689113 h 3330713"/>
                    <a:gd name="connsiteX13" fmla="*/ 874643 w 5942502"/>
                    <a:gd name="connsiteY13" fmla="*/ 1122017 h 3330713"/>
                    <a:gd name="connsiteX0" fmla="*/ 874643 w 5942502"/>
                    <a:gd name="connsiteY0" fmla="*/ 1122017 h 3330713"/>
                    <a:gd name="connsiteX1" fmla="*/ 2341217 w 5942502"/>
                    <a:gd name="connsiteY1" fmla="*/ 2199861 h 3330713"/>
                    <a:gd name="connsiteX2" fmla="*/ 2893391 w 5942502"/>
                    <a:gd name="connsiteY2" fmla="*/ 3012661 h 3330713"/>
                    <a:gd name="connsiteX3" fmla="*/ 3953565 w 5942502"/>
                    <a:gd name="connsiteY3" fmla="*/ 3330713 h 3330713"/>
                    <a:gd name="connsiteX4" fmla="*/ 5106504 w 5942502"/>
                    <a:gd name="connsiteY4" fmla="*/ 3083339 h 3330713"/>
                    <a:gd name="connsiteX5" fmla="*/ 5464313 w 5942502"/>
                    <a:gd name="connsiteY5" fmla="*/ 2425148 h 3330713"/>
                    <a:gd name="connsiteX6" fmla="*/ 5109813 w 5942502"/>
                    <a:gd name="connsiteY6" fmla="*/ 1712015 h 3330713"/>
                    <a:gd name="connsiteX7" fmla="*/ 5881758 w 5942502"/>
                    <a:gd name="connsiteY7" fmla="*/ 1532835 h 3330713"/>
                    <a:gd name="connsiteX8" fmla="*/ 5942502 w 5942502"/>
                    <a:gd name="connsiteY8" fmla="*/ 158750 h 3330713"/>
                    <a:gd name="connsiteX9" fmla="*/ 4117008 w 5942502"/>
                    <a:gd name="connsiteY9" fmla="*/ 0 h 3330713"/>
                    <a:gd name="connsiteX10" fmla="*/ 2531165 w 5942502"/>
                    <a:gd name="connsiteY10" fmla="*/ 287130 h 3330713"/>
                    <a:gd name="connsiteX11" fmla="*/ 812800 w 5942502"/>
                    <a:gd name="connsiteY11" fmla="*/ 437322 h 3330713"/>
                    <a:gd name="connsiteX12" fmla="*/ 0 w 5942502"/>
                    <a:gd name="connsiteY12" fmla="*/ 689113 h 3330713"/>
                    <a:gd name="connsiteX13" fmla="*/ 874643 w 5942502"/>
                    <a:gd name="connsiteY13" fmla="*/ 1122017 h 3330713"/>
                    <a:gd name="connsiteX0" fmla="*/ 874643 w 5942502"/>
                    <a:gd name="connsiteY0" fmla="*/ 1122017 h 3330713"/>
                    <a:gd name="connsiteX1" fmla="*/ 2341217 w 5942502"/>
                    <a:gd name="connsiteY1" fmla="*/ 2199861 h 3330713"/>
                    <a:gd name="connsiteX2" fmla="*/ 2893391 w 5942502"/>
                    <a:gd name="connsiteY2" fmla="*/ 3012661 h 3330713"/>
                    <a:gd name="connsiteX3" fmla="*/ 3953565 w 5942502"/>
                    <a:gd name="connsiteY3" fmla="*/ 3330713 h 3330713"/>
                    <a:gd name="connsiteX4" fmla="*/ 5106504 w 5942502"/>
                    <a:gd name="connsiteY4" fmla="*/ 3083339 h 3330713"/>
                    <a:gd name="connsiteX5" fmla="*/ 5464313 w 5942502"/>
                    <a:gd name="connsiteY5" fmla="*/ 2425148 h 3330713"/>
                    <a:gd name="connsiteX6" fmla="*/ 5235707 w 5942502"/>
                    <a:gd name="connsiteY6" fmla="*/ 1727752 h 3330713"/>
                    <a:gd name="connsiteX7" fmla="*/ 5881758 w 5942502"/>
                    <a:gd name="connsiteY7" fmla="*/ 1532835 h 3330713"/>
                    <a:gd name="connsiteX8" fmla="*/ 5942502 w 5942502"/>
                    <a:gd name="connsiteY8" fmla="*/ 158750 h 3330713"/>
                    <a:gd name="connsiteX9" fmla="*/ 4117008 w 5942502"/>
                    <a:gd name="connsiteY9" fmla="*/ 0 h 3330713"/>
                    <a:gd name="connsiteX10" fmla="*/ 2531165 w 5942502"/>
                    <a:gd name="connsiteY10" fmla="*/ 287130 h 3330713"/>
                    <a:gd name="connsiteX11" fmla="*/ 812800 w 5942502"/>
                    <a:gd name="connsiteY11" fmla="*/ 437322 h 3330713"/>
                    <a:gd name="connsiteX12" fmla="*/ 0 w 5942502"/>
                    <a:gd name="connsiteY12" fmla="*/ 689113 h 3330713"/>
                    <a:gd name="connsiteX13" fmla="*/ 874643 w 5942502"/>
                    <a:gd name="connsiteY13" fmla="*/ 1122017 h 3330713"/>
                    <a:gd name="connsiteX0" fmla="*/ 874643 w 5942502"/>
                    <a:gd name="connsiteY0" fmla="*/ 1122017 h 3330713"/>
                    <a:gd name="connsiteX1" fmla="*/ 2341217 w 5942502"/>
                    <a:gd name="connsiteY1" fmla="*/ 2199861 h 3330713"/>
                    <a:gd name="connsiteX2" fmla="*/ 2893391 w 5942502"/>
                    <a:gd name="connsiteY2" fmla="*/ 3012661 h 3330713"/>
                    <a:gd name="connsiteX3" fmla="*/ 3953565 w 5942502"/>
                    <a:gd name="connsiteY3" fmla="*/ 3330713 h 3330713"/>
                    <a:gd name="connsiteX4" fmla="*/ 5106504 w 5942502"/>
                    <a:gd name="connsiteY4" fmla="*/ 3083339 h 3330713"/>
                    <a:gd name="connsiteX5" fmla="*/ 5605944 w 5942502"/>
                    <a:gd name="connsiteY5" fmla="*/ 2472358 h 3330713"/>
                    <a:gd name="connsiteX6" fmla="*/ 5235707 w 5942502"/>
                    <a:gd name="connsiteY6" fmla="*/ 1727752 h 3330713"/>
                    <a:gd name="connsiteX7" fmla="*/ 5881758 w 5942502"/>
                    <a:gd name="connsiteY7" fmla="*/ 1532835 h 3330713"/>
                    <a:gd name="connsiteX8" fmla="*/ 5942502 w 5942502"/>
                    <a:gd name="connsiteY8" fmla="*/ 158750 h 3330713"/>
                    <a:gd name="connsiteX9" fmla="*/ 4117008 w 5942502"/>
                    <a:gd name="connsiteY9" fmla="*/ 0 h 3330713"/>
                    <a:gd name="connsiteX10" fmla="*/ 2531165 w 5942502"/>
                    <a:gd name="connsiteY10" fmla="*/ 287130 h 3330713"/>
                    <a:gd name="connsiteX11" fmla="*/ 812800 w 5942502"/>
                    <a:gd name="connsiteY11" fmla="*/ 437322 h 3330713"/>
                    <a:gd name="connsiteX12" fmla="*/ 0 w 5942502"/>
                    <a:gd name="connsiteY12" fmla="*/ 689113 h 3330713"/>
                    <a:gd name="connsiteX13" fmla="*/ 874643 w 5942502"/>
                    <a:gd name="connsiteY13" fmla="*/ 1122017 h 3330713"/>
                    <a:gd name="connsiteX0" fmla="*/ 874643 w 5942502"/>
                    <a:gd name="connsiteY0" fmla="*/ 1122017 h 3330713"/>
                    <a:gd name="connsiteX1" fmla="*/ 2341217 w 5942502"/>
                    <a:gd name="connsiteY1" fmla="*/ 2199861 h 3330713"/>
                    <a:gd name="connsiteX2" fmla="*/ 2893391 w 5942502"/>
                    <a:gd name="connsiteY2" fmla="*/ 3012661 h 3330713"/>
                    <a:gd name="connsiteX3" fmla="*/ 3953565 w 5942502"/>
                    <a:gd name="connsiteY3" fmla="*/ 3330713 h 3330713"/>
                    <a:gd name="connsiteX4" fmla="*/ 5106504 w 5942502"/>
                    <a:gd name="connsiteY4" fmla="*/ 3083339 h 3330713"/>
                    <a:gd name="connsiteX5" fmla="*/ 5605944 w 5942502"/>
                    <a:gd name="connsiteY5" fmla="*/ 2472358 h 3330713"/>
                    <a:gd name="connsiteX6" fmla="*/ 5382584 w 5942502"/>
                    <a:gd name="connsiteY6" fmla="*/ 1727752 h 3330713"/>
                    <a:gd name="connsiteX7" fmla="*/ 5881758 w 5942502"/>
                    <a:gd name="connsiteY7" fmla="*/ 1532835 h 3330713"/>
                    <a:gd name="connsiteX8" fmla="*/ 5942502 w 5942502"/>
                    <a:gd name="connsiteY8" fmla="*/ 158750 h 3330713"/>
                    <a:gd name="connsiteX9" fmla="*/ 4117008 w 5942502"/>
                    <a:gd name="connsiteY9" fmla="*/ 0 h 3330713"/>
                    <a:gd name="connsiteX10" fmla="*/ 2531165 w 5942502"/>
                    <a:gd name="connsiteY10" fmla="*/ 287130 h 3330713"/>
                    <a:gd name="connsiteX11" fmla="*/ 812800 w 5942502"/>
                    <a:gd name="connsiteY11" fmla="*/ 437322 h 3330713"/>
                    <a:gd name="connsiteX12" fmla="*/ 0 w 5942502"/>
                    <a:gd name="connsiteY12" fmla="*/ 689113 h 3330713"/>
                    <a:gd name="connsiteX13" fmla="*/ 874643 w 5942502"/>
                    <a:gd name="connsiteY13" fmla="*/ 1122017 h 3330713"/>
                    <a:gd name="connsiteX0" fmla="*/ 874643 w 5942502"/>
                    <a:gd name="connsiteY0" fmla="*/ 1122017 h 3330713"/>
                    <a:gd name="connsiteX1" fmla="*/ 2341217 w 5942502"/>
                    <a:gd name="connsiteY1" fmla="*/ 2199861 h 3330713"/>
                    <a:gd name="connsiteX2" fmla="*/ 2898637 w 5942502"/>
                    <a:gd name="connsiteY2" fmla="*/ 3091345 h 3330713"/>
                    <a:gd name="connsiteX3" fmla="*/ 3953565 w 5942502"/>
                    <a:gd name="connsiteY3" fmla="*/ 3330713 h 3330713"/>
                    <a:gd name="connsiteX4" fmla="*/ 5106504 w 5942502"/>
                    <a:gd name="connsiteY4" fmla="*/ 3083339 h 3330713"/>
                    <a:gd name="connsiteX5" fmla="*/ 5605944 w 5942502"/>
                    <a:gd name="connsiteY5" fmla="*/ 2472358 h 3330713"/>
                    <a:gd name="connsiteX6" fmla="*/ 5382584 w 5942502"/>
                    <a:gd name="connsiteY6" fmla="*/ 1727752 h 3330713"/>
                    <a:gd name="connsiteX7" fmla="*/ 5881758 w 5942502"/>
                    <a:gd name="connsiteY7" fmla="*/ 1532835 h 3330713"/>
                    <a:gd name="connsiteX8" fmla="*/ 5942502 w 5942502"/>
                    <a:gd name="connsiteY8" fmla="*/ 158750 h 3330713"/>
                    <a:gd name="connsiteX9" fmla="*/ 4117008 w 5942502"/>
                    <a:gd name="connsiteY9" fmla="*/ 0 h 3330713"/>
                    <a:gd name="connsiteX10" fmla="*/ 2531165 w 5942502"/>
                    <a:gd name="connsiteY10" fmla="*/ 287130 h 3330713"/>
                    <a:gd name="connsiteX11" fmla="*/ 812800 w 5942502"/>
                    <a:gd name="connsiteY11" fmla="*/ 437322 h 3330713"/>
                    <a:gd name="connsiteX12" fmla="*/ 0 w 5942502"/>
                    <a:gd name="connsiteY12" fmla="*/ 689113 h 3330713"/>
                    <a:gd name="connsiteX13" fmla="*/ 874643 w 5942502"/>
                    <a:gd name="connsiteY13" fmla="*/ 1122017 h 3330713"/>
                    <a:gd name="connsiteX0" fmla="*/ 874643 w 5942502"/>
                    <a:gd name="connsiteY0" fmla="*/ 996123 h 3204819"/>
                    <a:gd name="connsiteX1" fmla="*/ 2341217 w 5942502"/>
                    <a:gd name="connsiteY1" fmla="*/ 2073967 h 3204819"/>
                    <a:gd name="connsiteX2" fmla="*/ 2898637 w 5942502"/>
                    <a:gd name="connsiteY2" fmla="*/ 2965451 h 3204819"/>
                    <a:gd name="connsiteX3" fmla="*/ 3953565 w 5942502"/>
                    <a:gd name="connsiteY3" fmla="*/ 3204819 h 3204819"/>
                    <a:gd name="connsiteX4" fmla="*/ 5106504 w 5942502"/>
                    <a:gd name="connsiteY4" fmla="*/ 2957445 h 3204819"/>
                    <a:gd name="connsiteX5" fmla="*/ 5605944 w 5942502"/>
                    <a:gd name="connsiteY5" fmla="*/ 2346464 h 3204819"/>
                    <a:gd name="connsiteX6" fmla="*/ 5382584 w 5942502"/>
                    <a:gd name="connsiteY6" fmla="*/ 1601858 h 3204819"/>
                    <a:gd name="connsiteX7" fmla="*/ 5881758 w 5942502"/>
                    <a:gd name="connsiteY7" fmla="*/ 1406941 h 3204819"/>
                    <a:gd name="connsiteX8" fmla="*/ 5942502 w 5942502"/>
                    <a:gd name="connsiteY8" fmla="*/ 32856 h 3204819"/>
                    <a:gd name="connsiteX9" fmla="*/ 4169464 w 5942502"/>
                    <a:gd name="connsiteY9" fmla="*/ 0 h 3204819"/>
                    <a:gd name="connsiteX10" fmla="*/ 2531165 w 5942502"/>
                    <a:gd name="connsiteY10" fmla="*/ 161236 h 3204819"/>
                    <a:gd name="connsiteX11" fmla="*/ 812800 w 5942502"/>
                    <a:gd name="connsiteY11" fmla="*/ 311428 h 3204819"/>
                    <a:gd name="connsiteX12" fmla="*/ 0 w 5942502"/>
                    <a:gd name="connsiteY12" fmla="*/ 563219 h 3204819"/>
                    <a:gd name="connsiteX13" fmla="*/ 874643 w 5942502"/>
                    <a:gd name="connsiteY13" fmla="*/ 996123 h 3204819"/>
                    <a:gd name="connsiteX0" fmla="*/ 874643 w 5932010"/>
                    <a:gd name="connsiteY0" fmla="*/ 996123 h 3204819"/>
                    <a:gd name="connsiteX1" fmla="*/ 2341217 w 5932010"/>
                    <a:gd name="connsiteY1" fmla="*/ 2073967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605944 w 5932010"/>
                    <a:gd name="connsiteY5" fmla="*/ 2346464 h 3204819"/>
                    <a:gd name="connsiteX6" fmla="*/ 5382584 w 5932010"/>
                    <a:gd name="connsiteY6" fmla="*/ 1601858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74643 w 5932010"/>
                    <a:gd name="connsiteY13" fmla="*/ 996123 h 3204819"/>
                    <a:gd name="connsiteX0" fmla="*/ 874643 w 5932010"/>
                    <a:gd name="connsiteY0" fmla="*/ 996123 h 3204819"/>
                    <a:gd name="connsiteX1" fmla="*/ 2341217 w 5932010"/>
                    <a:gd name="connsiteY1" fmla="*/ 2073967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605944 w 5932010"/>
                    <a:gd name="connsiteY5" fmla="*/ 2346464 h 3204819"/>
                    <a:gd name="connsiteX6" fmla="*/ 5503232 w 5932010"/>
                    <a:gd name="connsiteY6" fmla="*/ 1575630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74643 w 5932010"/>
                    <a:gd name="connsiteY13" fmla="*/ 996123 h 3204819"/>
                    <a:gd name="connsiteX0" fmla="*/ 874643 w 5932010"/>
                    <a:gd name="connsiteY0" fmla="*/ 996123 h 3204819"/>
                    <a:gd name="connsiteX1" fmla="*/ 2341217 w 5932010"/>
                    <a:gd name="connsiteY1" fmla="*/ 2073967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443331 w 5932010"/>
                    <a:gd name="connsiteY5" fmla="*/ 2346464 h 3204819"/>
                    <a:gd name="connsiteX6" fmla="*/ 5503232 w 5932010"/>
                    <a:gd name="connsiteY6" fmla="*/ 1575630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74643 w 5932010"/>
                    <a:gd name="connsiteY13" fmla="*/ 996123 h 3204819"/>
                    <a:gd name="connsiteX0" fmla="*/ 874643 w 5932010"/>
                    <a:gd name="connsiteY0" fmla="*/ 996123 h 3204819"/>
                    <a:gd name="connsiteX1" fmla="*/ 2341217 w 5932010"/>
                    <a:gd name="connsiteY1" fmla="*/ 2073967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527261 w 5932010"/>
                    <a:gd name="connsiteY5" fmla="*/ 2346464 h 3204819"/>
                    <a:gd name="connsiteX6" fmla="*/ 5503232 w 5932010"/>
                    <a:gd name="connsiteY6" fmla="*/ 1575630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74643 w 5932010"/>
                    <a:gd name="connsiteY13" fmla="*/ 996123 h 3204819"/>
                    <a:gd name="connsiteX0" fmla="*/ 874643 w 5932010"/>
                    <a:gd name="connsiteY0" fmla="*/ 996123 h 3204819"/>
                    <a:gd name="connsiteX1" fmla="*/ 2341217 w 5932010"/>
                    <a:gd name="connsiteY1" fmla="*/ 2073967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527261 w 5932010"/>
                    <a:gd name="connsiteY5" fmla="*/ 2346464 h 3204819"/>
                    <a:gd name="connsiteX6" fmla="*/ 5414057 w 5932010"/>
                    <a:gd name="connsiteY6" fmla="*/ 1591367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74643 w 5932010"/>
                    <a:gd name="connsiteY13" fmla="*/ 996123 h 3204819"/>
                    <a:gd name="connsiteX0" fmla="*/ 837924 w 5932010"/>
                    <a:gd name="connsiteY0" fmla="*/ 1300366 h 3204819"/>
                    <a:gd name="connsiteX1" fmla="*/ 2341217 w 5932010"/>
                    <a:gd name="connsiteY1" fmla="*/ 2073967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527261 w 5932010"/>
                    <a:gd name="connsiteY5" fmla="*/ 2346464 h 3204819"/>
                    <a:gd name="connsiteX6" fmla="*/ 5414057 w 5932010"/>
                    <a:gd name="connsiteY6" fmla="*/ 1591367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37924 w 5932010"/>
                    <a:gd name="connsiteY13" fmla="*/ 1300366 h 3204819"/>
                    <a:gd name="connsiteX0" fmla="*/ 837924 w 5932010"/>
                    <a:gd name="connsiteY0" fmla="*/ 1300366 h 3204819"/>
                    <a:gd name="connsiteX1" fmla="*/ 2236306 w 5932010"/>
                    <a:gd name="connsiteY1" fmla="*/ 2094949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527261 w 5932010"/>
                    <a:gd name="connsiteY5" fmla="*/ 2346464 h 3204819"/>
                    <a:gd name="connsiteX6" fmla="*/ 5414057 w 5932010"/>
                    <a:gd name="connsiteY6" fmla="*/ 1591367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37924 w 5932010"/>
                    <a:gd name="connsiteY13" fmla="*/ 1300366 h 3204819"/>
                    <a:gd name="connsiteX0" fmla="*/ 837924 w 5932010"/>
                    <a:gd name="connsiteY0" fmla="*/ 1300366 h 3204819"/>
                    <a:gd name="connsiteX1" fmla="*/ 1661915 w 5932010"/>
                    <a:gd name="connsiteY1" fmla="*/ 2449025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527261 w 5932010"/>
                    <a:gd name="connsiteY5" fmla="*/ 2346464 h 3204819"/>
                    <a:gd name="connsiteX6" fmla="*/ 5414057 w 5932010"/>
                    <a:gd name="connsiteY6" fmla="*/ 1591367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37924 w 5932010"/>
                    <a:gd name="connsiteY13" fmla="*/ 1300366 h 3204819"/>
                    <a:gd name="connsiteX0" fmla="*/ 837924 w 5932010"/>
                    <a:gd name="connsiteY0" fmla="*/ 1300366 h 3204819"/>
                    <a:gd name="connsiteX1" fmla="*/ 1543890 w 5932010"/>
                    <a:gd name="connsiteY1" fmla="*/ 2449025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527261 w 5932010"/>
                    <a:gd name="connsiteY5" fmla="*/ 2346464 h 3204819"/>
                    <a:gd name="connsiteX6" fmla="*/ 5414057 w 5932010"/>
                    <a:gd name="connsiteY6" fmla="*/ 1591367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37924 w 5932010"/>
                    <a:gd name="connsiteY13" fmla="*/ 1300366 h 3204819"/>
                    <a:gd name="connsiteX0" fmla="*/ 837924 w 5932010"/>
                    <a:gd name="connsiteY0" fmla="*/ 1300366 h 3204819"/>
                    <a:gd name="connsiteX1" fmla="*/ 1543890 w 5932010"/>
                    <a:gd name="connsiteY1" fmla="*/ 2449025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527261 w 5932010"/>
                    <a:gd name="connsiteY5" fmla="*/ 2346464 h 3204819"/>
                    <a:gd name="connsiteX6" fmla="*/ 5547819 w 5932010"/>
                    <a:gd name="connsiteY6" fmla="*/ 1591367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37924 w 5932010"/>
                    <a:gd name="connsiteY13" fmla="*/ 1300366 h 3204819"/>
                    <a:gd name="connsiteX0" fmla="*/ 837924 w 6031257"/>
                    <a:gd name="connsiteY0" fmla="*/ 1300366 h 3204819"/>
                    <a:gd name="connsiteX1" fmla="*/ 1543890 w 6031257"/>
                    <a:gd name="connsiteY1" fmla="*/ 2449025 h 3204819"/>
                    <a:gd name="connsiteX2" fmla="*/ 2898637 w 6031257"/>
                    <a:gd name="connsiteY2" fmla="*/ 2965451 h 3204819"/>
                    <a:gd name="connsiteX3" fmla="*/ 3953565 w 6031257"/>
                    <a:gd name="connsiteY3" fmla="*/ 3204819 h 3204819"/>
                    <a:gd name="connsiteX4" fmla="*/ 5106504 w 6031257"/>
                    <a:gd name="connsiteY4" fmla="*/ 2957445 h 3204819"/>
                    <a:gd name="connsiteX5" fmla="*/ 5527261 w 6031257"/>
                    <a:gd name="connsiteY5" fmla="*/ 2346464 h 3204819"/>
                    <a:gd name="connsiteX6" fmla="*/ 5547819 w 6031257"/>
                    <a:gd name="connsiteY6" fmla="*/ 1591367 h 3204819"/>
                    <a:gd name="connsiteX7" fmla="*/ 6031257 w 6031257"/>
                    <a:gd name="connsiteY7" fmla="*/ 1367599 h 3204819"/>
                    <a:gd name="connsiteX8" fmla="*/ 5932010 w 6031257"/>
                    <a:gd name="connsiteY8" fmla="*/ 410537 h 3204819"/>
                    <a:gd name="connsiteX9" fmla="*/ 4169464 w 6031257"/>
                    <a:gd name="connsiteY9" fmla="*/ 0 h 3204819"/>
                    <a:gd name="connsiteX10" fmla="*/ 2531165 w 6031257"/>
                    <a:gd name="connsiteY10" fmla="*/ 161236 h 3204819"/>
                    <a:gd name="connsiteX11" fmla="*/ 812800 w 6031257"/>
                    <a:gd name="connsiteY11" fmla="*/ 311428 h 3204819"/>
                    <a:gd name="connsiteX12" fmla="*/ 0 w 6031257"/>
                    <a:gd name="connsiteY12" fmla="*/ 563219 h 3204819"/>
                    <a:gd name="connsiteX13" fmla="*/ 837924 w 6031257"/>
                    <a:gd name="connsiteY13" fmla="*/ 1300366 h 3204819"/>
                    <a:gd name="connsiteX0" fmla="*/ 837924 w 6031257"/>
                    <a:gd name="connsiteY0" fmla="*/ 1300366 h 3204819"/>
                    <a:gd name="connsiteX1" fmla="*/ 1543890 w 6031257"/>
                    <a:gd name="connsiteY1" fmla="*/ 2449025 h 3204819"/>
                    <a:gd name="connsiteX2" fmla="*/ 2898637 w 6031257"/>
                    <a:gd name="connsiteY2" fmla="*/ 2965451 h 3204819"/>
                    <a:gd name="connsiteX3" fmla="*/ 3953565 w 6031257"/>
                    <a:gd name="connsiteY3" fmla="*/ 3204819 h 3204819"/>
                    <a:gd name="connsiteX4" fmla="*/ 5106504 w 6031257"/>
                    <a:gd name="connsiteY4" fmla="*/ 2957445 h 3204819"/>
                    <a:gd name="connsiteX5" fmla="*/ 5527261 w 6031257"/>
                    <a:gd name="connsiteY5" fmla="*/ 2346464 h 3204819"/>
                    <a:gd name="connsiteX6" fmla="*/ 5547819 w 6031257"/>
                    <a:gd name="connsiteY6" fmla="*/ 1591367 h 3204819"/>
                    <a:gd name="connsiteX7" fmla="*/ 6031257 w 6031257"/>
                    <a:gd name="connsiteY7" fmla="*/ 1367599 h 3204819"/>
                    <a:gd name="connsiteX8" fmla="*/ 5994957 w 6031257"/>
                    <a:gd name="connsiteY8" fmla="*/ 166618 h 3204819"/>
                    <a:gd name="connsiteX9" fmla="*/ 4169464 w 6031257"/>
                    <a:gd name="connsiteY9" fmla="*/ 0 h 3204819"/>
                    <a:gd name="connsiteX10" fmla="*/ 2531165 w 6031257"/>
                    <a:gd name="connsiteY10" fmla="*/ 161236 h 3204819"/>
                    <a:gd name="connsiteX11" fmla="*/ 812800 w 6031257"/>
                    <a:gd name="connsiteY11" fmla="*/ 311428 h 3204819"/>
                    <a:gd name="connsiteX12" fmla="*/ 0 w 6031257"/>
                    <a:gd name="connsiteY12" fmla="*/ 563219 h 3204819"/>
                    <a:gd name="connsiteX13" fmla="*/ 837924 w 6031257"/>
                    <a:gd name="connsiteY13" fmla="*/ 1300366 h 3204819"/>
                    <a:gd name="connsiteX0" fmla="*/ 837924 w 6031257"/>
                    <a:gd name="connsiteY0" fmla="*/ 1379050 h 3283503"/>
                    <a:gd name="connsiteX1" fmla="*/ 1543890 w 6031257"/>
                    <a:gd name="connsiteY1" fmla="*/ 2527709 h 3283503"/>
                    <a:gd name="connsiteX2" fmla="*/ 2898637 w 6031257"/>
                    <a:gd name="connsiteY2" fmla="*/ 3044135 h 3283503"/>
                    <a:gd name="connsiteX3" fmla="*/ 3953565 w 6031257"/>
                    <a:gd name="connsiteY3" fmla="*/ 3283503 h 3283503"/>
                    <a:gd name="connsiteX4" fmla="*/ 5106504 w 6031257"/>
                    <a:gd name="connsiteY4" fmla="*/ 3036129 h 3283503"/>
                    <a:gd name="connsiteX5" fmla="*/ 5527261 w 6031257"/>
                    <a:gd name="connsiteY5" fmla="*/ 2425148 h 3283503"/>
                    <a:gd name="connsiteX6" fmla="*/ 5547819 w 6031257"/>
                    <a:gd name="connsiteY6" fmla="*/ 1670051 h 3283503"/>
                    <a:gd name="connsiteX7" fmla="*/ 6031257 w 6031257"/>
                    <a:gd name="connsiteY7" fmla="*/ 1446283 h 3283503"/>
                    <a:gd name="connsiteX8" fmla="*/ 5994957 w 6031257"/>
                    <a:gd name="connsiteY8" fmla="*/ 245302 h 3283503"/>
                    <a:gd name="connsiteX9" fmla="*/ 4169464 w 6031257"/>
                    <a:gd name="connsiteY9" fmla="*/ 0 h 3283503"/>
                    <a:gd name="connsiteX10" fmla="*/ 2531165 w 6031257"/>
                    <a:gd name="connsiteY10" fmla="*/ 239920 h 3283503"/>
                    <a:gd name="connsiteX11" fmla="*/ 812800 w 6031257"/>
                    <a:gd name="connsiteY11" fmla="*/ 390112 h 3283503"/>
                    <a:gd name="connsiteX12" fmla="*/ 0 w 6031257"/>
                    <a:gd name="connsiteY12" fmla="*/ 641903 h 3283503"/>
                    <a:gd name="connsiteX13" fmla="*/ 837924 w 6031257"/>
                    <a:gd name="connsiteY13" fmla="*/ 1379050 h 3283503"/>
                    <a:gd name="connsiteX0" fmla="*/ 837924 w 6031257"/>
                    <a:gd name="connsiteY0" fmla="*/ 1379050 h 3283503"/>
                    <a:gd name="connsiteX1" fmla="*/ 1543890 w 6031257"/>
                    <a:gd name="connsiteY1" fmla="*/ 2527709 h 3283503"/>
                    <a:gd name="connsiteX2" fmla="*/ 2898637 w 6031257"/>
                    <a:gd name="connsiteY2" fmla="*/ 3044135 h 3283503"/>
                    <a:gd name="connsiteX3" fmla="*/ 3953565 w 6031257"/>
                    <a:gd name="connsiteY3" fmla="*/ 3283503 h 3283503"/>
                    <a:gd name="connsiteX4" fmla="*/ 5106504 w 6031257"/>
                    <a:gd name="connsiteY4" fmla="*/ 3036129 h 3283503"/>
                    <a:gd name="connsiteX5" fmla="*/ 5527261 w 6031257"/>
                    <a:gd name="connsiteY5" fmla="*/ 2425148 h 3283503"/>
                    <a:gd name="connsiteX6" fmla="*/ 5547819 w 6031257"/>
                    <a:gd name="connsiteY6" fmla="*/ 1670051 h 3283503"/>
                    <a:gd name="connsiteX7" fmla="*/ 6031257 w 6031257"/>
                    <a:gd name="connsiteY7" fmla="*/ 1446283 h 3283503"/>
                    <a:gd name="connsiteX8" fmla="*/ 5994957 w 6031257"/>
                    <a:gd name="connsiteY8" fmla="*/ 245302 h 3283503"/>
                    <a:gd name="connsiteX9" fmla="*/ 4169464 w 6031257"/>
                    <a:gd name="connsiteY9" fmla="*/ 0 h 3283503"/>
                    <a:gd name="connsiteX10" fmla="*/ 2578375 w 6031257"/>
                    <a:gd name="connsiteY10" fmla="*/ 184842 h 3283503"/>
                    <a:gd name="connsiteX11" fmla="*/ 812800 w 6031257"/>
                    <a:gd name="connsiteY11" fmla="*/ 390112 h 3283503"/>
                    <a:gd name="connsiteX12" fmla="*/ 0 w 6031257"/>
                    <a:gd name="connsiteY12" fmla="*/ 641903 h 3283503"/>
                    <a:gd name="connsiteX13" fmla="*/ 837924 w 6031257"/>
                    <a:gd name="connsiteY13" fmla="*/ 1379050 h 3283503"/>
                    <a:gd name="connsiteX0" fmla="*/ 25124 w 5218457"/>
                    <a:gd name="connsiteY0" fmla="*/ 1379050 h 3283503"/>
                    <a:gd name="connsiteX1" fmla="*/ 731090 w 5218457"/>
                    <a:gd name="connsiteY1" fmla="*/ 2527709 h 3283503"/>
                    <a:gd name="connsiteX2" fmla="*/ 2085837 w 5218457"/>
                    <a:gd name="connsiteY2" fmla="*/ 3044135 h 3283503"/>
                    <a:gd name="connsiteX3" fmla="*/ 3140765 w 5218457"/>
                    <a:gd name="connsiteY3" fmla="*/ 3283503 h 3283503"/>
                    <a:gd name="connsiteX4" fmla="*/ 4293704 w 5218457"/>
                    <a:gd name="connsiteY4" fmla="*/ 3036129 h 3283503"/>
                    <a:gd name="connsiteX5" fmla="*/ 4714461 w 5218457"/>
                    <a:gd name="connsiteY5" fmla="*/ 2425148 h 3283503"/>
                    <a:gd name="connsiteX6" fmla="*/ 4735019 w 5218457"/>
                    <a:gd name="connsiteY6" fmla="*/ 1670051 h 3283503"/>
                    <a:gd name="connsiteX7" fmla="*/ 5218457 w 5218457"/>
                    <a:gd name="connsiteY7" fmla="*/ 1446283 h 3283503"/>
                    <a:gd name="connsiteX8" fmla="*/ 5182157 w 5218457"/>
                    <a:gd name="connsiteY8" fmla="*/ 245302 h 3283503"/>
                    <a:gd name="connsiteX9" fmla="*/ 3356664 w 5218457"/>
                    <a:gd name="connsiteY9" fmla="*/ 0 h 3283503"/>
                    <a:gd name="connsiteX10" fmla="*/ 1765575 w 5218457"/>
                    <a:gd name="connsiteY10" fmla="*/ 184842 h 3283503"/>
                    <a:gd name="connsiteX11" fmla="*/ 0 w 5218457"/>
                    <a:gd name="connsiteY11" fmla="*/ 390112 h 3283503"/>
                    <a:gd name="connsiteX12" fmla="*/ 25124 w 5218457"/>
                    <a:gd name="connsiteY12" fmla="*/ 1379050 h 3283503"/>
                    <a:gd name="connsiteX0" fmla="*/ 0 w 5193333"/>
                    <a:gd name="connsiteY0" fmla="*/ 1379050 h 3283503"/>
                    <a:gd name="connsiteX1" fmla="*/ 705966 w 5193333"/>
                    <a:gd name="connsiteY1" fmla="*/ 2527709 h 3283503"/>
                    <a:gd name="connsiteX2" fmla="*/ 2060713 w 5193333"/>
                    <a:gd name="connsiteY2" fmla="*/ 3044135 h 3283503"/>
                    <a:gd name="connsiteX3" fmla="*/ 3115641 w 5193333"/>
                    <a:gd name="connsiteY3" fmla="*/ 3283503 h 3283503"/>
                    <a:gd name="connsiteX4" fmla="*/ 4268580 w 5193333"/>
                    <a:gd name="connsiteY4" fmla="*/ 3036129 h 3283503"/>
                    <a:gd name="connsiteX5" fmla="*/ 4689337 w 5193333"/>
                    <a:gd name="connsiteY5" fmla="*/ 2425148 h 3283503"/>
                    <a:gd name="connsiteX6" fmla="*/ 4709895 w 5193333"/>
                    <a:gd name="connsiteY6" fmla="*/ 1670051 h 3283503"/>
                    <a:gd name="connsiteX7" fmla="*/ 5193333 w 5193333"/>
                    <a:gd name="connsiteY7" fmla="*/ 1446283 h 3283503"/>
                    <a:gd name="connsiteX8" fmla="*/ 5157033 w 5193333"/>
                    <a:gd name="connsiteY8" fmla="*/ 245302 h 3283503"/>
                    <a:gd name="connsiteX9" fmla="*/ 3331540 w 5193333"/>
                    <a:gd name="connsiteY9" fmla="*/ 0 h 3283503"/>
                    <a:gd name="connsiteX10" fmla="*/ 1740451 w 5193333"/>
                    <a:gd name="connsiteY10" fmla="*/ 184842 h 3283503"/>
                    <a:gd name="connsiteX11" fmla="*/ 0 w 5193333"/>
                    <a:gd name="connsiteY11" fmla="*/ 1379050 h 3283503"/>
                    <a:gd name="connsiteX0" fmla="*/ 0 w 4752704"/>
                    <a:gd name="connsiteY0" fmla="*/ 1342331 h 3283503"/>
                    <a:gd name="connsiteX1" fmla="*/ 265337 w 4752704"/>
                    <a:gd name="connsiteY1" fmla="*/ 2527709 h 3283503"/>
                    <a:gd name="connsiteX2" fmla="*/ 1620084 w 4752704"/>
                    <a:gd name="connsiteY2" fmla="*/ 3044135 h 3283503"/>
                    <a:gd name="connsiteX3" fmla="*/ 2675012 w 4752704"/>
                    <a:gd name="connsiteY3" fmla="*/ 3283503 h 3283503"/>
                    <a:gd name="connsiteX4" fmla="*/ 3827951 w 4752704"/>
                    <a:gd name="connsiteY4" fmla="*/ 3036129 h 3283503"/>
                    <a:gd name="connsiteX5" fmla="*/ 4248708 w 4752704"/>
                    <a:gd name="connsiteY5" fmla="*/ 2425148 h 3283503"/>
                    <a:gd name="connsiteX6" fmla="*/ 4269266 w 4752704"/>
                    <a:gd name="connsiteY6" fmla="*/ 1670051 h 3283503"/>
                    <a:gd name="connsiteX7" fmla="*/ 4752704 w 4752704"/>
                    <a:gd name="connsiteY7" fmla="*/ 1446283 h 3283503"/>
                    <a:gd name="connsiteX8" fmla="*/ 4716404 w 4752704"/>
                    <a:gd name="connsiteY8" fmla="*/ 245302 h 3283503"/>
                    <a:gd name="connsiteX9" fmla="*/ 2890911 w 4752704"/>
                    <a:gd name="connsiteY9" fmla="*/ 0 h 3283503"/>
                    <a:gd name="connsiteX10" fmla="*/ 1299822 w 4752704"/>
                    <a:gd name="connsiteY10" fmla="*/ 184842 h 3283503"/>
                    <a:gd name="connsiteX11" fmla="*/ 0 w 4752704"/>
                    <a:gd name="connsiteY11" fmla="*/ 1342331 h 3283503"/>
                    <a:gd name="connsiteX0" fmla="*/ 0 w 4752704"/>
                    <a:gd name="connsiteY0" fmla="*/ 1342331 h 3283503"/>
                    <a:gd name="connsiteX1" fmla="*/ 265337 w 4752704"/>
                    <a:gd name="connsiteY1" fmla="*/ 2527709 h 3283503"/>
                    <a:gd name="connsiteX2" fmla="*/ 1620084 w 4752704"/>
                    <a:gd name="connsiteY2" fmla="*/ 3044135 h 3283503"/>
                    <a:gd name="connsiteX3" fmla="*/ 2675012 w 4752704"/>
                    <a:gd name="connsiteY3" fmla="*/ 3283503 h 3283503"/>
                    <a:gd name="connsiteX4" fmla="*/ 3827951 w 4752704"/>
                    <a:gd name="connsiteY4" fmla="*/ 3036129 h 3283503"/>
                    <a:gd name="connsiteX5" fmla="*/ 4248708 w 4752704"/>
                    <a:gd name="connsiteY5" fmla="*/ 2425148 h 3283503"/>
                    <a:gd name="connsiteX6" fmla="*/ 4269266 w 4752704"/>
                    <a:gd name="connsiteY6" fmla="*/ 1670051 h 3283503"/>
                    <a:gd name="connsiteX7" fmla="*/ 4752704 w 4752704"/>
                    <a:gd name="connsiteY7" fmla="*/ 1446283 h 3283503"/>
                    <a:gd name="connsiteX8" fmla="*/ 4716404 w 4752704"/>
                    <a:gd name="connsiteY8" fmla="*/ 245302 h 3283503"/>
                    <a:gd name="connsiteX9" fmla="*/ 2890911 w 4752704"/>
                    <a:gd name="connsiteY9" fmla="*/ 0 h 3283503"/>
                    <a:gd name="connsiteX10" fmla="*/ 1252612 w 4752704"/>
                    <a:gd name="connsiteY10" fmla="*/ 410402 h 3283503"/>
                    <a:gd name="connsiteX11" fmla="*/ 0 w 4752704"/>
                    <a:gd name="connsiteY11" fmla="*/ 1342331 h 3283503"/>
                    <a:gd name="connsiteX0" fmla="*/ 0 w 4752704"/>
                    <a:gd name="connsiteY0" fmla="*/ 1097029 h 3038201"/>
                    <a:gd name="connsiteX1" fmla="*/ 265337 w 4752704"/>
                    <a:gd name="connsiteY1" fmla="*/ 2282407 h 3038201"/>
                    <a:gd name="connsiteX2" fmla="*/ 1620084 w 4752704"/>
                    <a:gd name="connsiteY2" fmla="*/ 2798833 h 3038201"/>
                    <a:gd name="connsiteX3" fmla="*/ 2675012 w 4752704"/>
                    <a:gd name="connsiteY3" fmla="*/ 3038201 h 3038201"/>
                    <a:gd name="connsiteX4" fmla="*/ 3827951 w 4752704"/>
                    <a:gd name="connsiteY4" fmla="*/ 2790827 h 3038201"/>
                    <a:gd name="connsiteX5" fmla="*/ 4248708 w 4752704"/>
                    <a:gd name="connsiteY5" fmla="*/ 2179846 h 3038201"/>
                    <a:gd name="connsiteX6" fmla="*/ 4269266 w 4752704"/>
                    <a:gd name="connsiteY6" fmla="*/ 1424749 h 3038201"/>
                    <a:gd name="connsiteX7" fmla="*/ 4752704 w 4752704"/>
                    <a:gd name="connsiteY7" fmla="*/ 1200981 h 3038201"/>
                    <a:gd name="connsiteX8" fmla="*/ 4716404 w 4752704"/>
                    <a:gd name="connsiteY8" fmla="*/ 0 h 3038201"/>
                    <a:gd name="connsiteX9" fmla="*/ 2770262 w 4752704"/>
                    <a:gd name="connsiteY9" fmla="*/ 389412 h 3038201"/>
                    <a:gd name="connsiteX10" fmla="*/ 1252612 w 4752704"/>
                    <a:gd name="connsiteY10" fmla="*/ 165100 h 3038201"/>
                    <a:gd name="connsiteX11" fmla="*/ 0 w 4752704"/>
                    <a:gd name="connsiteY11" fmla="*/ 1097029 h 3038201"/>
                    <a:gd name="connsiteX0" fmla="*/ 0 w 4752704"/>
                    <a:gd name="connsiteY0" fmla="*/ 931929 h 2873101"/>
                    <a:gd name="connsiteX1" fmla="*/ 265337 w 4752704"/>
                    <a:gd name="connsiteY1" fmla="*/ 2117307 h 2873101"/>
                    <a:gd name="connsiteX2" fmla="*/ 1620084 w 4752704"/>
                    <a:gd name="connsiteY2" fmla="*/ 2633733 h 2873101"/>
                    <a:gd name="connsiteX3" fmla="*/ 2675012 w 4752704"/>
                    <a:gd name="connsiteY3" fmla="*/ 2873101 h 2873101"/>
                    <a:gd name="connsiteX4" fmla="*/ 3827951 w 4752704"/>
                    <a:gd name="connsiteY4" fmla="*/ 2625727 h 2873101"/>
                    <a:gd name="connsiteX5" fmla="*/ 4248708 w 4752704"/>
                    <a:gd name="connsiteY5" fmla="*/ 2014746 h 2873101"/>
                    <a:gd name="connsiteX6" fmla="*/ 4269266 w 4752704"/>
                    <a:gd name="connsiteY6" fmla="*/ 1259649 h 2873101"/>
                    <a:gd name="connsiteX7" fmla="*/ 4752704 w 4752704"/>
                    <a:gd name="connsiteY7" fmla="*/ 1035881 h 2873101"/>
                    <a:gd name="connsiteX8" fmla="*/ 2770262 w 4752704"/>
                    <a:gd name="connsiteY8" fmla="*/ 224312 h 2873101"/>
                    <a:gd name="connsiteX9" fmla="*/ 1252612 w 4752704"/>
                    <a:gd name="connsiteY9" fmla="*/ 0 h 2873101"/>
                    <a:gd name="connsiteX10" fmla="*/ 0 w 4752704"/>
                    <a:gd name="connsiteY10" fmla="*/ 931929 h 2873101"/>
                    <a:gd name="connsiteX0" fmla="*/ 0 w 4752704"/>
                    <a:gd name="connsiteY0" fmla="*/ 931929 h 2873101"/>
                    <a:gd name="connsiteX1" fmla="*/ 265337 w 4752704"/>
                    <a:gd name="connsiteY1" fmla="*/ 2117307 h 2873101"/>
                    <a:gd name="connsiteX2" fmla="*/ 1620084 w 4752704"/>
                    <a:gd name="connsiteY2" fmla="*/ 2633733 h 2873101"/>
                    <a:gd name="connsiteX3" fmla="*/ 2675012 w 4752704"/>
                    <a:gd name="connsiteY3" fmla="*/ 2873101 h 2873101"/>
                    <a:gd name="connsiteX4" fmla="*/ 3827951 w 4752704"/>
                    <a:gd name="connsiteY4" fmla="*/ 2625727 h 2873101"/>
                    <a:gd name="connsiteX5" fmla="*/ 4248708 w 4752704"/>
                    <a:gd name="connsiteY5" fmla="*/ 2014746 h 2873101"/>
                    <a:gd name="connsiteX6" fmla="*/ 4646948 w 4752704"/>
                    <a:gd name="connsiteY6" fmla="*/ 1317350 h 2873101"/>
                    <a:gd name="connsiteX7" fmla="*/ 4752704 w 4752704"/>
                    <a:gd name="connsiteY7" fmla="*/ 1035881 h 2873101"/>
                    <a:gd name="connsiteX8" fmla="*/ 2770262 w 4752704"/>
                    <a:gd name="connsiteY8" fmla="*/ 224312 h 2873101"/>
                    <a:gd name="connsiteX9" fmla="*/ 1252612 w 4752704"/>
                    <a:gd name="connsiteY9" fmla="*/ 0 h 2873101"/>
                    <a:gd name="connsiteX10" fmla="*/ 0 w 4752704"/>
                    <a:gd name="connsiteY10" fmla="*/ 931929 h 2873101"/>
                    <a:gd name="connsiteX0" fmla="*/ 0 w 4752704"/>
                    <a:gd name="connsiteY0" fmla="*/ 931929 h 2873101"/>
                    <a:gd name="connsiteX1" fmla="*/ 265337 w 4752704"/>
                    <a:gd name="connsiteY1" fmla="*/ 2117307 h 2873101"/>
                    <a:gd name="connsiteX2" fmla="*/ 1620084 w 4752704"/>
                    <a:gd name="connsiteY2" fmla="*/ 2633733 h 2873101"/>
                    <a:gd name="connsiteX3" fmla="*/ 2675012 w 4752704"/>
                    <a:gd name="connsiteY3" fmla="*/ 2873101 h 2873101"/>
                    <a:gd name="connsiteX4" fmla="*/ 3827951 w 4752704"/>
                    <a:gd name="connsiteY4" fmla="*/ 2625727 h 2873101"/>
                    <a:gd name="connsiteX5" fmla="*/ 4699827 w 4752704"/>
                    <a:gd name="connsiteY5" fmla="*/ 2172113 h 2873101"/>
                    <a:gd name="connsiteX6" fmla="*/ 4646948 w 4752704"/>
                    <a:gd name="connsiteY6" fmla="*/ 1317350 h 2873101"/>
                    <a:gd name="connsiteX7" fmla="*/ 4752704 w 4752704"/>
                    <a:gd name="connsiteY7" fmla="*/ 1035881 h 2873101"/>
                    <a:gd name="connsiteX8" fmla="*/ 2770262 w 4752704"/>
                    <a:gd name="connsiteY8" fmla="*/ 224312 h 2873101"/>
                    <a:gd name="connsiteX9" fmla="*/ 1252612 w 4752704"/>
                    <a:gd name="connsiteY9" fmla="*/ 0 h 2873101"/>
                    <a:gd name="connsiteX10" fmla="*/ 0 w 4752704"/>
                    <a:gd name="connsiteY10" fmla="*/ 931929 h 2873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52704" h="2873101">
                      <a:moveTo>
                        <a:pt x="0" y="931929"/>
                      </a:moveTo>
                      <a:lnTo>
                        <a:pt x="265337" y="2117307"/>
                      </a:lnTo>
                      <a:lnTo>
                        <a:pt x="1620084" y="2633733"/>
                      </a:lnTo>
                      <a:lnTo>
                        <a:pt x="2675012" y="2873101"/>
                      </a:lnTo>
                      <a:lnTo>
                        <a:pt x="3827951" y="2625727"/>
                      </a:lnTo>
                      <a:lnTo>
                        <a:pt x="4699827" y="2172113"/>
                      </a:lnTo>
                      <a:lnTo>
                        <a:pt x="4646948" y="1317350"/>
                      </a:lnTo>
                      <a:lnTo>
                        <a:pt x="4752704" y="1035881"/>
                      </a:lnTo>
                      <a:lnTo>
                        <a:pt x="2770262" y="224312"/>
                      </a:lnTo>
                      <a:lnTo>
                        <a:pt x="1252612" y="0"/>
                      </a:lnTo>
                      <a:lnTo>
                        <a:pt x="0" y="931929"/>
                      </a:lnTo>
                      <a:close/>
                    </a:path>
                  </a:pathLst>
                </a:custGeom>
                <a:gradFill flip="none" rotWithShape="1">
                  <a:gsLst>
                    <a:gs pos="0">
                      <a:schemeClr val="accent3"/>
                    </a:gs>
                    <a:gs pos="100000">
                      <a:schemeClr val="accent3">
                        <a:lumMod val="95000"/>
                        <a:lumOff val="5000"/>
                        <a:alpha val="0"/>
                      </a:schemeClr>
                    </a:gs>
                    <a:gs pos="54000">
                      <a:schemeClr val="accent3">
                        <a:alpha val="76000"/>
                      </a:schemeClr>
                    </a:gs>
                  </a:gsLst>
                  <a:path path="circle">
                    <a:fillToRect l="50000" t="130000" r="50000" b="-30000"/>
                  </a:path>
                  <a:tileRect/>
                </a:gradFill>
                <a:ln>
                  <a:noFill/>
                </a:ln>
                <a:effectLst>
                  <a:softEdge rad="6350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32" name="Freeform: Shape 31">
                  <a:extLst>
                    <a:ext uri="{FF2B5EF4-FFF2-40B4-BE49-F238E27FC236}">
                      <a16:creationId xmlns:a16="http://schemas.microsoft.com/office/drawing/2014/main" id="{539632B2-7E5A-33F4-60EA-1578BBB20641}"/>
                    </a:ext>
                  </a:extLst>
                </p:cNvPr>
                <p:cNvSpPr/>
                <p:nvPr userDrawn="1"/>
              </p:nvSpPr>
              <p:spPr>
                <a:xfrm flipH="1">
                  <a:off x="18659579" y="3642703"/>
                  <a:ext cx="7213940" cy="3985764"/>
                </a:xfrm>
                <a:custGeom>
                  <a:avLst/>
                  <a:gdLst>
                    <a:gd name="connsiteX0" fmla="*/ 874643 w 6383130"/>
                    <a:gd name="connsiteY0" fmla="*/ 1122017 h 3330713"/>
                    <a:gd name="connsiteX1" fmla="*/ 2341217 w 6383130"/>
                    <a:gd name="connsiteY1" fmla="*/ 2199861 h 3330713"/>
                    <a:gd name="connsiteX2" fmla="*/ 2893391 w 6383130"/>
                    <a:gd name="connsiteY2" fmla="*/ 3012661 h 3330713"/>
                    <a:gd name="connsiteX3" fmla="*/ 3953565 w 6383130"/>
                    <a:gd name="connsiteY3" fmla="*/ 3330713 h 3330713"/>
                    <a:gd name="connsiteX4" fmla="*/ 5106504 w 6383130"/>
                    <a:gd name="connsiteY4" fmla="*/ 3083339 h 3330713"/>
                    <a:gd name="connsiteX5" fmla="*/ 5464313 w 6383130"/>
                    <a:gd name="connsiteY5" fmla="*/ 2425148 h 3330713"/>
                    <a:gd name="connsiteX6" fmla="*/ 4753113 w 6383130"/>
                    <a:gd name="connsiteY6" fmla="*/ 1696278 h 3330713"/>
                    <a:gd name="connsiteX7" fmla="*/ 6007652 w 6383130"/>
                    <a:gd name="connsiteY7" fmla="*/ 1532835 h 3330713"/>
                    <a:gd name="connsiteX8" fmla="*/ 6383130 w 6383130"/>
                    <a:gd name="connsiteY8" fmla="*/ 1334052 h 3330713"/>
                    <a:gd name="connsiteX9" fmla="*/ 6383130 w 6383130"/>
                    <a:gd name="connsiteY9" fmla="*/ 216452 h 3330713"/>
                    <a:gd name="connsiteX10" fmla="*/ 4117008 w 6383130"/>
                    <a:gd name="connsiteY10" fmla="*/ 0 h 3330713"/>
                    <a:gd name="connsiteX11" fmla="*/ 2531165 w 6383130"/>
                    <a:gd name="connsiteY11" fmla="*/ 287130 h 3330713"/>
                    <a:gd name="connsiteX12" fmla="*/ 812800 w 6383130"/>
                    <a:gd name="connsiteY12" fmla="*/ 437322 h 3330713"/>
                    <a:gd name="connsiteX13" fmla="*/ 0 w 6383130"/>
                    <a:gd name="connsiteY13" fmla="*/ 689113 h 3330713"/>
                    <a:gd name="connsiteX14" fmla="*/ 874643 w 6383130"/>
                    <a:gd name="connsiteY14" fmla="*/ 1122017 h 3330713"/>
                    <a:gd name="connsiteX0" fmla="*/ 874643 w 6383130"/>
                    <a:gd name="connsiteY0" fmla="*/ 1122017 h 3330713"/>
                    <a:gd name="connsiteX1" fmla="*/ 2341217 w 6383130"/>
                    <a:gd name="connsiteY1" fmla="*/ 2199861 h 3330713"/>
                    <a:gd name="connsiteX2" fmla="*/ 2893391 w 6383130"/>
                    <a:gd name="connsiteY2" fmla="*/ 3012661 h 3330713"/>
                    <a:gd name="connsiteX3" fmla="*/ 3953565 w 6383130"/>
                    <a:gd name="connsiteY3" fmla="*/ 3330713 h 3330713"/>
                    <a:gd name="connsiteX4" fmla="*/ 5106504 w 6383130"/>
                    <a:gd name="connsiteY4" fmla="*/ 3083339 h 3330713"/>
                    <a:gd name="connsiteX5" fmla="*/ 5464313 w 6383130"/>
                    <a:gd name="connsiteY5" fmla="*/ 2425148 h 3330713"/>
                    <a:gd name="connsiteX6" fmla="*/ 4753113 w 6383130"/>
                    <a:gd name="connsiteY6" fmla="*/ 1696278 h 3330713"/>
                    <a:gd name="connsiteX7" fmla="*/ 6007652 w 6383130"/>
                    <a:gd name="connsiteY7" fmla="*/ 1532835 h 3330713"/>
                    <a:gd name="connsiteX8" fmla="*/ 6383130 w 6383130"/>
                    <a:gd name="connsiteY8" fmla="*/ 216452 h 3330713"/>
                    <a:gd name="connsiteX9" fmla="*/ 4117008 w 6383130"/>
                    <a:gd name="connsiteY9" fmla="*/ 0 h 3330713"/>
                    <a:gd name="connsiteX10" fmla="*/ 2531165 w 6383130"/>
                    <a:gd name="connsiteY10" fmla="*/ 287130 h 3330713"/>
                    <a:gd name="connsiteX11" fmla="*/ 812800 w 6383130"/>
                    <a:gd name="connsiteY11" fmla="*/ 437322 h 3330713"/>
                    <a:gd name="connsiteX12" fmla="*/ 0 w 6383130"/>
                    <a:gd name="connsiteY12" fmla="*/ 689113 h 3330713"/>
                    <a:gd name="connsiteX13" fmla="*/ 874643 w 6383130"/>
                    <a:gd name="connsiteY13" fmla="*/ 1122017 h 3330713"/>
                    <a:gd name="connsiteX0" fmla="*/ 874643 w 6007652"/>
                    <a:gd name="connsiteY0" fmla="*/ 1122017 h 3330713"/>
                    <a:gd name="connsiteX1" fmla="*/ 2341217 w 6007652"/>
                    <a:gd name="connsiteY1" fmla="*/ 2199861 h 3330713"/>
                    <a:gd name="connsiteX2" fmla="*/ 2893391 w 6007652"/>
                    <a:gd name="connsiteY2" fmla="*/ 3012661 h 3330713"/>
                    <a:gd name="connsiteX3" fmla="*/ 3953565 w 6007652"/>
                    <a:gd name="connsiteY3" fmla="*/ 3330713 h 3330713"/>
                    <a:gd name="connsiteX4" fmla="*/ 5106504 w 6007652"/>
                    <a:gd name="connsiteY4" fmla="*/ 3083339 h 3330713"/>
                    <a:gd name="connsiteX5" fmla="*/ 5464313 w 6007652"/>
                    <a:gd name="connsiteY5" fmla="*/ 2425148 h 3330713"/>
                    <a:gd name="connsiteX6" fmla="*/ 4753113 w 6007652"/>
                    <a:gd name="connsiteY6" fmla="*/ 1696278 h 3330713"/>
                    <a:gd name="connsiteX7" fmla="*/ 6007652 w 6007652"/>
                    <a:gd name="connsiteY7" fmla="*/ 1532835 h 3330713"/>
                    <a:gd name="connsiteX8" fmla="*/ 5942502 w 6007652"/>
                    <a:gd name="connsiteY8" fmla="*/ 158750 h 3330713"/>
                    <a:gd name="connsiteX9" fmla="*/ 4117008 w 6007652"/>
                    <a:gd name="connsiteY9" fmla="*/ 0 h 3330713"/>
                    <a:gd name="connsiteX10" fmla="*/ 2531165 w 6007652"/>
                    <a:gd name="connsiteY10" fmla="*/ 287130 h 3330713"/>
                    <a:gd name="connsiteX11" fmla="*/ 812800 w 6007652"/>
                    <a:gd name="connsiteY11" fmla="*/ 437322 h 3330713"/>
                    <a:gd name="connsiteX12" fmla="*/ 0 w 6007652"/>
                    <a:gd name="connsiteY12" fmla="*/ 689113 h 3330713"/>
                    <a:gd name="connsiteX13" fmla="*/ 874643 w 6007652"/>
                    <a:gd name="connsiteY13" fmla="*/ 1122017 h 3330713"/>
                    <a:gd name="connsiteX0" fmla="*/ 874643 w 5942502"/>
                    <a:gd name="connsiteY0" fmla="*/ 1122017 h 3330713"/>
                    <a:gd name="connsiteX1" fmla="*/ 2341217 w 5942502"/>
                    <a:gd name="connsiteY1" fmla="*/ 2199861 h 3330713"/>
                    <a:gd name="connsiteX2" fmla="*/ 2893391 w 5942502"/>
                    <a:gd name="connsiteY2" fmla="*/ 3012661 h 3330713"/>
                    <a:gd name="connsiteX3" fmla="*/ 3953565 w 5942502"/>
                    <a:gd name="connsiteY3" fmla="*/ 3330713 h 3330713"/>
                    <a:gd name="connsiteX4" fmla="*/ 5106504 w 5942502"/>
                    <a:gd name="connsiteY4" fmla="*/ 3083339 h 3330713"/>
                    <a:gd name="connsiteX5" fmla="*/ 5464313 w 5942502"/>
                    <a:gd name="connsiteY5" fmla="*/ 2425148 h 3330713"/>
                    <a:gd name="connsiteX6" fmla="*/ 4753113 w 5942502"/>
                    <a:gd name="connsiteY6" fmla="*/ 1696278 h 3330713"/>
                    <a:gd name="connsiteX7" fmla="*/ 5881758 w 5942502"/>
                    <a:gd name="connsiteY7" fmla="*/ 1532835 h 3330713"/>
                    <a:gd name="connsiteX8" fmla="*/ 5942502 w 5942502"/>
                    <a:gd name="connsiteY8" fmla="*/ 158750 h 3330713"/>
                    <a:gd name="connsiteX9" fmla="*/ 4117008 w 5942502"/>
                    <a:gd name="connsiteY9" fmla="*/ 0 h 3330713"/>
                    <a:gd name="connsiteX10" fmla="*/ 2531165 w 5942502"/>
                    <a:gd name="connsiteY10" fmla="*/ 287130 h 3330713"/>
                    <a:gd name="connsiteX11" fmla="*/ 812800 w 5942502"/>
                    <a:gd name="connsiteY11" fmla="*/ 437322 h 3330713"/>
                    <a:gd name="connsiteX12" fmla="*/ 0 w 5942502"/>
                    <a:gd name="connsiteY12" fmla="*/ 689113 h 3330713"/>
                    <a:gd name="connsiteX13" fmla="*/ 874643 w 5942502"/>
                    <a:gd name="connsiteY13" fmla="*/ 1122017 h 3330713"/>
                    <a:gd name="connsiteX0" fmla="*/ 874643 w 5942502"/>
                    <a:gd name="connsiteY0" fmla="*/ 1122017 h 3330713"/>
                    <a:gd name="connsiteX1" fmla="*/ 2341217 w 5942502"/>
                    <a:gd name="connsiteY1" fmla="*/ 2199861 h 3330713"/>
                    <a:gd name="connsiteX2" fmla="*/ 2893391 w 5942502"/>
                    <a:gd name="connsiteY2" fmla="*/ 3012661 h 3330713"/>
                    <a:gd name="connsiteX3" fmla="*/ 3953565 w 5942502"/>
                    <a:gd name="connsiteY3" fmla="*/ 3330713 h 3330713"/>
                    <a:gd name="connsiteX4" fmla="*/ 5106504 w 5942502"/>
                    <a:gd name="connsiteY4" fmla="*/ 3083339 h 3330713"/>
                    <a:gd name="connsiteX5" fmla="*/ 5464313 w 5942502"/>
                    <a:gd name="connsiteY5" fmla="*/ 2425148 h 3330713"/>
                    <a:gd name="connsiteX6" fmla="*/ 5109813 w 5942502"/>
                    <a:gd name="connsiteY6" fmla="*/ 1712015 h 3330713"/>
                    <a:gd name="connsiteX7" fmla="*/ 5881758 w 5942502"/>
                    <a:gd name="connsiteY7" fmla="*/ 1532835 h 3330713"/>
                    <a:gd name="connsiteX8" fmla="*/ 5942502 w 5942502"/>
                    <a:gd name="connsiteY8" fmla="*/ 158750 h 3330713"/>
                    <a:gd name="connsiteX9" fmla="*/ 4117008 w 5942502"/>
                    <a:gd name="connsiteY9" fmla="*/ 0 h 3330713"/>
                    <a:gd name="connsiteX10" fmla="*/ 2531165 w 5942502"/>
                    <a:gd name="connsiteY10" fmla="*/ 287130 h 3330713"/>
                    <a:gd name="connsiteX11" fmla="*/ 812800 w 5942502"/>
                    <a:gd name="connsiteY11" fmla="*/ 437322 h 3330713"/>
                    <a:gd name="connsiteX12" fmla="*/ 0 w 5942502"/>
                    <a:gd name="connsiteY12" fmla="*/ 689113 h 3330713"/>
                    <a:gd name="connsiteX13" fmla="*/ 874643 w 5942502"/>
                    <a:gd name="connsiteY13" fmla="*/ 1122017 h 3330713"/>
                    <a:gd name="connsiteX0" fmla="*/ 874643 w 5942502"/>
                    <a:gd name="connsiteY0" fmla="*/ 1122017 h 3330713"/>
                    <a:gd name="connsiteX1" fmla="*/ 2341217 w 5942502"/>
                    <a:gd name="connsiteY1" fmla="*/ 2199861 h 3330713"/>
                    <a:gd name="connsiteX2" fmla="*/ 2893391 w 5942502"/>
                    <a:gd name="connsiteY2" fmla="*/ 3012661 h 3330713"/>
                    <a:gd name="connsiteX3" fmla="*/ 3953565 w 5942502"/>
                    <a:gd name="connsiteY3" fmla="*/ 3330713 h 3330713"/>
                    <a:gd name="connsiteX4" fmla="*/ 5106504 w 5942502"/>
                    <a:gd name="connsiteY4" fmla="*/ 3083339 h 3330713"/>
                    <a:gd name="connsiteX5" fmla="*/ 5464313 w 5942502"/>
                    <a:gd name="connsiteY5" fmla="*/ 2425148 h 3330713"/>
                    <a:gd name="connsiteX6" fmla="*/ 5235707 w 5942502"/>
                    <a:gd name="connsiteY6" fmla="*/ 1727752 h 3330713"/>
                    <a:gd name="connsiteX7" fmla="*/ 5881758 w 5942502"/>
                    <a:gd name="connsiteY7" fmla="*/ 1532835 h 3330713"/>
                    <a:gd name="connsiteX8" fmla="*/ 5942502 w 5942502"/>
                    <a:gd name="connsiteY8" fmla="*/ 158750 h 3330713"/>
                    <a:gd name="connsiteX9" fmla="*/ 4117008 w 5942502"/>
                    <a:gd name="connsiteY9" fmla="*/ 0 h 3330713"/>
                    <a:gd name="connsiteX10" fmla="*/ 2531165 w 5942502"/>
                    <a:gd name="connsiteY10" fmla="*/ 287130 h 3330713"/>
                    <a:gd name="connsiteX11" fmla="*/ 812800 w 5942502"/>
                    <a:gd name="connsiteY11" fmla="*/ 437322 h 3330713"/>
                    <a:gd name="connsiteX12" fmla="*/ 0 w 5942502"/>
                    <a:gd name="connsiteY12" fmla="*/ 689113 h 3330713"/>
                    <a:gd name="connsiteX13" fmla="*/ 874643 w 5942502"/>
                    <a:gd name="connsiteY13" fmla="*/ 1122017 h 3330713"/>
                    <a:gd name="connsiteX0" fmla="*/ 874643 w 5942502"/>
                    <a:gd name="connsiteY0" fmla="*/ 1122017 h 3330713"/>
                    <a:gd name="connsiteX1" fmla="*/ 2341217 w 5942502"/>
                    <a:gd name="connsiteY1" fmla="*/ 2199861 h 3330713"/>
                    <a:gd name="connsiteX2" fmla="*/ 2893391 w 5942502"/>
                    <a:gd name="connsiteY2" fmla="*/ 3012661 h 3330713"/>
                    <a:gd name="connsiteX3" fmla="*/ 3953565 w 5942502"/>
                    <a:gd name="connsiteY3" fmla="*/ 3330713 h 3330713"/>
                    <a:gd name="connsiteX4" fmla="*/ 5106504 w 5942502"/>
                    <a:gd name="connsiteY4" fmla="*/ 3083339 h 3330713"/>
                    <a:gd name="connsiteX5" fmla="*/ 5605944 w 5942502"/>
                    <a:gd name="connsiteY5" fmla="*/ 2472358 h 3330713"/>
                    <a:gd name="connsiteX6" fmla="*/ 5235707 w 5942502"/>
                    <a:gd name="connsiteY6" fmla="*/ 1727752 h 3330713"/>
                    <a:gd name="connsiteX7" fmla="*/ 5881758 w 5942502"/>
                    <a:gd name="connsiteY7" fmla="*/ 1532835 h 3330713"/>
                    <a:gd name="connsiteX8" fmla="*/ 5942502 w 5942502"/>
                    <a:gd name="connsiteY8" fmla="*/ 158750 h 3330713"/>
                    <a:gd name="connsiteX9" fmla="*/ 4117008 w 5942502"/>
                    <a:gd name="connsiteY9" fmla="*/ 0 h 3330713"/>
                    <a:gd name="connsiteX10" fmla="*/ 2531165 w 5942502"/>
                    <a:gd name="connsiteY10" fmla="*/ 287130 h 3330713"/>
                    <a:gd name="connsiteX11" fmla="*/ 812800 w 5942502"/>
                    <a:gd name="connsiteY11" fmla="*/ 437322 h 3330713"/>
                    <a:gd name="connsiteX12" fmla="*/ 0 w 5942502"/>
                    <a:gd name="connsiteY12" fmla="*/ 689113 h 3330713"/>
                    <a:gd name="connsiteX13" fmla="*/ 874643 w 5942502"/>
                    <a:gd name="connsiteY13" fmla="*/ 1122017 h 3330713"/>
                    <a:gd name="connsiteX0" fmla="*/ 874643 w 5942502"/>
                    <a:gd name="connsiteY0" fmla="*/ 1122017 h 3330713"/>
                    <a:gd name="connsiteX1" fmla="*/ 2341217 w 5942502"/>
                    <a:gd name="connsiteY1" fmla="*/ 2199861 h 3330713"/>
                    <a:gd name="connsiteX2" fmla="*/ 2893391 w 5942502"/>
                    <a:gd name="connsiteY2" fmla="*/ 3012661 h 3330713"/>
                    <a:gd name="connsiteX3" fmla="*/ 3953565 w 5942502"/>
                    <a:gd name="connsiteY3" fmla="*/ 3330713 h 3330713"/>
                    <a:gd name="connsiteX4" fmla="*/ 5106504 w 5942502"/>
                    <a:gd name="connsiteY4" fmla="*/ 3083339 h 3330713"/>
                    <a:gd name="connsiteX5" fmla="*/ 5605944 w 5942502"/>
                    <a:gd name="connsiteY5" fmla="*/ 2472358 h 3330713"/>
                    <a:gd name="connsiteX6" fmla="*/ 5382584 w 5942502"/>
                    <a:gd name="connsiteY6" fmla="*/ 1727752 h 3330713"/>
                    <a:gd name="connsiteX7" fmla="*/ 5881758 w 5942502"/>
                    <a:gd name="connsiteY7" fmla="*/ 1532835 h 3330713"/>
                    <a:gd name="connsiteX8" fmla="*/ 5942502 w 5942502"/>
                    <a:gd name="connsiteY8" fmla="*/ 158750 h 3330713"/>
                    <a:gd name="connsiteX9" fmla="*/ 4117008 w 5942502"/>
                    <a:gd name="connsiteY9" fmla="*/ 0 h 3330713"/>
                    <a:gd name="connsiteX10" fmla="*/ 2531165 w 5942502"/>
                    <a:gd name="connsiteY10" fmla="*/ 287130 h 3330713"/>
                    <a:gd name="connsiteX11" fmla="*/ 812800 w 5942502"/>
                    <a:gd name="connsiteY11" fmla="*/ 437322 h 3330713"/>
                    <a:gd name="connsiteX12" fmla="*/ 0 w 5942502"/>
                    <a:gd name="connsiteY12" fmla="*/ 689113 h 3330713"/>
                    <a:gd name="connsiteX13" fmla="*/ 874643 w 5942502"/>
                    <a:gd name="connsiteY13" fmla="*/ 1122017 h 3330713"/>
                    <a:gd name="connsiteX0" fmla="*/ 874643 w 5942502"/>
                    <a:gd name="connsiteY0" fmla="*/ 1122017 h 3330713"/>
                    <a:gd name="connsiteX1" fmla="*/ 2341217 w 5942502"/>
                    <a:gd name="connsiteY1" fmla="*/ 2199861 h 3330713"/>
                    <a:gd name="connsiteX2" fmla="*/ 2898637 w 5942502"/>
                    <a:gd name="connsiteY2" fmla="*/ 3091345 h 3330713"/>
                    <a:gd name="connsiteX3" fmla="*/ 3953565 w 5942502"/>
                    <a:gd name="connsiteY3" fmla="*/ 3330713 h 3330713"/>
                    <a:gd name="connsiteX4" fmla="*/ 5106504 w 5942502"/>
                    <a:gd name="connsiteY4" fmla="*/ 3083339 h 3330713"/>
                    <a:gd name="connsiteX5" fmla="*/ 5605944 w 5942502"/>
                    <a:gd name="connsiteY5" fmla="*/ 2472358 h 3330713"/>
                    <a:gd name="connsiteX6" fmla="*/ 5382584 w 5942502"/>
                    <a:gd name="connsiteY6" fmla="*/ 1727752 h 3330713"/>
                    <a:gd name="connsiteX7" fmla="*/ 5881758 w 5942502"/>
                    <a:gd name="connsiteY7" fmla="*/ 1532835 h 3330713"/>
                    <a:gd name="connsiteX8" fmla="*/ 5942502 w 5942502"/>
                    <a:gd name="connsiteY8" fmla="*/ 158750 h 3330713"/>
                    <a:gd name="connsiteX9" fmla="*/ 4117008 w 5942502"/>
                    <a:gd name="connsiteY9" fmla="*/ 0 h 3330713"/>
                    <a:gd name="connsiteX10" fmla="*/ 2531165 w 5942502"/>
                    <a:gd name="connsiteY10" fmla="*/ 287130 h 3330713"/>
                    <a:gd name="connsiteX11" fmla="*/ 812800 w 5942502"/>
                    <a:gd name="connsiteY11" fmla="*/ 437322 h 3330713"/>
                    <a:gd name="connsiteX12" fmla="*/ 0 w 5942502"/>
                    <a:gd name="connsiteY12" fmla="*/ 689113 h 3330713"/>
                    <a:gd name="connsiteX13" fmla="*/ 874643 w 5942502"/>
                    <a:gd name="connsiteY13" fmla="*/ 1122017 h 3330713"/>
                    <a:gd name="connsiteX0" fmla="*/ 874643 w 5942502"/>
                    <a:gd name="connsiteY0" fmla="*/ 996123 h 3204819"/>
                    <a:gd name="connsiteX1" fmla="*/ 2341217 w 5942502"/>
                    <a:gd name="connsiteY1" fmla="*/ 2073967 h 3204819"/>
                    <a:gd name="connsiteX2" fmla="*/ 2898637 w 5942502"/>
                    <a:gd name="connsiteY2" fmla="*/ 2965451 h 3204819"/>
                    <a:gd name="connsiteX3" fmla="*/ 3953565 w 5942502"/>
                    <a:gd name="connsiteY3" fmla="*/ 3204819 h 3204819"/>
                    <a:gd name="connsiteX4" fmla="*/ 5106504 w 5942502"/>
                    <a:gd name="connsiteY4" fmla="*/ 2957445 h 3204819"/>
                    <a:gd name="connsiteX5" fmla="*/ 5605944 w 5942502"/>
                    <a:gd name="connsiteY5" fmla="*/ 2346464 h 3204819"/>
                    <a:gd name="connsiteX6" fmla="*/ 5382584 w 5942502"/>
                    <a:gd name="connsiteY6" fmla="*/ 1601858 h 3204819"/>
                    <a:gd name="connsiteX7" fmla="*/ 5881758 w 5942502"/>
                    <a:gd name="connsiteY7" fmla="*/ 1406941 h 3204819"/>
                    <a:gd name="connsiteX8" fmla="*/ 5942502 w 5942502"/>
                    <a:gd name="connsiteY8" fmla="*/ 32856 h 3204819"/>
                    <a:gd name="connsiteX9" fmla="*/ 4169464 w 5942502"/>
                    <a:gd name="connsiteY9" fmla="*/ 0 h 3204819"/>
                    <a:gd name="connsiteX10" fmla="*/ 2531165 w 5942502"/>
                    <a:gd name="connsiteY10" fmla="*/ 161236 h 3204819"/>
                    <a:gd name="connsiteX11" fmla="*/ 812800 w 5942502"/>
                    <a:gd name="connsiteY11" fmla="*/ 311428 h 3204819"/>
                    <a:gd name="connsiteX12" fmla="*/ 0 w 5942502"/>
                    <a:gd name="connsiteY12" fmla="*/ 563219 h 3204819"/>
                    <a:gd name="connsiteX13" fmla="*/ 874643 w 5942502"/>
                    <a:gd name="connsiteY13" fmla="*/ 996123 h 3204819"/>
                    <a:gd name="connsiteX0" fmla="*/ 874643 w 5932010"/>
                    <a:gd name="connsiteY0" fmla="*/ 996123 h 3204819"/>
                    <a:gd name="connsiteX1" fmla="*/ 2341217 w 5932010"/>
                    <a:gd name="connsiteY1" fmla="*/ 2073967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605944 w 5932010"/>
                    <a:gd name="connsiteY5" fmla="*/ 2346464 h 3204819"/>
                    <a:gd name="connsiteX6" fmla="*/ 5382584 w 5932010"/>
                    <a:gd name="connsiteY6" fmla="*/ 1601858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74643 w 5932010"/>
                    <a:gd name="connsiteY13" fmla="*/ 996123 h 3204819"/>
                    <a:gd name="connsiteX0" fmla="*/ 874643 w 5932010"/>
                    <a:gd name="connsiteY0" fmla="*/ 996123 h 3204819"/>
                    <a:gd name="connsiteX1" fmla="*/ 2341217 w 5932010"/>
                    <a:gd name="connsiteY1" fmla="*/ 2073967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605944 w 5932010"/>
                    <a:gd name="connsiteY5" fmla="*/ 2346464 h 3204819"/>
                    <a:gd name="connsiteX6" fmla="*/ 5503232 w 5932010"/>
                    <a:gd name="connsiteY6" fmla="*/ 1575630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74643 w 5932010"/>
                    <a:gd name="connsiteY13" fmla="*/ 996123 h 3204819"/>
                    <a:gd name="connsiteX0" fmla="*/ 874643 w 5932010"/>
                    <a:gd name="connsiteY0" fmla="*/ 996123 h 3204819"/>
                    <a:gd name="connsiteX1" fmla="*/ 2341217 w 5932010"/>
                    <a:gd name="connsiteY1" fmla="*/ 2073967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443331 w 5932010"/>
                    <a:gd name="connsiteY5" fmla="*/ 2346464 h 3204819"/>
                    <a:gd name="connsiteX6" fmla="*/ 5503232 w 5932010"/>
                    <a:gd name="connsiteY6" fmla="*/ 1575630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74643 w 5932010"/>
                    <a:gd name="connsiteY13" fmla="*/ 996123 h 3204819"/>
                    <a:gd name="connsiteX0" fmla="*/ 874643 w 5932010"/>
                    <a:gd name="connsiteY0" fmla="*/ 996123 h 3204819"/>
                    <a:gd name="connsiteX1" fmla="*/ 2341217 w 5932010"/>
                    <a:gd name="connsiteY1" fmla="*/ 2073967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527261 w 5932010"/>
                    <a:gd name="connsiteY5" fmla="*/ 2346464 h 3204819"/>
                    <a:gd name="connsiteX6" fmla="*/ 5503232 w 5932010"/>
                    <a:gd name="connsiteY6" fmla="*/ 1575630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74643 w 5932010"/>
                    <a:gd name="connsiteY13" fmla="*/ 996123 h 3204819"/>
                    <a:gd name="connsiteX0" fmla="*/ 874643 w 5932010"/>
                    <a:gd name="connsiteY0" fmla="*/ 996123 h 3204819"/>
                    <a:gd name="connsiteX1" fmla="*/ 2341217 w 5932010"/>
                    <a:gd name="connsiteY1" fmla="*/ 2073967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527261 w 5932010"/>
                    <a:gd name="connsiteY5" fmla="*/ 2346464 h 3204819"/>
                    <a:gd name="connsiteX6" fmla="*/ 5414057 w 5932010"/>
                    <a:gd name="connsiteY6" fmla="*/ 1591367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74643 w 5932010"/>
                    <a:gd name="connsiteY13" fmla="*/ 996123 h 3204819"/>
                    <a:gd name="connsiteX0" fmla="*/ 837924 w 5932010"/>
                    <a:gd name="connsiteY0" fmla="*/ 1300366 h 3204819"/>
                    <a:gd name="connsiteX1" fmla="*/ 2341217 w 5932010"/>
                    <a:gd name="connsiteY1" fmla="*/ 2073967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527261 w 5932010"/>
                    <a:gd name="connsiteY5" fmla="*/ 2346464 h 3204819"/>
                    <a:gd name="connsiteX6" fmla="*/ 5414057 w 5932010"/>
                    <a:gd name="connsiteY6" fmla="*/ 1591367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37924 w 5932010"/>
                    <a:gd name="connsiteY13" fmla="*/ 1300366 h 3204819"/>
                    <a:gd name="connsiteX0" fmla="*/ 837924 w 5932010"/>
                    <a:gd name="connsiteY0" fmla="*/ 1300366 h 3204819"/>
                    <a:gd name="connsiteX1" fmla="*/ 2236306 w 5932010"/>
                    <a:gd name="connsiteY1" fmla="*/ 2094949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527261 w 5932010"/>
                    <a:gd name="connsiteY5" fmla="*/ 2346464 h 3204819"/>
                    <a:gd name="connsiteX6" fmla="*/ 5414057 w 5932010"/>
                    <a:gd name="connsiteY6" fmla="*/ 1591367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37924 w 5932010"/>
                    <a:gd name="connsiteY13" fmla="*/ 1300366 h 3204819"/>
                    <a:gd name="connsiteX0" fmla="*/ 837924 w 5932010"/>
                    <a:gd name="connsiteY0" fmla="*/ 1300366 h 3204819"/>
                    <a:gd name="connsiteX1" fmla="*/ 1661915 w 5932010"/>
                    <a:gd name="connsiteY1" fmla="*/ 2449025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527261 w 5932010"/>
                    <a:gd name="connsiteY5" fmla="*/ 2346464 h 3204819"/>
                    <a:gd name="connsiteX6" fmla="*/ 5414057 w 5932010"/>
                    <a:gd name="connsiteY6" fmla="*/ 1591367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37924 w 5932010"/>
                    <a:gd name="connsiteY13" fmla="*/ 1300366 h 3204819"/>
                    <a:gd name="connsiteX0" fmla="*/ 837924 w 5932010"/>
                    <a:gd name="connsiteY0" fmla="*/ 1300366 h 3204819"/>
                    <a:gd name="connsiteX1" fmla="*/ 1543890 w 5932010"/>
                    <a:gd name="connsiteY1" fmla="*/ 2449025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527261 w 5932010"/>
                    <a:gd name="connsiteY5" fmla="*/ 2346464 h 3204819"/>
                    <a:gd name="connsiteX6" fmla="*/ 5414057 w 5932010"/>
                    <a:gd name="connsiteY6" fmla="*/ 1591367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37924 w 5932010"/>
                    <a:gd name="connsiteY13" fmla="*/ 1300366 h 3204819"/>
                    <a:gd name="connsiteX0" fmla="*/ 837924 w 5932010"/>
                    <a:gd name="connsiteY0" fmla="*/ 1300366 h 3204819"/>
                    <a:gd name="connsiteX1" fmla="*/ 1543890 w 5932010"/>
                    <a:gd name="connsiteY1" fmla="*/ 2449025 h 3204819"/>
                    <a:gd name="connsiteX2" fmla="*/ 2898637 w 5932010"/>
                    <a:gd name="connsiteY2" fmla="*/ 2965451 h 3204819"/>
                    <a:gd name="connsiteX3" fmla="*/ 3953565 w 5932010"/>
                    <a:gd name="connsiteY3" fmla="*/ 3204819 h 3204819"/>
                    <a:gd name="connsiteX4" fmla="*/ 5106504 w 5932010"/>
                    <a:gd name="connsiteY4" fmla="*/ 2957445 h 3204819"/>
                    <a:gd name="connsiteX5" fmla="*/ 5527261 w 5932010"/>
                    <a:gd name="connsiteY5" fmla="*/ 2346464 h 3204819"/>
                    <a:gd name="connsiteX6" fmla="*/ 5547819 w 5932010"/>
                    <a:gd name="connsiteY6" fmla="*/ 1591367 h 3204819"/>
                    <a:gd name="connsiteX7" fmla="*/ 5881758 w 5932010"/>
                    <a:gd name="connsiteY7" fmla="*/ 1406941 h 3204819"/>
                    <a:gd name="connsiteX8" fmla="*/ 5932010 w 5932010"/>
                    <a:gd name="connsiteY8" fmla="*/ 410537 h 3204819"/>
                    <a:gd name="connsiteX9" fmla="*/ 4169464 w 5932010"/>
                    <a:gd name="connsiteY9" fmla="*/ 0 h 3204819"/>
                    <a:gd name="connsiteX10" fmla="*/ 2531165 w 5932010"/>
                    <a:gd name="connsiteY10" fmla="*/ 161236 h 3204819"/>
                    <a:gd name="connsiteX11" fmla="*/ 812800 w 5932010"/>
                    <a:gd name="connsiteY11" fmla="*/ 311428 h 3204819"/>
                    <a:gd name="connsiteX12" fmla="*/ 0 w 5932010"/>
                    <a:gd name="connsiteY12" fmla="*/ 563219 h 3204819"/>
                    <a:gd name="connsiteX13" fmla="*/ 837924 w 5932010"/>
                    <a:gd name="connsiteY13" fmla="*/ 1300366 h 3204819"/>
                    <a:gd name="connsiteX0" fmla="*/ 837924 w 6031257"/>
                    <a:gd name="connsiteY0" fmla="*/ 1300366 h 3204819"/>
                    <a:gd name="connsiteX1" fmla="*/ 1543890 w 6031257"/>
                    <a:gd name="connsiteY1" fmla="*/ 2449025 h 3204819"/>
                    <a:gd name="connsiteX2" fmla="*/ 2898637 w 6031257"/>
                    <a:gd name="connsiteY2" fmla="*/ 2965451 h 3204819"/>
                    <a:gd name="connsiteX3" fmla="*/ 3953565 w 6031257"/>
                    <a:gd name="connsiteY3" fmla="*/ 3204819 h 3204819"/>
                    <a:gd name="connsiteX4" fmla="*/ 5106504 w 6031257"/>
                    <a:gd name="connsiteY4" fmla="*/ 2957445 h 3204819"/>
                    <a:gd name="connsiteX5" fmla="*/ 5527261 w 6031257"/>
                    <a:gd name="connsiteY5" fmla="*/ 2346464 h 3204819"/>
                    <a:gd name="connsiteX6" fmla="*/ 5547819 w 6031257"/>
                    <a:gd name="connsiteY6" fmla="*/ 1591367 h 3204819"/>
                    <a:gd name="connsiteX7" fmla="*/ 6031257 w 6031257"/>
                    <a:gd name="connsiteY7" fmla="*/ 1367599 h 3204819"/>
                    <a:gd name="connsiteX8" fmla="*/ 5932010 w 6031257"/>
                    <a:gd name="connsiteY8" fmla="*/ 410537 h 3204819"/>
                    <a:gd name="connsiteX9" fmla="*/ 4169464 w 6031257"/>
                    <a:gd name="connsiteY9" fmla="*/ 0 h 3204819"/>
                    <a:gd name="connsiteX10" fmla="*/ 2531165 w 6031257"/>
                    <a:gd name="connsiteY10" fmla="*/ 161236 h 3204819"/>
                    <a:gd name="connsiteX11" fmla="*/ 812800 w 6031257"/>
                    <a:gd name="connsiteY11" fmla="*/ 311428 h 3204819"/>
                    <a:gd name="connsiteX12" fmla="*/ 0 w 6031257"/>
                    <a:gd name="connsiteY12" fmla="*/ 563219 h 3204819"/>
                    <a:gd name="connsiteX13" fmla="*/ 837924 w 6031257"/>
                    <a:gd name="connsiteY13" fmla="*/ 1300366 h 3204819"/>
                    <a:gd name="connsiteX0" fmla="*/ 837924 w 6031257"/>
                    <a:gd name="connsiteY0" fmla="*/ 1300366 h 3204819"/>
                    <a:gd name="connsiteX1" fmla="*/ 1543890 w 6031257"/>
                    <a:gd name="connsiteY1" fmla="*/ 2449025 h 3204819"/>
                    <a:gd name="connsiteX2" fmla="*/ 2898637 w 6031257"/>
                    <a:gd name="connsiteY2" fmla="*/ 2965451 h 3204819"/>
                    <a:gd name="connsiteX3" fmla="*/ 3953565 w 6031257"/>
                    <a:gd name="connsiteY3" fmla="*/ 3204819 h 3204819"/>
                    <a:gd name="connsiteX4" fmla="*/ 5106504 w 6031257"/>
                    <a:gd name="connsiteY4" fmla="*/ 2957445 h 3204819"/>
                    <a:gd name="connsiteX5" fmla="*/ 5527261 w 6031257"/>
                    <a:gd name="connsiteY5" fmla="*/ 2346464 h 3204819"/>
                    <a:gd name="connsiteX6" fmla="*/ 5547819 w 6031257"/>
                    <a:gd name="connsiteY6" fmla="*/ 1591367 h 3204819"/>
                    <a:gd name="connsiteX7" fmla="*/ 6031257 w 6031257"/>
                    <a:gd name="connsiteY7" fmla="*/ 1367599 h 3204819"/>
                    <a:gd name="connsiteX8" fmla="*/ 5994957 w 6031257"/>
                    <a:gd name="connsiteY8" fmla="*/ 166618 h 3204819"/>
                    <a:gd name="connsiteX9" fmla="*/ 4169464 w 6031257"/>
                    <a:gd name="connsiteY9" fmla="*/ 0 h 3204819"/>
                    <a:gd name="connsiteX10" fmla="*/ 2531165 w 6031257"/>
                    <a:gd name="connsiteY10" fmla="*/ 161236 h 3204819"/>
                    <a:gd name="connsiteX11" fmla="*/ 812800 w 6031257"/>
                    <a:gd name="connsiteY11" fmla="*/ 311428 h 3204819"/>
                    <a:gd name="connsiteX12" fmla="*/ 0 w 6031257"/>
                    <a:gd name="connsiteY12" fmla="*/ 563219 h 3204819"/>
                    <a:gd name="connsiteX13" fmla="*/ 837924 w 6031257"/>
                    <a:gd name="connsiteY13" fmla="*/ 1300366 h 3204819"/>
                    <a:gd name="connsiteX0" fmla="*/ 837924 w 6031257"/>
                    <a:gd name="connsiteY0" fmla="*/ 1379050 h 3283503"/>
                    <a:gd name="connsiteX1" fmla="*/ 1543890 w 6031257"/>
                    <a:gd name="connsiteY1" fmla="*/ 2527709 h 3283503"/>
                    <a:gd name="connsiteX2" fmla="*/ 2898637 w 6031257"/>
                    <a:gd name="connsiteY2" fmla="*/ 3044135 h 3283503"/>
                    <a:gd name="connsiteX3" fmla="*/ 3953565 w 6031257"/>
                    <a:gd name="connsiteY3" fmla="*/ 3283503 h 3283503"/>
                    <a:gd name="connsiteX4" fmla="*/ 5106504 w 6031257"/>
                    <a:gd name="connsiteY4" fmla="*/ 3036129 h 3283503"/>
                    <a:gd name="connsiteX5" fmla="*/ 5527261 w 6031257"/>
                    <a:gd name="connsiteY5" fmla="*/ 2425148 h 3283503"/>
                    <a:gd name="connsiteX6" fmla="*/ 5547819 w 6031257"/>
                    <a:gd name="connsiteY6" fmla="*/ 1670051 h 3283503"/>
                    <a:gd name="connsiteX7" fmla="*/ 6031257 w 6031257"/>
                    <a:gd name="connsiteY7" fmla="*/ 1446283 h 3283503"/>
                    <a:gd name="connsiteX8" fmla="*/ 5994957 w 6031257"/>
                    <a:gd name="connsiteY8" fmla="*/ 245302 h 3283503"/>
                    <a:gd name="connsiteX9" fmla="*/ 4169464 w 6031257"/>
                    <a:gd name="connsiteY9" fmla="*/ 0 h 3283503"/>
                    <a:gd name="connsiteX10" fmla="*/ 2531165 w 6031257"/>
                    <a:gd name="connsiteY10" fmla="*/ 239920 h 3283503"/>
                    <a:gd name="connsiteX11" fmla="*/ 812800 w 6031257"/>
                    <a:gd name="connsiteY11" fmla="*/ 390112 h 3283503"/>
                    <a:gd name="connsiteX12" fmla="*/ 0 w 6031257"/>
                    <a:gd name="connsiteY12" fmla="*/ 641903 h 3283503"/>
                    <a:gd name="connsiteX13" fmla="*/ 837924 w 6031257"/>
                    <a:gd name="connsiteY13" fmla="*/ 1379050 h 3283503"/>
                    <a:gd name="connsiteX0" fmla="*/ 837924 w 6031257"/>
                    <a:gd name="connsiteY0" fmla="*/ 1379050 h 3283503"/>
                    <a:gd name="connsiteX1" fmla="*/ 1543890 w 6031257"/>
                    <a:gd name="connsiteY1" fmla="*/ 2527709 h 3283503"/>
                    <a:gd name="connsiteX2" fmla="*/ 2898637 w 6031257"/>
                    <a:gd name="connsiteY2" fmla="*/ 3044135 h 3283503"/>
                    <a:gd name="connsiteX3" fmla="*/ 3953565 w 6031257"/>
                    <a:gd name="connsiteY3" fmla="*/ 3283503 h 3283503"/>
                    <a:gd name="connsiteX4" fmla="*/ 5106504 w 6031257"/>
                    <a:gd name="connsiteY4" fmla="*/ 3036129 h 3283503"/>
                    <a:gd name="connsiteX5" fmla="*/ 5527261 w 6031257"/>
                    <a:gd name="connsiteY5" fmla="*/ 2425148 h 3283503"/>
                    <a:gd name="connsiteX6" fmla="*/ 5547819 w 6031257"/>
                    <a:gd name="connsiteY6" fmla="*/ 1670051 h 3283503"/>
                    <a:gd name="connsiteX7" fmla="*/ 6031257 w 6031257"/>
                    <a:gd name="connsiteY7" fmla="*/ 1446283 h 3283503"/>
                    <a:gd name="connsiteX8" fmla="*/ 5994957 w 6031257"/>
                    <a:gd name="connsiteY8" fmla="*/ 245302 h 3283503"/>
                    <a:gd name="connsiteX9" fmla="*/ 4169464 w 6031257"/>
                    <a:gd name="connsiteY9" fmla="*/ 0 h 3283503"/>
                    <a:gd name="connsiteX10" fmla="*/ 2578375 w 6031257"/>
                    <a:gd name="connsiteY10" fmla="*/ 184842 h 3283503"/>
                    <a:gd name="connsiteX11" fmla="*/ 812800 w 6031257"/>
                    <a:gd name="connsiteY11" fmla="*/ 390112 h 3283503"/>
                    <a:gd name="connsiteX12" fmla="*/ 0 w 6031257"/>
                    <a:gd name="connsiteY12" fmla="*/ 641903 h 3283503"/>
                    <a:gd name="connsiteX13" fmla="*/ 837924 w 6031257"/>
                    <a:gd name="connsiteY13" fmla="*/ 1379050 h 3283503"/>
                    <a:gd name="connsiteX0" fmla="*/ 25124 w 5218457"/>
                    <a:gd name="connsiteY0" fmla="*/ 1379050 h 3283503"/>
                    <a:gd name="connsiteX1" fmla="*/ 731090 w 5218457"/>
                    <a:gd name="connsiteY1" fmla="*/ 2527709 h 3283503"/>
                    <a:gd name="connsiteX2" fmla="*/ 2085837 w 5218457"/>
                    <a:gd name="connsiteY2" fmla="*/ 3044135 h 3283503"/>
                    <a:gd name="connsiteX3" fmla="*/ 3140765 w 5218457"/>
                    <a:gd name="connsiteY3" fmla="*/ 3283503 h 3283503"/>
                    <a:gd name="connsiteX4" fmla="*/ 4293704 w 5218457"/>
                    <a:gd name="connsiteY4" fmla="*/ 3036129 h 3283503"/>
                    <a:gd name="connsiteX5" fmla="*/ 4714461 w 5218457"/>
                    <a:gd name="connsiteY5" fmla="*/ 2425148 h 3283503"/>
                    <a:gd name="connsiteX6" fmla="*/ 4735019 w 5218457"/>
                    <a:gd name="connsiteY6" fmla="*/ 1670051 h 3283503"/>
                    <a:gd name="connsiteX7" fmla="*/ 5218457 w 5218457"/>
                    <a:gd name="connsiteY7" fmla="*/ 1446283 h 3283503"/>
                    <a:gd name="connsiteX8" fmla="*/ 5182157 w 5218457"/>
                    <a:gd name="connsiteY8" fmla="*/ 245302 h 3283503"/>
                    <a:gd name="connsiteX9" fmla="*/ 3356664 w 5218457"/>
                    <a:gd name="connsiteY9" fmla="*/ 0 h 3283503"/>
                    <a:gd name="connsiteX10" fmla="*/ 1765575 w 5218457"/>
                    <a:gd name="connsiteY10" fmla="*/ 184842 h 3283503"/>
                    <a:gd name="connsiteX11" fmla="*/ 0 w 5218457"/>
                    <a:gd name="connsiteY11" fmla="*/ 390112 h 3283503"/>
                    <a:gd name="connsiteX12" fmla="*/ 25124 w 5218457"/>
                    <a:gd name="connsiteY12" fmla="*/ 1379050 h 3283503"/>
                    <a:gd name="connsiteX0" fmla="*/ 0 w 5193333"/>
                    <a:gd name="connsiteY0" fmla="*/ 1379050 h 3283503"/>
                    <a:gd name="connsiteX1" fmla="*/ 705966 w 5193333"/>
                    <a:gd name="connsiteY1" fmla="*/ 2527709 h 3283503"/>
                    <a:gd name="connsiteX2" fmla="*/ 2060713 w 5193333"/>
                    <a:gd name="connsiteY2" fmla="*/ 3044135 h 3283503"/>
                    <a:gd name="connsiteX3" fmla="*/ 3115641 w 5193333"/>
                    <a:gd name="connsiteY3" fmla="*/ 3283503 h 3283503"/>
                    <a:gd name="connsiteX4" fmla="*/ 4268580 w 5193333"/>
                    <a:gd name="connsiteY4" fmla="*/ 3036129 h 3283503"/>
                    <a:gd name="connsiteX5" fmla="*/ 4689337 w 5193333"/>
                    <a:gd name="connsiteY5" fmla="*/ 2425148 h 3283503"/>
                    <a:gd name="connsiteX6" fmla="*/ 4709895 w 5193333"/>
                    <a:gd name="connsiteY6" fmla="*/ 1670051 h 3283503"/>
                    <a:gd name="connsiteX7" fmla="*/ 5193333 w 5193333"/>
                    <a:gd name="connsiteY7" fmla="*/ 1446283 h 3283503"/>
                    <a:gd name="connsiteX8" fmla="*/ 5157033 w 5193333"/>
                    <a:gd name="connsiteY8" fmla="*/ 245302 h 3283503"/>
                    <a:gd name="connsiteX9" fmla="*/ 3331540 w 5193333"/>
                    <a:gd name="connsiteY9" fmla="*/ 0 h 3283503"/>
                    <a:gd name="connsiteX10" fmla="*/ 1740451 w 5193333"/>
                    <a:gd name="connsiteY10" fmla="*/ 184842 h 3283503"/>
                    <a:gd name="connsiteX11" fmla="*/ 0 w 5193333"/>
                    <a:gd name="connsiteY11" fmla="*/ 1379050 h 3283503"/>
                    <a:gd name="connsiteX0" fmla="*/ 0 w 4752704"/>
                    <a:gd name="connsiteY0" fmla="*/ 1342331 h 3283503"/>
                    <a:gd name="connsiteX1" fmla="*/ 265337 w 4752704"/>
                    <a:gd name="connsiteY1" fmla="*/ 2527709 h 3283503"/>
                    <a:gd name="connsiteX2" fmla="*/ 1620084 w 4752704"/>
                    <a:gd name="connsiteY2" fmla="*/ 3044135 h 3283503"/>
                    <a:gd name="connsiteX3" fmla="*/ 2675012 w 4752704"/>
                    <a:gd name="connsiteY3" fmla="*/ 3283503 h 3283503"/>
                    <a:gd name="connsiteX4" fmla="*/ 3827951 w 4752704"/>
                    <a:gd name="connsiteY4" fmla="*/ 3036129 h 3283503"/>
                    <a:gd name="connsiteX5" fmla="*/ 4248708 w 4752704"/>
                    <a:gd name="connsiteY5" fmla="*/ 2425148 h 3283503"/>
                    <a:gd name="connsiteX6" fmla="*/ 4269266 w 4752704"/>
                    <a:gd name="connsiteY6" fmla="*/ 1670051 h 3283503"/>
                    <a:gd name="connsiteX7" fmla="*/ 4752704 w 4752704"/>
                    <a:gd name="connsiteY7" fmla="*/ 1446283 h 3283503"/>
                    <a:gd name="connsiteX8" fmla="*/ 4716404 w 4752704"/>
                    <a:gd name="connsiteY8" fmla="*/ 245302 h 3283503"/>
                    <a:gd name="connsiteX9" fmla="*/ 2890911 w 4752704"/>
                    <a:gd name="connsiteY9" fmla="*/ 0 h 3283503"/>
                    <a:gd name="connsiteX10" fmla="*/ 1299822 w 4752704"/>
                    <a:gd name="connsiteY10" fmla="*/ 184842 h 3283503"/>
                    <a:gd name="connsiteX11" fmla="*/ 0 w 4752704"/>
                    <a:gd name="connsiteY11" fmla="*/ 1342331 h 3283503"/>
                    <a:gd name="connsiteX0" fmla="*/ 0 w 4752704"/>
                    <a:gd name="connsiteY0" fmla="*/ 1342331 h 3283503"/>
                    <a:gd name="connsiteX1" fmla="*/ 265337 w 4752704"/>
                    <a:gd name="connsiteY1" fmla="*/ 2527709 h 3283503"/>
                    <a:gd name="connsiteX2" fmla="*/ 1620084 w 4752704"/>
                    <a:gd name="connsiteY2" fmla="*/ 3044135 h 3283503"/>
                    <a:gd name="connsiteX3" fmla="*/ 2675012 w 4752704"/>
                    <a:gd name="connsiteY3" fmla="*/ 3283503 h 3283503"/>
                    <a:gd name="connsiteX4" fmla="*/ 3827951 w 4752704"/>
                    <a:gd name="connsiteY4" fmla="*/ 3036129 h 3283503"/>
                    <a:gd name="connsiteX5" fmla="*/ 4248708 w 4752704"/>
                    <a:gd name="connsiteY5" fmla="*/ 2425148 h 3283503"/>
                    <a:gd name="connsiteX6" fmla="*/ 4269266 w 4752704"/>
                    <a:gd name="connsiteY6" fmla="*/ 1670051 h 3283503"/>
                    <a:gd name="connsiteX7" fmla="*/ 4752704 w 4752704"/>
                    <a:gd name="connsiteY7" fmla="*/ 1446283 h 3283503"/>
                    <a:gd name="connsiteX8" fmla="*/ 4716404 w 4752704"/>
                    <a:gd name="connsiteY8" fmla="*/ 245302 h 3283503"/>
                    <a:gd name="connsiteX9" fmla="*/ 2890911 w 4752704"/>
                    <a:gd name="connsiteY9" fmla="*/ 0 h 3283503"/>
                    <a:gd name="connsiteX10" fmla="*/ 1252612 w 4752704"/>
                    <a:gd name="connsiteY10" fmla="*/ 410402 h 3283503"/>
                    <a:gd name="connsiteX11" fmla="*/ 0 w 4752704"/>
                    <a:gd name="connsiteY11" fmla="*/ 1342331 h 3283503"/>
                    <a:gd name="connsiteX0" fmla="*/ 0 w 4752704"/>
                    <a:gd name="connsiteY0" fmla="*/ 1097029 h 3038201"/>
                    <a:gd name="connsiteX1" fmla="*/ 265337 w 4752704"/>
                    <a:gd name="connsiteY1" fmla="*/ 2282407 h 3038201"/>
                    <a:gd name="connsiteX2" fmla="*/ 1620084 w 4752704"/>
                    <a:gd name="connsiteY2" fmla="*/ 2798833 h 3038201"/>
                    <a:gd name="connsiteX3" fmla="*/ 2675012 w 4752704"/>
                    <a:gd name="connsiteY3" fmla="*/ 3038201 h 3038201"/>
                    <a:gd name="connsiteX4" fmla="*/ 3827951 w 4752704"/>
                    <a:gd name="connsiteY4" fmla="*/ 2790827 h 3038201"/>
                    <a:gd name="connsiteX5" fmla="*/ 4248708 w 4752704"/>
                    <a:gd name="connsiteY5" fmla="*/ 2179846 h 3038201"/>
                    <a:gd name="connsiteX6" fmla="*/ 4269266 w 4752704"/>
                    <a:gd name="connsiteY6" fmla="*/ 1424749 h 3038201"/>
                    <a:gd name="connsiteX7" fmla="*/ 4752704 w 4752704"/>
                    <a:gd name="connsiteY7" fmla="*/ 1200981 h 3038201"/>
                    <a:gd name="connsiteX8" fmla="*/ 4716404 w 4752704"/>
                    <a:gd name="connsiteY8" fmla="*/ 0 h 3038201"/>
                    <a:gd name="connsiteX9" fmla="*/ 2770262 w 4752704"/>
                    <a:gd name="connsiteY9" fmla="*/ 389412 h 3038201"/>
                    <a:gd name="connsiteX10" fmla="*/ 1252612 w 4752704"/>
                    <a:gd name="connsiteY10" fmla="*/ 165100 h 3038201"/>
                    <a:gd name="connsiteX11" fmla="*/ 0 w 4752704"/>
                    <a:gd name="connsiteY11" fmla="*/ 1097029 h 3038201"/>
                    <a:gd name="connsiteX0" fmla="*/ 0 w 4752704"/>
                    <a:gd name="connsiteY0" fmla="*/ 931929 h 2873101"/>
                    <a:gd name="connsiteX1" fmla="*/ 265337 w 4752704"/>
                    <a:gd name="connsiteY1" fmla="*/ 2117307 h 2873101"/>
                    <a:gd name="connsiteX2" fmla="*/ 1620084 w 4752704"/>
                    <a:gd name="connsiteY2" fmla="*/ 2633733 h 2873101"/>
                    <a:gd name="connsiteX3" fmla="*/ 2675012 w 4752704"/>
                    <a:gd name="connsiteY3" fmla="*/ 2873101 h 2873101"/>
                    <a:gd name="connsiteX4" fmla="*/ 3827951 w 4752704"/>
                    <a:gd name="connsiteY4" fmla="*/ 2625727 h 2873101"/>
                    <a:gd name="connsiteX5" fmla="*/ 4248708 w 4752704"/>
                    <a:gd name="connsiteY5" fmla="*/ 2014746 h 2873101"/>
                    <a:gd name="connsiteX6" fmla="*/ 4269266 w 4752704"/>
                    <a:gd name="connsiteY6" fmla="*/ 1259649 h 2873101"/>
                    <a:gd name="connsiteX7" fmla="*/ 4752704 w 4752704"/>
                    <a:gd name="connsiteY7" fmla="*/ 1035881 h 2873101"/>
                    <a:gd name="connsiteX8" fmla="*/ 2770262 w 4752704"/>
                    <a:gd name="connsiteY8" fmla="*/ 224312 h 2873101"/>
                    <a:gd name="connsiteX9" fmla="*/ 1252612 w 4752704"/>
                    <a:gd name="connsiteY9" fmla="*/ 0 h 2873101"/>
                    <a:gd name="connsiteX10" fmla="*/ 0 w 4752704"/>
                    <a:gd name="connsiteY10" fmla="*/ 931929 h 2873101"/>
                    <a:gd name="connsiteX0" fmla="*/ 0 w 4752704"/>
                    <a:gd name="connsiteY0" fmla="*/ 931929 h 2873101"/>
                    <a:gd name="connsiteX1" fmla="*/ 265337 w 4752704"/>
                    <a:gd name="connsiteY1" fmla="*/ 2117307 h 2873101"/>
                    <a:gd name="connsiteX2" fmla="*/ 1620084 w 4752704"/>
                    <a:gd name="connsiteY2" fmla="*/ 2633733 h 2873101"/>
                    <a:gd name="connsiteX3" fmla="*/ 2675012 w 4752704"/>
                    <a:gd name="connsiteY3" fmla="*/ 2873101 h 2873101"/>
                    <a:gd name="connsiteX4" fmla="*/ 3827951 w 4752704"/>
                    <a:gd name="connsiteY4" fmla="*/ 2625727 h 2873101"/>
                    <a:gd name="connsiteX5" fmla="*/ 4248708 w 4752704"/>
                    <a:gd name="connsiteY5" fmla="*/ 2014746 h 2873101"/>
                    <a:gd name="connsiteX6" fmla="*/ 4646948 w 4752704"/>
                    <a:gd name="connsiteY6" fmla="*/ 1317350 h 2873101"/>
                    <a:gd name="connsiteX7" fmla="*/ 4752704 w 4752704"/>
                    <a:gd name="connsiteY7" fmla="*/ 1035881 h 2873101"/>
                    <a:gd name="connsiteX8" fmla="*/ 2770262 w 4752704"/>
                    <a:gd name="connsiteY8" fmla="*/ 224312 h 2873101"/>
                    <a:gd name="connsiteX9" fmla="*/ 1252612 w 4752704"/>
                    <a:gd name="connsiteY9" fmla="*/ 0 h 2873101"/>
                    <a:gd name="connsiteX10" fmla="*/ 0 w 4752704"/>
                    <a:gd name="connsiteY10" fmla="*/ 931929 h 2873101"/>
                    <a:gd name="connsiteX0" fmla="*/ 0 w 4752704"/>
                    <a:gd name="connsiteY0" fmla="*/ 931929 h 2873101"/>
                    <a:gd name="connsiteX1" fmla="*/ 265337 w 4752704"/>
                    <a:gd name="connsiteY1" fmla="*/ 2117307 h 2873101"/>
                    <a:gd name="connsiteX2" fmla="*/ 1620084 w 4752704"/>
                    <a:gd name="connsiteY2" fmla="*/ 2633733 h 2873101"/>
                    <a:gd name="connsiteX3" fmla="*/ 2675012 w 4752704"/>
                    <a:gd name="connsiteY3" fmla="*/ 2873101 h 2873101"/>
                    <a:gd name="connsiteX4" fmla="*/ 3827951 w 4752704"/>
                    <a:gd name="connsiteY4" fmla="*/ 2625727 h 2873101"/>
                    <a:gd name="connsiteX5" fmla="*/ 4699827 w 4752704"/>
                    <a:gd name="connsiteY5" fmla="*/ 2172113 h 2873101"/>
                    <a:gd name="connsiteX6" fmla="*/ 4646948 w 4752704"/>
                    <a:gd name="connsiteY6" fmla="*/ 1317350 h 2873101"/>
                    <a:gd name="connsiteX7" fmla="*/ 4752704 w 4752704"/>
                    <a:gd name="connsiteY7" fmla="*/ 1035881 h 2873101"/>
                    <a:gd name="connsiteX8" fmla="*/ 2770262 w 4752704"/>
                    <a:gd name="connsiteY8" fmla="*/ 224312 h 2873101"/>
                    <a:gd name="connsiteX9" fmla="*/ 1252612 w 4752704"/>
                    <a:gd name="connsiteY9" fmla="*/ 0 h 2873101"/>
                    <a:gd name="connsiteX10" fmla="*/ 0 w 4752704"/>
                    <a:gd name="connsiteY10" fmla="*/ 931929 h 2873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52704" h="2873101">
                      <a:moveTo>
                        <a:pt x="0" y="931929"/>
                      </a:moveTo>
                      <a:lnTo>
                        <a:pt x="265337" y="2117307"/>
                      </a:lnTo>
                      <a:lnTo>
                        <a:pt x="1620084" y="2633733"/>
                      </a:lnTo>
                      <a:lnTo>
                        <a:pt x="2675012" y="2873101"/>
                      </a:lnTo>
                      <a:lnTo>
                        <a:pt x="3827951" y="2625727"/>
                      </a:lnTo>
                      <a:lnTo>
                        <a:pt x="4699827" y="2172113"/>
                      </a:lnTo>
                      <a:lnTo>
                        <a:pt x="4646948" y="1317350"/>
                      </a:lnTo>
                      <a:lnTo>
                        <a:pt x="4752704" y="1035881"/>
                      </a:lnTo>
                      <a:lnTo>
                        <a:pt x="2770262" y="224312"/>
                      </a:lnTo>
                      <a:lnTo>
                        <a:pt x="1252612" y="0"/>
                      </a:lnTo>
                      <a:lnTo>
                        <a:pt x="0" y="931929"/>
                      </a:lnTo>
                      <a:close/>
                    </a:path>
                  </a:pathLst>
                </a:custGeom>
                <a:gradFill flip="none" rotWithShape="1">
                  <a:gsLst>
                    <a:gs pos="0">
                      <a:srgbClr val="F1D6D6">
                        <a:alpha val="0"/>
                      </a:srgbClr>
                    </a:gs>
                    <a:gs pos="100000">
                      <a:srgbClr val="F1D6D6">
                        <a:alpha val="0"/>
                      </a:srgbClr>
                    </a:gs>
                    <a:gs pos="54000">
                      <a:srgbClr val="F1D6D6">
                        <a:alpha val="55000"/>
                      </a:srgbClr>
                    </a:gs>
                  </a:gsLst>
                  <a:path path="circle">
                    <a:fillToRect l="50000" t="130000" r="50000" b="-30000"/>
                  </a:path>
                  <a:tileRect/>
                </a:gradFill>
                <a:ln>
                  <a:noFill/>
                </a:ln>
                <a:effectLst>
                  <a:softEdge rad="6350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GB"/>
                </a:p>
              </p:txBody>
            </p:sp>
          </p:grpSp>
          <p:sp>
            <p:nvSpPr>
              <p:cNvPr id="28" name="Rectangle 27">
                <a:extLst>
                  <a:ext uri="{FF2B5EF4-FFF2-40B4-BE49-F238E27FC236}">
                    <a16:creationId xmlns:a16="http://schemas.microsoft.com/office/drawing/2014/main" id="{5CEDAE6E-2B8B-8EF4-A18E-E99584B22732}"/>
                  </a:ext>
                </a:extLst>
              </p:cNvPr>
              <p:cNvSpPr/>
              <p:nvPr userDrawn="1"/>
            </p:nvSpPr>
            <p:spPr>
              <a:xfrm>
                <a:off x="-1429311" y="-803988"/>
                <a:ext cx="13621312" cy="7661988"/>
              </a:xfrm>
              <a:prstGeom prst="rect">
                <a:avLst/>
              </a:prstGeom>
              <a:gradFill flip="none" rotWithShape="1">
                <a:gsLst>
                  <a:gs pos="23000">
                    <a:srgbClr val="FFFFFF">
                      <a:alpha val="0"/>
                    </a:srgbClr>
                  </a:gs>
                  <a:gs pos="0">
                    <a:schemeClr val="bg1">
                      <a:alpha val="65000"/>
                    </a:schemeClr>
                  </a:gs>
                  <a:gs pos="72000">
                    <a:schemeClr val="bg1">
                      <a:alpha val="0"/>
                    </a:schemeClr>
                  </a:gs>
                  <a:gs pos="90000">
                    <a:schemeClr val="bg1">
                      <a:alpha val="43000"/>
                    </a:schemeClr>
                  </a:gs>
                </a:gsLst>
                <a:lin ang="18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6" name="Freeform: Shape 25">
              <a:extLst>
                <a:ext uri="{FF2B5EF4-FFF2-40B4-BE49-F238E27FC236}">
                  <a16:creationId xmlns:a16="http://schemas.microsoft.com/office/drawing/2014/main" id="{B9316DB2-E94C-A5F9-911E-83EE3CB848CF}"/>
                </a:ext>
              </a:extLst>
            </p:cNvPr>
            <p:cNvSpPr/>
            <p:nvPr userDrawn="1"/>
          </p:nvSpPr>
          <p:spPr>
            <a:xfrm flipH="1" flipV="1">
              <a:off x="-1429311" y="-803988"/>
              <a:ext cx="15050623" cy="8465976"/>
            </a:xfrm>
            <a:custGeom>
              <a:avLst/>
              <a:gdLst>
                <a:gd name="connsiteX0" fmla="*/ 13621312 w 15050623"/>
                <a:gd name="connsiteY0" fmla="*/ 7661988 h 8465976"/>
                <a:gd name="connsiteX1" fmla="*/ 13621312 w 15050623"/>
                <a:gd name="connsiteY1" fmla="*/ 803988 h 8465976"/>
                <a:gd name="connsiteX2" fmla="*/ 1428112 w 15050623"/>
                <a:gd name="connsiteY2" fmla="*/ 803988 h 8465976"/>
                <a:gd name="connsiteX3" fmla="*/ 1428112 w 15050623"/>
                <a:gd name="connsiteY3" fmla="*/ 7661988 h 8465976"/>
                <a:gd name="connsiteX4" fmla="*/ 15050623 w 15050623"/>
                <a:gd name="connsiteY4" fmla="*/ 8465976 h 8465976"/>
                <a:gd name="connsiteX5" fmla="*/ 0 w 15050623"/>
                <a:gd name="connsiteY5" fmla="*/ 8465976 h 8465976"/>
                <a:gd name="connsiteX6" fmla="*/ 0 w 15050623"/>
                <a:gd name="connsiteY6" fmla="*/ 0 h 8465976"/>
                <a:gd name="connsiteX7" fmla="*/ 15050623 w 15050623"/>
                <a:gd name="connsiteY7" fmla="*/ 0 h 8465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050623" h="8465976">
                  <a:moveTo>
                    <a:pt x="13621312" y="7661988"/>
                  </a:moveTo>
                  <a:lnTo>
                    <a:pt x="13621312" y="803988"/>
                  </a:lnTo>
                  <a:lnTo>
                    <a:pt x="1428112" y="803988"/>
                  </a:lnTo>
                  <a:lnTo>
                    <a:pt x="1428112" y="7661988"/>
                  </a:lnTo>
                  <a:close/>
                  <a:moveTo>
                    <a:pt x="15050623" y="8465976"/>
                  </a:moveTo>
                  <a:lnTo>
                    <a:pt x="0" y="8465976"/>
                  </a:lnTo>
                  <a:lnTo>
                    <a:pt x="0" y="0"/>
                  </a:lnTo>
                  <a:lnTo>
                    <a:pt x="15050623" y="0"/>
                  </a:lnTo>
                  <a:close/>
                </a:path>
              </a:pathLst>
            </a:custGeom>
            <a:solidFill>
              <a:srgbClr val="53555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grpSp>
      <p:pic>
        <p:nvPicPr>
          <p:cNvPr id="11" name="Graphic 10">
            <a:extLst>
              <a:ext uri="{FF2B5EF4-FFF2-40B4-BE49-F238E27FC236}">
                <a16:creationId xmlns:a16="http://schemas.microsoft.com/office/drawing/2014/main" id="{CE66AED0-363B-0E28-46D5-07AAB2D84ED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54025" y="445953"/>
            <a:ext cx="1573370" cy="935176"/>
          </a:xfrm>
          <a:prstGeom prst="rect">
            <a:avLst/>
          </a:prstGeom>
        </p:spPr>
      </p:pic>
      <p:pic>
        <p:nvPicPr>
          <p:cNvPr id="12" name="Graphic 11">
            <a:extLst>
              <a:ext uri="{FF2B5EF4-FFF2-40B4-BE49-F238E27FC236}">
                <a16:creationId xmlns:a16="http://schemas.microsoft.com/office/drawing/2014/main" id="{4F4B424B-95B1-BC28-9640-C8A11AC6B0D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705600" y="0"/>
            <a:ext cx="5486400" cy="6731000"/>
          </a:xfrm>
          <a:prstGeom prst="rect">
            <a:avLst/>
          </a:prstGeom>
        </p:spPr>
      </p:pic>
      <p:pic>
        <p:nvPicPr>
          <p:cNvPr id="13" name="Graphic 12">
            <a:extLst>
              <a:ext uri="{FF2B5EF4-FFF2-40B4-BE49-F238E27FC236}">
                <a16:creationId xmlns:a16="http://schemas.microsoft.com/office/drawing/2014/main" id="{EC0BD8C2-0794-DB85-52DF-8599E4BD04BD}"/>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454025" y="6249062"/>
            <a:ext cx="2205245" cy="164288"/>
          </a:xfrm>
          <a:prstGeom prst="rect">
            <a:avLst/>
          </a:prstGeom>
        </p:spPr>
      </p:pic>
      <p:sp>
        <p:nvSpPr>
          <p:cNvPr id="2" name="Title 1">
            <a:extLst>
              <a:ext uri="{FF2B5EF4-FFF2-40B4-BE49-F238E27FC236}">
                <a16:creationId xmlns:a16="http://schemas.microsoft.com/office/drawing/2014/main" id="{29017939-C349-4A4D-9DA6-A408B73A3647}"/>
              </a:ext>
            </a:extLst>
          </p:cNvPr>
          <p:cNvSpPr>
            <a:spLocks noGrp="1"/>
          </p:cNvSpPr>
          <p:nvPr>
            <p:ph type="ctrTitle" hasCustomPrompt="1"/>
          </p:nvPr>
        </p:nvSpPr>
        <p:spPr>
          <a:xfrm>
            <a:off x="454025" y="1800000"/>
            <a:ext cx="6480000" cy="2124000"/>
          </a:xfrm>
          <a:prstGeom prst="rect">
            <a:avLst/>
          </a:prstGeom>
        </p:spPr>
        <p:txBody>
          <a:bodyPr anchor="b">
            <a:normAutofit/>
          </a:bodyPr>
          <a:lstStyle>
            <a:lvl1pPr marL="0" algn="l" defTabSz="914400" rtl="0" eaLnBrk="1" latinLnBrk="0" hangingPunct="1">
              <a:lnSpc>
                <a:spcPct val="85000"/>
              </a:lnSpc>
              <a:defRPr lang="en-GB" sz="5000" b="0" kern="1200" dirty="0">
                <a:solidFill>
                  <a:schemeClr val="tx1"/>
                </a:solidFill>
                <a:latin typeface="+mn-lt"/>
                <a:ea typeface="+mn-ea"/>
                <a:cs typeface="+mn-cs"/>
              </a:defRPr>
            </a:lvl1pPr>
          </a:lstStyle>
          <a:p>
            <a:r>
              <a:rPr lang="en-GB"/>
              <a:t>Enter the title of your presentation here</a:t>
            </a:r>
          </a:p>
        </p:txBody>
      </p:sp>
      <p:sp>
        <p:nvSpPr>
          <p:cNvPr id="3" name="Subtitle 2">
            <a:extLst>
              <a:ext uri="{FF2B5EF4-FFF2-40B4-BE49-F238E27FC236}">
                <a16:creationId xmlns:a16="http://schemas.microsoft.com/office/drawing/2014/main" id="{6359E16D-8830-5743-9FD2-53A5DD5C2FD2}"/>
              </a:ext>
            </a:extLst>
          </p:cNvPr>
          <p:cNvSpPr>
            <a:spLocks noGrp="1"/>
          </p:cNvSpPr>
          <p:nvPr>
            <p:ph type="subTitle" idx="1" hasCustomPrompt="1"/>
          </p:nvPr>
        </p:nvSpPr>
        <p:spPr>
          <a:xfrm>
            <a:off x="454025" y="4550400"/>
            <a:ext cx="6480000" cy="468000"/>
          </a:xfrm>
          <a:prstGeom prst="rect">
            <a:avLst/>
          </a:prstGeom>
        </p:spPr>
        <p:txBody>
          <a:bodyPr>
            <a:normAutofit/>
          </a:bodyPr>
          <a:lstStyle>
            <a:lvl1pPr marL="0" indent="0" algn="l" defTabSz="914400" rtl="0" eaLnBrk="1" latinLnBrk="0" hangingPunct="1">
              <a:lnSpc>
                <a:spcPct val="90000"/>
              </a:lnSpc>
              <a:buNone/>
              <a:defRPr lang="en-GB" sz="2400" b="0" kern="1200" dirty="0">
                <a:solidFill>
                  <a:schemeClr val="tx1"/>
                </a:solidFill>
                <a:latin typeface="+mj-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Enter your name here</a:t>
            </a:r>
          </a:p>
        </p:txBody>
      </p:sp>
      <p:sp>
        <p:nvSpPr>
          <p:cNvPr id="25" name="Text Placeholder 24">
            <a:extLst>
              <a:ext uri="{FF2B5EF4-FFF2-40B4-BE49-F238E27FC236}">
                <a16:creationId xmlns:a16="http://schemas.microsoft.com/office/drawing/2014/main" id="{C134F2E4-AE2B-4743-A426-E9218482C571}"/>
              </a:ext>
            </a:extLst>
          </p:cNvPr>
          <p:cNvSpPr>
            <a:spLocks noGrp="1"/>
          </p:cNvSpPr>
          <p:nvPr>
            <p:ph type="body" sz="quarter" idx="10" hasCustomPrompt="1"/>
          </p:nvPr>
        </p:nvSpPr>
        <p:spPr>
          <a:xfrm>
            <a:off x="454024" y="5040000"/>
            <a:ext cx="6480000" cy="334515"/>
          </a:xfrm>
          <a:prstGeom prst="rect">
            <a:avLst/>
          </a:prstGeom>
        </p:spPr>
        <p:txBody>
          <a:bodyPr>
            <a:spAutoFit/>
          </a:bodyPr>
          <a:lstStyle>
            <a:lvl1pPr marL="0" indent="0">
              <a:lnSpc>
                <a:spcPct val="90000"/>
              </a:lnSpc>
              <a:buNone/>
              <a:defRPr lang="en-GB" sz="2400" dirty="0" smtClean="0">
                <a:solidFill>
                  <a:schemeClr val="tx1"/>
                </a:solidFill>
                <a:latin typeface="+mj-lt"/>
              </a:defRPr>
            </a:lvl1pPr>
            <a:lvl2pPr>
              <a:defRPr lang="en-GB" sz="1800" dirty="0" smtClean="0"/>
            </a:lvl2pPr>
            <a:lvl3pPr>
              <a:defRPr lang="en-GB" sz="1800" dirty="0" smtClean="0"/>
            </a:lvl3pPr>
            <a:lvl4pPr>
              <a:defRPr lang="en-GB" dirty="0" smtClean="0"/>
            </a:lvl4pPr>
            <a:lvl5pPr>
              <a:defRPr lang="en-GB" dirty="0"/>
            </a:lvl5pPr>
          </a:lstStyle>
          <a:p>
            <a:pPr marL="0" lvl="0"/>
            <a:r>
              <a:rPr lang="en-GB"/>
              <a:t>Enter presentation date here</a:t>
            </a:r>
          </a:p>
        </p:txBody>
      </p:sp>
      <p:sp>
        <p:nvSpPr>
          <p:cNvPr id="4" name="Date Placeholder 4">
            <a:extLst>
              <a:ext uri="{FF2B5EF4-FFF2-40B4-BE49-F238E27FC236}">
                <a16:creationId xmlns:a16="http://schemas.microsoft.com/office/drawing/2014/main" id="{DB51E057-AC47-19C4-D0EF-1C5DF0D12C3B}"/>
              </a:ext>
            </a:extLst>
          </p:cNvPr>
          <p:cNvSpPr>
            <a:spLocks noGrp="1"/>
          </p:cNvSpPr>
          <p:nvPr>
            <p:ph type="dt" sz="half" idx="11"/>
          </p:nvPr>
        </p:nvSpPr>
        <p:spPr>
          <a:xfrm>
            <a:off x="9055100" y="6937034"/>
            <a:ext cx="1676400" cy="365125"/>
          </a:xfrm>
        </p:spPr>
        <p:txBody>
          <a:bodyPr/>
          <a:lstStyle/>
          <a:p>
            <a:fld id="{6DB6FCF0-4F10-4FD5-8A98-8B92B578E100}" type="datetime1">
              <a:rPr lang="en-GB" smtClean="0"/>
              <a:t>27/01/2026</a:t>
            </a:fld>
            <a:endParaRPr lang="en-GB"/>
          </a:p>
        </p:txBody>
      </p:sp>
      <p:sp>
        <p:nvSpPr>
          <p:cNvPr id="5" name="Footer Placeholder 12">
            <a:extLst>
              <a:ext uri="{FF2B5EF4-FFF2-40B4-BE49-F238E27FC236}">
                <a16:creationId xmlns:a16="http://schemas.microsoft.com/office/drawing/2014/main" id="{CFDB59F9-FF92-CAA1-490C-7106CB27FB3E}"/>
              </a:ext>
            </a:extLst>
          </p:cNvPr>
          <p:cNvSpPr>
            <a:spLocks noGrp="1"/>
          </p:cNvSpPr>
          <p:nvPr>
            <p:ph type="ftr" sz="quarter" idx="12"/>
          </p:nvPr>
        </p:nvSpPr>
        <p:spPr>
          <a:xfrm>
            <a:off x="4038600" y="6937034"/>
            <a:ext cx="4114800" cy="365125"/>
          </a:xfrm>
        </p:spPr>
        <p:txBody>
          <a:bodyPr/>
          <a:lstStyle/>
          <a:p>
            <a:endParaRPr lang="en-GB"/>
          </a:p>
        </p:txBody>
      </p:sp>
      <p:sp>
        <p:nvSpPr>
          <p:cNvPr id="6" name="Slide Number Placeholder 13">
            <a:extLst>
              <a:ext uri="{FF2B5EF4-FFF2-40B4-BE49-F238E27FC236}">
                <a16:creationId xmlns:a16="http://schemas.microsoft.com/office/drawing/2014/main" id="{CCC6D503-DF41-2167-D33E-E7ED3AC9FE90}"/>
              </a:ext>
            </a:extLst>
          </p:cNvPr>
          <p:cNvSpPr>
            <a:spLocks noGrp="1"/>
          </p:cNvSpPr>
          <p:nvPr>
            <p:ph type="sldNum" sz="quarter" idx="13"/>
          </p:nvPr>
        </p:nvSpPr>
        <p:spPr>
          <a:xfrm>
            <a:off x="11017249" y="6937034"/>
            <a:ext cx="715341" cy="365125"/>
          </a:xfrm>
        </p:spPr>
        <p:txBody>
          <a:bodyPr/>
          <a:lstStyle/>
          <a:p>
            <a:fld id="{D030B88A-A586-41E9-87F5-B66E06292F0C}" type="slidenum">
              <a:rPr lang="en-GB" smtClean="0"/>
              <a:pPr/>
              <a:t>‹#›</a:t>
            </a:fld>
            <a:endParaRPr lang="en-GB"/>
          </a:p>
        </p:txBody>
      </p:sp>
    </p:spTree>
    <p:extLst>
      <p:ext uri="{BB962C8B-B14F-4D97-AF65-F5344CB8AC3E}">
        <p14:creationId xmlns:p14="http://schemas.microsoft.com/office/powerpoint/2010/main" val="16842737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Regular text slide + image tall">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F8AF79A-76FD-044F-9132-71FA1A7001CE}"/>
              </a:ext>
            </a:extLst>
          </p:cNvPr>
          <p:cNvSpPr>
            <a:spLocks noGrp="1"/>
          </p:cNvSpPr>
          <p:nvPr>
            <p:ph idx="1" hasCustomPrompt="1"/>
          </p:nvPr>
        </p:nvSpPr>
        <p:spPr>
          <a:xfrm>
            <a:off x="459409" y="1768475"/>
            <a:ext cx="5521920" cy="4422775"/>
          </a:xfrm>
          <a:prstGeom prst="rect">
            <a:avLst/>
          </a:prstGeom>
        </p:spPr>
        <p:txBody>
          <a:bodyPr/>
          <a:lstStyle/>
          <a:p>
            <a:pPr lvl="0"/>
            <a:r>
              <a:rPr lang="en-GB"/>
              <a:t>Enter your text here</a:t>
            </a:r>
          </a:p>
          <a:p>
            <a:pPr lvl="1"/>
            <a:r>
              <a:rPr lang="en-GB"/>
              <a:t>Second level</a:t>
            </a:r>
          </a:p>
          <a:p>
            <a:pPr lvl="2"/>
            <a:r>
              <a:rPr lang="en-GB"/>
              <a:t>Third level</a:t>
            </a:r>
          </a:p>
          <a:p>
            <a:pPr lvl="3"/>
            <a:r>
              <a:rPr lang="en-GB"/>
              <a:t>Fourth level</a:t>
            </a:r>
          </a:p>
          <a:p>
            <a:pPr lvl="4"/>
            <a:r>
              <a:rPr lang="en-GB"/>
              <a:t>Fifth level</a:t>
            </a:r>
          </a:p>
        </p:txBody>
      </p:sp>
      <p:sp>
        <p:nvSpPr>
          <p:cNvPr id="7" name="Title 6">
            <a:extLst>
              <a:ext uri="{FF2B5EF4-FFF2-40B4-BE49-F238E27FC236}">
                <a16:creationId xmlns:a16="http://schemas.microsoft.com/office/drawing/2014/main" id="{2D8B881F-5D9D-7E84-0827-2D086EECF82D}"/>
              </a:ext>
            </a:extLst>
          </p:cNvPr>
          <p:cNvSpPr>
            <a:spLocks noGrp="1"/>
          </p:cNvSpPr>
          <p:nvPr>
            <p:ph type="title"/>
          </p:nvPr>
        </p:nvSpPr>
        <p:spPr>
          <a:xfrm>
            <a:off x="459409" y="503583"/>
            <a:ext cx="5521920" cy="969617"/>
          </a:xfrm>
        </p:spPr>
        <p:txBody>
          <a:bodyPr/>
          <a:lstStyle/>
          <a:p>
            <a:r>
              <a:rPr lang="en-US"/>
              <a:t>Click to edit Master title style</a:t>
            </a:r>
            <a:endParaRPr lang="en-GB"/>
          </a:p>
        </p:txBody>
      </p:sp>
      <p:sp>
        <p:nvSpPr>
          <p:cNvPr id="8" name="Picture Placeholder 7">
            <a:extLst>
              <a:ext uri="{FF2B5EF4-FFF2-40B4-BE49-F238E27FC236}">
                <a16:creationId xmlns:a16="http://schemas.microsoft.com/office/drawing/2014/main" id="{4A7AA441-F872-983F-93A4-D4F91762A4C6}"/>
              </a:ext>
            </a:extLst>
          </p:cNvPr>
          <p:cNvSpPr>
            <a:spLocks noGrp="1"/>
          </p:cNvSpPr>
          <p:nvPr>
            <p:ph type="pic" sz="quarter" idx="14"/>
          </p:nvPr>
        </p:nvSpPr>
        <p:spPr>
          <a:xfrm>
            <a:off x="6210300" y="442913"/>
            <a:ext cx="5522913" cy="5748337"/>
          </a:xfrm>
          <a:solidFill>
            <a:schemeClr val="bg2"/>
          </a:solidFill>
        </p:spPr>
        <p:txBody>
          <a:bodyPr/>
          <a:lstStyle/>
          <a:p>
            <a:endParaRPr lang="en-GB"/>
          </a:p>
        </p:txBody>
      </p:sp>
      <p:sp>
        <p:nvSpPr>
          <p:cNvPr id="9" name="Date Placeholder 8">
            <a:extLst>
              <a:ext uri="{FF2B5EF4-FFF2-40B4-BE49-F238E27FC236}">
                <a16:creationId xmlns:a16="http://schemas.microsoft.com/office/drawing/2014/main" id="{4E22076B-EC79-AE7A-15AD-87174CC164F7}"/>
              </a:ext>
            </a:extLst>
          </p:cNvPr>
          <p:cNvSpPr>
            <a:spLocks noGrp="1"/>
          </p:cNvSpPr>
          <p:nvPr>
            <p:ph type="dt" sz="half" idx="15"/>
          </p:nvPr>
        </p:nvSpPr>
        <p:spPr/>
        <p:txBody>
          <a:bodyPr/>
          <a:lstStyle/>
          <a:p>
            <a:fld id="{4B9570CD-B89F-4C97-B154-7F3CF1878819}" type="datetime1">
              <a:rPr lang="en-GB" smtClean="0"/>
              <a:t>27/01/2026</a:t>
            </a:fld>
            <a:endParaRPr lang="en-GB"/>
          </a:p>
        </p:txBody>
      </p:sp>
      <p:sp>
        <p:nvSpPr>
          <p:cNvPr id="10" name="Footer Placeholder 9">
            <a:extLst>
              <a:ext uri="{FF2B5EF4-FFF2-40B4-BE49-F238E27FC236}">
                <a16:creationId xmlns:a16="http://schemas.microsoft.com/office/drawing/2014/main" id="{2574B397-CA4B-8B21-549B-B9598B01D70C}"/>
              </a:ext>
            </a:extLst>
          </p:cNvPr>
          <p:cNvSpPr>
            <a:spLocks noGrp="1"/>
          </p:cNvSpPr>
          <p:nvPr>
            <p:ph type="ftr" sz="quarter" idx="16"/>
          </p:nvPr>
        </p:nvSpPr>
        <p:spPr/>
        <p:txBody>
          <a:bodyPr/>
          <a:lstStyle/>
          <a:p>
            <a:endParaRPr lang="en-GB"/>
          </a:p>
        </p:txBody>
      </p:sp>
      <p:sp>
        <p:nvSpPr>
          <p:cNvPr id="11" name="Slide Number Placeholder 10">
            <a:extLst>
              <a:ext uri="{FF2B5EF4-FFF2-40B4-BE49-F238E27FC236}">
                <a16:creationId xmlns:a16="http://schemas.microsoft.com/office/drawing/2014/main" id="{82AFDD5D-448F-FEE0-FD8C-AA4AB50522B6}"/>
              </a:ext>
            </a:extLst>
          </p:cNvPr>
          <p:cNvSpPr>
            <a:spLocks noGrp="1"/>
          </p:cNvSpPr>
          <p:nvPr>
            <p:ph type="sldNum" sz="quarter" idx="17"/>
          </p:nvPr>
        </p:nvSpPr>
        <p:spPr/>
        <p:txBody>
          <a:bodyPr/>
          <a:lstStyle/>
          <a:p>
            <a:fld id="{D030B88A-A586-41E9-87F5-B66E06292F0C}" type="slidenum">
              <a:rPr lang="en-GB" smtClean="0"/>
              <a:pPr/>
              <a:t>‹#›</a:t>
            </a:fld>
            <a:endParaRPr lang="en-GB"/>
          </a:p>
        </p:txBody>
      </p:sp>
    </p:spTree>
    <p:extLst>
      <p:ext uri="{BB962C8B-B14F-4D97-AF65-F5344CB8AC3E}">
        <p14:creationId xmlns:p14="http://schemas.microsoft.com/office/powerpoint/2010/main" val="28401281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Regular text slide + image inlin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F8AF79A-76FD-044F-9132-71FA1A7001CE}"/>
              </a:ext>
            </a:extLst>
          </p:cNvPr>
          <p:cNvSpPr>
            <a:spLocks noGrp="1"/>
          </p:cNvSpPr>
          <p:nvPr>
            <p:ph idx="1" hasCustomPrompt="1"/>
          </p:nvPr>
        </p:nvSpPr>
        <p:spPr>
          <a:xfrm>
            <a:off x="459409" y="1768475"/>
            <a:ext cx="5521920" cy="3768725"/>
          </a:xfrm>
          <a:prstGeom prst="rect">
            <a:avLst/>
          </a:prstGeom>
        </p:spPr>
        <p:txBody>
          <a:bodyPr/>
          <a:lstStyle/>
          <a:p>
            <a:pPr lvl="0"/>
            <a:r>
              <a:rPr lang="en-GB"/>
              <a:t>Enter your text here</a:t>
            </a:r>
          </a:p>
          <a:p>
            <a:pPr lvl="1"/>
            <a:r>
              <a:rPr lang="en-GB"/>
              <a:t>Second level</a:t>
            </a:r>
          </a:p>
          <a:p>
            <a:pPr lvl="2"/>
            <a:r>
              <a:rPr lang="en-GB"/>
              <a:t>Third level</a:t>
            </a:r>
          </a:p>
          <a:p>
            <a:pPr lvl="3"/>
            <a:r>
              <a:rPr lang="en-GB"/>
              <a:t>Fourth level</a:t>
            </a:r>
          </a:p>
          <a:p>
            <a:pPr lvl="4"/>
            <a:r>
              <a:rPr lang="en-GB"/>
              <a:t>Fifth level</a:t>
            </a:r>
          </a:p>
        </p:txBody>
      </p:sp>
      <p:sp>
        <p:nvSpPr>
          <p:cNvPr id="7" name="Title 6">
            <a:extLst>
              <a:ext uri="{FF2B5EF4-FFF2-40B4-BE49-F238E27FC236}">
                <a16:creationId xmlns:a16="http://schemas.microsoft.com/office/drawing/2014/main" id="{2D8B881F-5D9D-7E84-0827-2D086EECF82D}"/>
              </a:ext>
            </a:extLst>
          </p:cNvPr>
          <p:cNvSpPr>
            <a:spLocks noGrp="1"/>
          </p:cNvSpPr>
          <p:nvPr>
            <p:ph type="title"/>
          </p:nvPr>
        </p:nvSpPr>
        <p:spPr>
          <a:xfrm>
            <a:off x="459408" y="503583"/>
            <a:ext cx="11275391" cy="969617"/>
          </a:xfrm>
        </p:spPr>
        <p:txBody>
          <a:bodyPr/>
          <a:lstStyle/>
          <a:p>
            <a:r>
              <a:rPr lang="en-US"/>
              <a:t>Click to edit Master title style</a:t>
            </a:r>
            <a:endParaRPr lang="en-GB"/>
          </a:p>
        </p:txBody>
      </p:sp>
      <p:sp>
        <p:nvSpPr>
          <p:cNvPr id="8" name="Picture Placeholder 7">
            <a:extLst>
              <a:ext uri="{FF2B5EF4-FFF2-40B4-BE49-F238E27FC236}">
                <a16:creationId xmlns:a16="http://schemas.microsoft.com/office/drawing/2014/main" id="{4A7AA441-F872-983F-93A4-D4F91762A4C6}"/>
              </a:ext>
            </a:extLst>
          </p:cNvPr>
          <p:cNvSpPr>
            <a:spLocks noGrp="1"/>
          </p:cNvSpPr>
          <p:nvPr>
            <p:ph type="pic" sz="quarter" idx="14"/>
          </p:nvPr>
        </p:nvSpPr>
        <p:spPr>
          <a:xfrm>
            <a:off x="6210300" y="1768475"/>
            <a:ext cx="5522913" cy="3768725"/>
          </a:xfrm>
          <a:solidFill>
            <a:schemeClr val="bg2"/>
          </a:solidFill>
        </p:spPr>
        <p:txBody>
          <a:bodyPr/>
          <a:lstStyle/>
          <a:p>
            <a:endParaRPr lang="en-GB"/>
          </a:p>
        </p:txBody>
      </p:sp>
      <p:sp>
        <p:nvSpPr>
          <p:cNvPr id="2" name="Date Placeholder 1">
            <a:extLst>
              <a:ext uri="{FF2B5EF4-FFF2-40B4-BE49-F238E27FC236}">
                <a16:creationId xmlns:a16="http://schemas.microsoft.com/office/drawing/2014/main" id="{77AE68A0-F226-51FE-9EF8-934EFEAE190D}"/>
              </a:ext>
            </a:extLst>
          </p:cNvPr>
          <p:cNvSpPr>
            <a:spLocks noGrp="1"/>
          </p:cNvSpPr>
          <p:nvPr>
            <p:ph type="dt" sz="half" idx="15"/>
          </p:nvPr>
        </p:nvSpPr>
        <p:spPr/>
        <p:txBody>
          <a:bodyPr/>
          <a:lstStyle/>
          <a:p>
            <a:fld id="{8C0E939C-A80E-47F5-9A1A-81E57B54F418}" type="datetime1">
              <a:rPr lang="en-GB" smtClean="0"/>
              <a:t>27/01/2026</a:t>
            </a:fld>
            <a:endParaRPr lang="en-GB"/>
          </a:p>
        </p:txBody>
      </p:sp>
      <p:sp>
        <p:nvSpPr>
          <p:cNvPr id="9" name="Footer Placeholder 8">
            <a:extLst>
              <a:ext uri="{FF2B5EF4-FFF2-40B4-BE49-F238E27FC236}">
                <a16:creationId xmlns:a16="http://schemas.microsoft.com/office/drawing/2014/main" id="{0C91027D-0647-E2B8-EAB2-4DDC115DF01C}"/>
              </a:ext>
            </a:extLst>
          </p:cNvPr>
          <p:cNvSpPr>
            <a:spLocks noGrp="1"/>
          </p:cNvSpPr>
          <p:nvPr>
            <p:ph type="ftr" sz="quarter" idx="16"/>
          </p:nvPr>
        </p:nvSpPr>
        <p:spPr/>
        <p:txBody>
          <a:bodyPr/>
          <a:lstStyle/>
          <a:p>
            <a:endParaRPr lang="en-GB"/>
          </a:p>
        </p:txBody>
      </p:sp>
      <p:sp>
        <p:nvSpPr>
          <p:cNvPr id="10" name="Slide Number Placeholder 9">
            <a:extLst>
              <a:ext uri="{FF2B5EF4-FFF2-40B4-BE49-F238E27FC236}">
                <a16:creationId xmlns:a16="http://schemas.microsoft.com/office/drawing/2014/main" id="{4FC567CA-D4B8-D9BC-A37D-048884DBC51E}"/>
              </a:ext>
            </a:extLst>
          </p:cNvPr>
          <p:cNvSpPr>
            <a:spLocks noGrp="1"/>
          </p:cNvSpPr>
          <p:nvPr>
            <p:ph type="sldNum" sz="quarter" idx="17"/>
          </p:nvPr>
        </p:nvSpPr>
        <p:spPr/>
        <p:txBody>
          <a:bodyPr/>
          <a:lstStyle/>
          <a:p>
            <a:fld id="{D030B88A-A586-41E9-87F5-B66E06292F0C}" type="slidenum">
              <a:rPr lang="en-GB" smtClean="0"/>
              <a:pPr/>
              <a:t>‹#›</a:t>
            </a:fld>
            <a:endParaRPr lang="en-GB"/>
          </a:p>
        </p:txBody>
      </p:sp>
    </p:spTree>
    <p:extLst>
      <p:ext uri="{BB962C8B-B14F-4D97-AF65-F5344CB8AC3E}">
        <p14:creationId xmlns:p14="http://schemas.microsoft.com/office/powerpoint/2010/main" val="20612949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Regular text slide + 6 pic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F8AF79A-76FD-044F-9132-71FA1A7001CE}"/>
              </a:ext>
            </a:extLst>
          </p:cNvPr>
          <p:cNvSpPr>
            <a:spLocks noGrp="1"/>
          </p:cNvSpPr>
          <p:nvPr>
            <p:ph idx="1" hasCustomPrompt="1"/>
          </p:nvPr>
        </p:nvSpPr>
        <p:spPr>
          <a:xfrm>
            <a:off x="459409" y="1768475"/>
            <a:ext cx="5521920" cy="4422775"/>
          </a:xfrm>
          <a:prstGeom prst="rect">
            <a:avLst/>
          </a:prstGeom>
        </p:spPr>
        <p:txBody>
          <a:bodyPr/>
          <a:lstStyle/>
          <a:p>
            <a:pPr lvl="0"/>
            <a:r>
              <a:rPr lang="en-GB"/>
              <a:t>Enter your text here</a:t>
            </a:r>
          </a:p>
          <a:p>
            <a:pPr lvl="1"/>
            <a:r>
              <a:rPr lang="en-GB"/>
              <a:t>Second level</a:t>
            </a:r>
          </a:p>
          <a:p>
            <a:pPr lvl="2"/>
            <a:r>
              <a:rPr lang="en-GB"/>
              <a:t>Third level</a:t>
            </a:r>
          </a:p>
          <a:p>
            <a:pPr lvl="3"/>
            <a:r>
              <a:rPr lang="en-GB"/>
              <a:t>Fourth level</a:t>
            </a:r>
          </a:p>
          <a:p>
            <a:pPr lvl="4"/>
            <a:r>
              <a:rPr lang="en-GB"/>
              <a:t>Fifth level</a:t>
            </a:r>
          </a:p>
        </p:txBody>
      </p:sp>
      <p:sp>
        <p:nvSpPr>
          <p:cNvPr id="7" name="Title 6">
            <a:extLst>
              <a:ext uri="{FF2B5EF4-FFF2-40B4-BE49-F238E27FC236}">
                <a16:creationId xmlns:a16="http://schemas.microsoft.com/office/drawing/2014/main" id="{2D8B881F-5D9D-7E84-0827-2D086EECF82D}"/>
              </a:ext>
            </a:extLst>
          </p:cNvPr>
          <p:cNvSpPr>
            <a:spLocks noGrp="1"/>
          </p:cNvSpPr>
          <p:nvPr>
            <p:ph type="title"/>
          </p:nvPr>
        </p:nvSpPr>
        <p:spPr>
          <a:xfrm>
            <a:off x="459409" y="503583"/>
            <a:ext cx="5521920" cy="969617"/>
          </a:xfrm>
        </p:spPr>
        <p:txBody>
          <a:bodyPr/>
          <a:lstStyle/>
          <a:p>
            <a:r>
              <a:rPr lang="en-US"/>
              <a:t>Click to edit Master title style</a:t>
            </a:r>
            <a:endParaRPr lang="en-GB"/>
          </a:p>
        </p:txBody>
      </p:sp>
      <p:sp>
        <p:nvSpPr>
          <p:cNvPr id="8" name="Picture Placeholder 7">
            <a:extLst>
              <a:ext uri="{FF2B5EF4-FFF2-40B4-BE49-F238E27FC236}">
                <a16:creationId xmlns:a16="http://schemas.microsoft.com/office/drawing/2014/main" id="{4A7AA441-F872-983F-93A4-D4F91762A4C6}"/>
              </a:ext>
            </a:extLst>
          </p:cNvPr>
          <p:cNvSpPr>
            <a:spLocks noGrp="1"/>
          </p:cNvSpPr>
          <p:nvPr>
            <p:ph type="pic" sz="quarter" idx="14"/>
          </p:nvPr>
        </p:nvSpPr>
        <p:spPr>
          <a:xfrm>
            <a:off x="6210301" y="442913"/>
            <a:ext cx="2664460" cy="1807527"/>
          </a:xfrm>
          <a:solidFill>
            <a:schemeClr val="bg2"/>
          </a:solidFill>
        </p:spPr>
        <p:txBody>
          <a:bodyPr/>
          <a:lstStyle/>
          <a:p>
            <a:endParaRPr lang="en-GB"/>
          </a:p>
        </p:txBody>
      </p:sp>
      <p:sp>
        <p:nvSpPr>
          <p:cNvPr id="2" name="Picture Placeholder 7">
            <a:extLst>
              <a:ext uri="{FF2B5EF4-FFF2-40B4-BE49-F238E27FC236}">
                <a16:creationId xmlns:a16="http://schemas.microsoft.com/office/drawing/2014/main" id="{FFAF7D83-F13E-45FC-938B-0491935C4058}"/>
              </a:ext>
            </a:extLst>
          </p:cNvPr>
          <p:cNvSpPr>
            <a:spLocks noGrp="1"/>
          </p:cNvSpPr>
          <p:nvPr>
            <p:ph type="pic" sz="quarter" idx="15"/>
          </p:nvPr>
        </p:nvSpPr>
        <p:spPr>
          <a:xfrm>
            <a:off x="9068131" y="442913"/>
            <a:ext cx="2664460" cy="1807527"/>
          </a:xfrm>
          <a:solidFill>
            <a:schemeClr val="bg2"/>
          </a:solidFill>
        </p:spPr>
        <p:txBody>
          <a:bodyPr/>
          <a:lstStyle/>
          <a:p>
            <a:endParaRPr lang="en-GB"/>
          </a:p>
        </p:txBody>
      </p:sp>
      <p:sp>
        <p:nvSpPr>
          <p:cNvPr id="9" name="Date Placeholder 8">
            <a:extLst>
              <a:ext uri="{FF2B5EF4-FFF2-40B4-BE49-F238E27FC236}">
                <a16:creationId xmlns:a16="http://schemas.microsoft.com/office/drawing/2014/main" id="{903F70E0-6198-C6CE-6CF6-B9F985CA6783}"/>
              </a:ext>
            </a:extLst>
          </p:cNvPr>
          <p:cNvSpPr>
            <a:spLocks noGrp="1"/>
          </p:cNvSpPr>
          <p:nvPr>
            <p:ph type="dt" sz="half" idx="16"/>
          </p:nvPr>
        </p:nvSpPr>
        <p:spPr/>
        <p:txBody>
          <a:bodyPr/>
          <a:lstStyle/>
          <a:p>
            <a:fld id="{30B946FE-88F9-4750-B645-2119988D5884}" type="datetime1">
              <a:rPr lang="en-GB" smtClean="0"/>
              <a:t>27/01/2026</a:t>
            </a:fld>
            <a:endParaRPr lang="en-GB"/>
          </a:p>
        </p:txBody>
      </p:sp>
      <p:sp>
        <p:nvSpPr>
          <p:cNvPr id="10" name="Footer Placeholder 9">
            <a:extLst>
              <a:ext uri="{FF2B5EF4-FFF2-40B4-BE49-F238E27FC236}">
                <a16:creationId xmlns:a16="http://schemas.microsoft.com/office/drawing/2014/main" id="{0DB65909-7119-9231-14AA-B095B8EA18D2}"/>
              </a:ext>
            </a:extLst>
          </p:cNvPr>
          <p:cNvSpPr>
            <a:spLocks noGrp="1"/>
          </p:cNvSpPr>
          <p:nvPr>
            <p:ph type="ftr" sz="quarter" idx="17"/>
          </p:nvPr>
        </p:nvSpPr>
        <p:spPr/>
        <p:txBody>
          <a:bodyPr/>
          <a:lstStyle/>
          <a:p>
            <a:endParaRPr lang="en-GB"/>
          </a:p>
        </p:txBody>
      </p:sp>
      <p:sp>
        <p:nvSpPr>
          <p:cNvPr id="11" name="Slide Number Placeholder 10">
            <a:extLst>
              <a:ext uri="{FF2B5EF4-FFF2-40B4-BE49-F238E27FC236}">
                <a16:creationId xmlns:a16="http://schemas.microsoft.com/office/drawing/2014/main" id="{F06F4E9A-3A95-A1AE-493F-1CD0E0E20BD2}"/>
              </a:ext>
            </a:extLst>
          </p:cNvPr>
          <p:cNvSpPr>
            <a:spLocks noGrp="1"/>
          </p:cNvSpPr>
          <p:nvPr>
            <p:ph type="sldNum" sz="quarter" idx="18"/>
          </p:nvPr>
        </p:nvSpPr>
        <p:spPr/>
        <p:txBody>
          <a:bodyPr/>
          <a:lstStyle/>
          <a:p>
            <a:fld id="{D030B88A-A586-41E9-87F5-B66E06292F0C}" type="slidenum">
              <a:rPr lang="en-GB" smtClean="0"/>
              <a:pPr/>
              <a:t>‹#›</a:t>
            </a:fld>
            <a:endParaRPr lang="en-GB"/>
          </a:p>
        </p:txBody>
      </p:sp>
      <p:sp>
        <p:nvSpPr>
          <p:cNvPr id="12" name="Picture Placeholder 7">
            <a:extLst>
              <a:ext uri="{FF2B5EF4-FFF2-40B4-BE49-F238E27FC236}">
                <a16:creationId xmlns:a16="http://schemas.microsoft.com/office/drawing/2014/main" id="{A389F129-1CFE-D397-037A-88CADF8C1F59}"/>
              </a:ext>
            </a:extLst>
          </p:cNvPr>
          <p:cNvSpPr>
            <a:spLocks noGrp="1"/>
          </p:cNvSpPr>
          <p:nvPr>
            <p:ph type="pic" sz="quarter" idx="19"/>
          </p:nvPr>
        </p:nvSpPr>
        <p:spPr>
          <a:xfrm>
            <a:off x="6210301" y="2413318"/>
            <a:ext cx="2664460" cy="1807527"/>
          </a:xfrm>
          <a:solidFill>
            <a:schemeClr val="bg2"/>
          </a:solidFill>
        </p:spPr>
        <p:txBody>
          <a:bodyPr/>
          <a:lstStyle/>
          <a:p>
            <a:endParaRPr lang="en-GB"/>
          </a:p>
        </p:txBody>
      </p:sp>
      <p:sp>
        <p:nvSpPr>
          <p:cNvPr id="13" name="Picture Placeholder 7">
            <a:extLst>
              <a:ext uri="{FF2B5EF4-FFF2-40B4-BE49-F238E27FC236}">
                <a16:creationId xmlns:a16="http://schemas.microsoft.com/office/drawing/2014/main" id="{73483460-6A50-C84B-6491-7D6D03D071FD}"/>
              </a:ext>
            </a:extLst>
          </p:cNvPr>
          <p:cNvSpPr>
            <a:spLocks noGrp="1"/>
          </p:cNvSpPr>
          <p:nvPr>
            <p:ph type="pic" sz="quarter" idx="20"/>
          </p:nvPr>
        </p:nvSpPr>
        <p:spPr>
          <a:xfrm>
            <a:off x="9068131" y="2413318"/>
            <a:ext cx="2664460" cy="1807527"/>
          </a:xfrm>
          <a:solidFill>
            <a:schemeClr val="bg2"/>
          </a:solidFill>
        </p:spPr>
        <p:txBody>
          <a:bodyPr/>
          <a:lstStyle/>
          <a:p>
            <a:endParaRPr lang="en-GB"/>
          </a:p>
        </p:txBody>
      </p:sp>
      <p:sp>
        <p:nvSpPr>
          <p:cNvPr id="14" name="Picture Placeholder 7">
            <a:extLst>
              <a:ext uri="{FF2B5EF4-FFF2-40B4-BE49-F238E27FC236}">
                <a16:creationId xmlns:a16="http://schemas.microsoft.com/office/drawing/2014/main" id="{CAE019D5-84D6-B677-7004-DD8DEB4D2028}"/>
              </a:ext>
            </a:extLst>
          </p:cNvPr>
          <p:cNvSpPr>
            <a:spLocks noGrp="1"/>
          </p:cNvSpPr>
          <p:nvPr>
            <p:ph type="pic" sz="quarter" idx="21"/>
          </p:nvPr>
        </p:nvSpPr>
        <p:spPr>
          <a:xfrm>
            <a:off x="6210301" y="4383723"/>
            <a:ext cx="2664460" cy="1807527"/>
          </a:xfrm>
          <a:solidFill>
            <a:schemeClr val="bg2"/>
          </a:solidFill>
        </p:spPr>
        <p:txBody>
          <a:bodyPr/>
          <a:lstStyle/>
          <a:p>
            <a:endParaRPr lang="en-GB"/>
          </a:p>
        </p:txBody>
      </p:sp>
      <p:sp>
        <p:nvSpPr>
          <p:cNvPr id="15" name="Picture Placeholder 7">
            <a:extLst>
              <a:ext uri="{FF2B5EF4-FFF2-40B4-BE49-F238E27FC236}">
                <a16:creationId xmlns:a16="http://schemas.microsoft.com/office/drawing/2014/main" id="{E1ED5FB6-2FFB-41A6-9ABB-01FC4D741D1C}"/>
              </a:ext>
            </a:extLst>
          </p:cNvPr>
          <p:cNvSpPr>
            <a:spLocks noGrp="1"/>
          </p:cNvSpPr>
          <p:nvPr>
            <p:ph type="pic" sz="quarter" idx="22"/>
          </p:nvPr>
        </p:nvSpPr>
        <p:spPr>
          <a:xfrm>
            <a:off x="9068131" y="4383723"/>
            <a:ext cx="2664460" cy="1807527"/>
          </a:xfrm>
          <a:solidFill>
            <a:schemeClr val="bg2"/>
          </a:solidFill>
        </p:spPr>
        <p:txBody>
          <a:bodyPr/>
          <a:lstStyle/>
          <a:p>
            <a:endParaRPr lang="en-GB"/>
          </a:p>
        </p:txBody>
      </p:sp>
    </p:spTree>
    <p:extLst>
      <p:ext uri="{BB962C8B-B14F-4D97-AF65-F5344CB8AC3E}">
        <p14:creationId xmlns:p14="http://schemas.microsoft.com/office/powerpoint/2010/main" val="22444474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Regular text slide 2 colum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F8AF79A-76FD-044F-9132-71FA1A7001CE}"/>
              </a:ext>
            </a:extLst>
          </p:cNvPr>
          <p:cNvSpPr>
            <a:spLocks noGrp="1"/>
          </p:cNvSpPr>
          <p:nvPr>
            <p:ph idx="1" hasCustomPrompt="1"/>
          </p:nvPr>
        </p:nvSpPr>
        <p:spPr>
          <a:xfrm>
            <a:off x="459409" y="1768475"/>
            <a:ext cx="5521920" cy="4422775"/>
          </a:xfrm>
          <a:prstGeom prst="rect">
            <a:avLst/>
          </a:prstGeom>
        </p:spPr>
        <p:txBody>
          <a:bodyPr/>
          <a:lstStyle/>
          <a:p>
            <a:pPr lvl="0"/>
            <a:r>
              <a:rPr lang="en-GB"/>
              <a:t>Enter your text here</a:t>
            </a:r>
          </a:p>
          <a:p>
            <a:pPr lvl="1"/>
            <a:r>
              <a:rPr lang="en-GB"/>
              <a:t>Second level</a:t>
            </a:r>
          </a:p>
          <a:p>
            <a:pPr lvl="2"/>
            <a:r>
              <a:rPr lang="en-GB"/>
              <a:t>Third level</a:t>
            </a:r>
          </a:p>
          <a:p>
            <a:pPr lvl="3"/>
            <a:r>
              <a:rPr lang="en-GB"/>
              <a:t>Fourth level</a:t>
            </a:r>
          </a:p>
          <a:p>
            <a:pPr lvl="4"/>
            <a:r>
              <a:rPr lang="en-GB"/>
              <a:t>Fifth level</a:t>
            </a:r>
          </a:p>
        </p:txBody>
      </p:sp>
      <p:sp>
        <p:nvSpPr>
          <p:cNvPr id="7" name="Title 6">
            <a:extLst>
              <a:ext uri="{FF2B5EF4-FFF2-40B4-BE49-F238E27FC236}">
                <a16:creationId xmlns:a16="http://schemas.microsoft.com/office/drawing/2014/main" id="{2D8B881F-5D9D-7E84-0827-2D086EECF82D}"/>
              </a:ext>
            </a:extLst>
          </p:cNvPr>
          <p:cNvSpPr>
            <a:spLocks noGrp="1"/>
          </p:cNvSpPr>
          <p:nvPr>
            <p:ph type="title"/>
          </p:nvPr>
        </p:nvSpPr>
        <p:spPr>
          <a:xfrm>
            <a:off x="459409" y="503583"/>
            <a:ext cx="5521920" cy="969617"/>
          </a:xfrm>
        </p:spPr>
        <p:txBody>
          <a:bodyPr/>
          <a:lstStyle/>
          <a:p>
            <a:r>
              <a:rPr lang="en-US"/>
              <a:t>Click to edit Master title style</a:t>
            </a:r>
            <a:endParaRPr lang="en-GB"/>
          </a:p>
        </p:txBody>
      </p:sp>
      <p:sp>
        <p:nvSpPr>
          <p:cNvPr id="9" name="Date Placeholder 8">
            <a:extLst>
              <a:ext uri="{FF2B5EF4-FFF2-40B4-BE49-F238E27FC236}">
                <a16:creationId xmlns:a16="http://schemas.microsoft.com/office/drawing/2014/main" id="{4E22076B-EC79-AE7A-15AD-87174CC164F7}"/>
              </a:ext>
            </a:extLst>
          </p:cNvPr>
          <p:cNvSpPr>
            <a:spLocks noGrp="1"/>
          </p:cNvSpPr>
          <p:nvPr>
            <p:ph type="dt" sz="half" idx="15"/>
          </p:nvPr>
        </p:nvSpPr>
        <p:spPr/>
        <p:txBody>
          <a:bodyPr/>
          <a:lstStyle/>
          <a:p>
            <a:fld id="{ACE67CE8-FE25-4FFC-906E-55857506D729}" type="datetime1">
              <a:rPr lang="en-GB" smtClean="0"/>
              <a:t>27/01/2026</a:t>
            </a:fld>
            <a:endParaRPr lang="en-GB"/>
          </a:p>
        </p:txBody>
      </p:sp>
      <p:sp>
        <p:nvSpPr>
          <p:cNvPr id="10" name="Footer Placeholder 9">
            <a:extLst>
              <a:ext uri="{FF2B5EF4-FFF2-40B4-BE49-F238E27FC236}">
                <a16:creationId xmlns:a16="http://schemas.microsoft.com/office/drawing/2014/main" id="{2574B397-CA4B-8B21-549B-B9598B01D70C}"/>
              </a:ext>
            </a:extLst>
          </p:cNvPr>
          <p:cNvSpPr>
            <a:spLocks noGrp="1"/>
          </p:cNvSpPr>
          <p:nvPr>
            <p:ph type="ftr" sz="quarter" idx="16"/>
          </p:nvPr>
        </p:nvSpPr>
        <p:spPr/>
        <p:txBody>
          <a:bodyPr/>
          <a:lstStyle/>
          <a:p>
            <a:endParaRPr lang="en-GB"/>
          </a:p>
        </p:txBody>
      </p:sp>
      <p:sp>
        <p:nvSpPr>
          <p:cNvPr id="11" name="Slide Number Placeholder 10">
            <a:extLst>
              <a:ext uri="{FF2B5EF4-FFF2-40B4-BE49-F238E27FC236}">
                <a16:creationId xmlns:a16="http://schemas.microsoft.com/office/drawing/2014/main" id="{82AFDD5D-448F-FEE0-FD8C-AA4AB50522B6}"/>
              </a:ext>
            </a:extLst>
          </p:cNvPr>
          <p:cNvSpPr>
            <a:spLocks noGrp="1"/>
          </p:cNvSpPr>
          <p:nvPr>
            <p:ph type="sldNum" sz="quarter" idx="17"/>
          </p:nvPr>
        </p:nvSpPr>
        <p:spPr/>
        <p:txBody>
          <a:bodyPr/>
          <a:lstStyle/>
          <a:p>
            <a:fld id="{D030B88A-A586-41E9-87F5-B66E06292F0C}" type="slidenum">
              <a:rPr lang="en-GB" smtClean="0"/>
              <a:pPr/>
              <a:t>‹#›</a:t>
            </a:fld>
            <a:endParaRPr lang="en-GB"/>
          </a:p>
        </p:txBody>
      </p:sp>
      <p:sp>
        <p:nvSpPr>
          <p:cNvPr id="4" name="Chart Placeholder 3">
            <a:extLst>
              <a:ext uri="{FF2B5EF4-FFF2-40B4-BE49-F238E27FC236}">
                <a16:creationId xmlns:a16="http://schemas.microsoft.com/office/drawing/2014/main" id="{21D2EA28-4DD8-0221-836D-34B2795FEC5E}"/>
              </a:ext>
            </a:extLst>
          </p:cNvPr>
          <p:cNvSpPr>
            <a:spLocks noGrp="1"/>
          </p:cNvSpPr>
          <p:nvPr>
            <p:ph type="chart" sz="quarter" idx="18"/>
          </p:nvPr>
        </p:nvSpPr>
        <p:spPr>
          <a:xfrm>
            <a:off x="6096000" y="503583"/>
            <a:ext cx="5638800" cy="5687667"/>
          </a:xfrm>
        </p:spPr>
        <p:txBody>
          <a:bodyPr/>
          <a:lstStyle/>
          <a:p>
            <a:endParaRPr lang="en-GB"/>
          </a:p>
        </p:txBody>
      </p:sp>
    </p:spTree>
    <p:extLst>
      <p:ext uri="{BB962C8B-B14F-4D97-AF65-F5344CB8AC3E}">
        <p14:creationId xmlns:p14="http://schemas.microsoft.com/office/powerpoint/2010/main" val="12392983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Regular text slide 2 colum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F8AF79A-76FD-044F-9132-71FA1A7001CE}"/>
              </a:ext>
            </a:extLst>
          </p:cNvPr>
          <p:cNvSpPr>
            <a:spLocks noGrp="1"/>
          </p:cNvSpPr>
          <p:nvPr>
            <p:ph idx="1" hasCustomPrompt="1"/>
          </p:nvPr>
        </p:nvSpPr>
        <p:spPr>
          <a:xfrm>
            <a:off x="459409" y="1768475"/>
            <a:ext cx="3261691" cy="4422775"/>
          </a:xfrm>
          <a:prstGeom prst="rect">
            <a:avLst/>
          </a:prstGeom>
        </p:spPr>
        <p:txBody>
          <a:bodyPr/>
          <a:lstStyle/>
          <a:p>
            <a:pPr lvl="0"/>
            <a:r>
              <a:rPr lang="en-GB"/>
              <a:t>Enter your text here</a:t>
            </a:r>
          </a:p>
          <a:p>
            <a:pPr lvl="1"/>
            <a:r>
              <a:rPr lang="en-GB"/>
              <a:t>Second level</a:t>
            </a:r>
          </a:p>
          <a:p>
            <a:pPr lvl="2"/>
            <a:r>
              <a:rPr lang="en-GB"/>
              <a:t>Third level</a:t>
            </a:r>
          </a:p>
          <a:p>
            <a:pPr lvl="3"/>
            <a:r>
              <a:rPr lang="en-GB"/>
              <a:t>Fourth level</a:t>
            </a:r>
          </a:p>
          <a:p>
            <a:pPr lvl="4"/>
            <a:r>
              <a:rPr lang="en-GB"/>
              <a:t>Fifth level</a:t>
            </a:r>
          </a:p>
        </p:txBody>
      </p:sp>
      <p:sp>
        <p:nvSpPr>
          <p:cNvPr id="7" name="Title 6">
            <a:extLst>
              <a:ext uri="{FF2B5EF4-FFF2-40B4-BE49-F238E27FC236}">
                <a16:creationId xmlns:a16="http://schemas.microsoft.com/office/drawing/2014/main" id="{2D8B881F-5D9D-7E84-0827-2D086EECF82D}"/>
              </a:ext>
            </a:extLst>
          </p:cNvPr>
          <p:cNvSpPr>
            <a:spLocks noGrp="1"/>
          </p:cNvSpPr>
          <p:nvPr>
            <p:ph type="title"/>
          </p:nvPr>
        </p:nvSpPr>
        <p:spPr>
          <a:xfrm>
            <a:off x="459409" y="503583"/>
            <a:ext cx="3261691" cy="969617"/>
          </a:xfrm>
        </p:spPr>
        <p:txBody>
          <a:bodyPr/>
          <a:lstStyle/>
          <a:p>
            <a:r>
              <a:rPr lang="en-US"/>
              <a:t>Click to edit Master title style</a:t>
            </a:r>
            <a:endParaRPr lang="en-GB"/>
          </a:p>
        </p:txBody>
      </p:sp>
      <p:sp>
        <p:nvSpPr>
          <p:cNvPr id="9" name="Date Placeholder 8">
            <a:extLst>
              <a:ext uri="{FF2B5EF4-FFF2-40B4-BE49-F238E27FC236}">
                <a16:creationId xmlns:a16="http://schemas.microsoft.com/office/drawing/2014/main" id="{4E22076B-EC79-AE7A-15AD-87174CC164F7}"/>
              </a:ext>
            </a:extLst>
          </p:cNvPr>
          <p:cNvSpPr>
            <a:spLocks noGrp="1"/>
          </p:cNvSpPr>
          <p:nvPr>
            <p:ph type="dt" sz="half" idx="15"/>
          </p:nvPr>
        </p:nvSpPr>
        <p:spPr/>
        <p:txBody>
          <a:bodyPr/>
          <a:lstStyle/>
          <a:p>
            <a:fld id="{52ADE920-E739-4912-A63D-91C0F705ECBD}" type="datetime1">
              <a:rPr lang="en-GB" smtClean="0"/>
              <a:t>27/01/2026</a:t>
            </a:fld>
            <a:endParaRPr lang="en-GB"/>
          </a:p>
        </p:txBody>
      </p:sp>
      <p:sp>
        <p:nvSpPr>
          <p:cNvPr id="10" name="Footer Placeholder 9">
            <a:extLst>
              <a:ext uri="{FF2B5EF4-FFF2-40B4-BE49-F238E27FC236}">
                <a16:creationId xmlns:a16="http://schemas.microsoft.com/office/drawing/2014/main" id="{2574B397-CA4B-8B21-549B-B9598B01D70C}"/>
              </a:ext>
            </a:extLst>
          </p:cNvPr>
          <p:cNvSpPr>
            <a:spLocks noGrp="1"/>
          </p:cNvSpPr>
          <p:nvPr>
            <p:ph type="ftr" sz="quarter" idx="16"/>
          </p:nvPr>
        </p:nvSpPr>
        <p:spPr/>
        <p:txBody>
          <a:bodyPr/>
          <a:lstStyle/>
          <a:p>
            <a:endParaRPr lang="en-GB"/>
          </a:p>
        </p:txBody>
      </p:sp>
      <p:sp>
        <p:nvSpPr>
          <p:cNvPr id="11" name="Slide Number Placeholder 10">
            <a:extLst>
              <a:ext uri="{FF2B5EF4-FFF2-40B4-BE49-F238E27FC236}">
                <a16:creationId xmlns:a16="http://schemas.microsoft.com/office/drawing/2014/main" id="{82AFDD5D-448F-FEE0-FD8C-AA4AB50522B6}"/>
              </a:ext>
            </a:extLst>
          </p:cNvPr>
          <p:cNvSpPr>
            <a:spLocks noGrp="1"/>
          </p:cNvSpPr>
          <p:nvPr>
            <p:ph type="sldNum" sz="quarter" idx="17"/>
          </p:nvPr>
        </p:nvSpPr>
        <p:spPr/>
        <p:txBody>
          <a:bodyPr/>
          <a:lstStyle/>
          <a:p>
            <a:fld id="{D030B88A-A586-41E9-87F5-B66E06292F0C}" type="slidenum">
              <a:rPr lang="en-GB" smtClean="0"/>
              <a:pPr/>
              <a:t>‹#›</a:t>
            </a:fld>
            <a:endParaRPr lang="en-GB"/>
          </a:p>
        </p:txBody>
      </p:sp>
      <p:sp>
        <p:nvSpPr>
          <p:cNvPr id="4" name="Chart Placeholder 3">
            <a:extLst>
              <a:ext uri="{FF2B5EF4-FFF2-40B4-BE49-F238E27FC236}">
                <a16:creationId xmlns:a16="http://schemas.microsoft.com/office/drawing/2014/main" id="{21D2EA28-4DD8-0221-836D-34B2795FEC5E}"/>
              </a:ext>
            </a:extLst>
          </p:cNvPr>
          <p:cNvSpPr>
            <a:spLocks noGrp="1"/>
          </p:cNvSpPr>
          <p:nvPr>
            <p:ph type="chart" sz="quarter" idx="18"/>
          </p:nvPr>
        </p:nvSpPr>
        <p:spPr>
          <a:xfrm>
            <a:off x="4038600" y="503583"/>
            <a:ext cx="7696200" cy="5687667"/>
          </a:xfrm>
        </p:spPr>
        <p:txBody>
          <a:bodyPr/>
          <a:lstStyle/>
          <a:p>
            <a:endParaRPr lang="en-GB"/>
          </a:p>
        </p:txBody>
      </p:sp>
    </p:spTree>
    <p:extLst>
      <p:ext uri="{BB962C8B-B14F-4D97-AF65-F5344CB8AC3E}">
        <p14:creationId xmlns:p14="http://schemas.microsoft.com/office/powerpoint/2010/main" val="1379187597"/>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image" Target="../media/image1.png"/><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image" Target="../media/image2.svg"/><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93B09F7-1438-8858-7F00-C7B315D7D033}"/>
              </a:ext>
            </a:extLst>
          </p:cNvPr>
          <p:cNvSpPr>
            <a:spLocks noGrp="1"/>
          </p:cNvSpPr>
          <p:nvPr>
            <p:ph type="title"/>
          </p:nvPr>
        </p:nvSpPr>
        <p:spPr>
          <a:xfrm>
            <a:off x="459409" y="503583"/>
            <a:ext cx="11273182" cy="969617"/>
          </a:xfrm>
          <a:prstGeom prst="rect">
            <a:avLst/>
          </a:prstGeom>
        </p:spPr>
        <p:txBody>
          <a:bodyPr vert="horz" lIns="0" tIns="0" rIns="0" bIns="0" rtlCol="0" anchor="t" anchorCtr="0">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6195D6D-919C-84D6-4EB8-E36C784B3DE2}"/>
              </a:ext>
            </a:extLst>
          </p:cNvPr>
          <p:cNvSpPr>
            <a:spLocks noGrp="1"/>
          </p:cNvSpPr>
          <p:nvPr>
            <p:ph type="body" idx="1"/>
          </p:nvPr>
        </p:nvSpPr>
        <p:spPr>
          <a:xfrm>
            <a:off x="459409" y="1771374"/>
            <a:ext cx="11273182" cy="4405589"/>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03D0AF0-1DCB-C9CB-54F5-2E2D54B86E22}"/>
              </a:ext>
            </a:extLst>
          </p:cNvPr>
          <p:cNvSpPr>
            <a:spLocks noGrp="1"/>
          </p:cNvSpPr>
          <p:nvPr>
            <p:ph type="dt" sz="half" idx="2"/>
          </p:nvPr>
        </p:nvSpPr>
        <p:spPr>
          <a:xfrm>
            <a:off x="9055100" y="6276698"/>
            <a:ext cx="1676400" cy="365125"/>
          </a:xfrm>
          <a:prstGeom prst="rect">
            <a:avLst/>
          </a:prstGeom>
        </p:spPr>
        <p:txBody>
          <a:bodyPr vert="horz" lIns="0" tIns="0" rIns="0" bIns="0" rtlCol="0" anchor="ctr"/>
          <a:lstStyle>
            <a:lvl1pPr algn="r">
              <a:defRPr sz="1500">
                <a:solidFill>
                  <a:schemeClr val="tx2"/>
                </a:solidFill>
                <a:latin typeface="Aptos SemiBold" panose="020B0004020202020204" pitchFamily="34" charset="0"/>
              </a:defRPr>
            </a:lvl1pPr>
          </a:lstStyle>
          <a:p>
            <a:fld id="{2A534966-4622-43AC-816E-26F1C4DC71CB}" type="datetime1">
              <a:rPr lang="en-GB" smtClean="0"/>
              <a:t>27/01/2026</a:t>
            </a:fld>
            <a:endParaRPr lang="en-GB"/>
          </a:p>
        </p:txBody>
      </p:sp>
      <p:sp>
        <p:nvSpPr>
          <p:cNvPr id="5" name="Footer Placeholder 4">
            <a:extLst>
              <a:ext uri="{FF2B5EF4-FFF2-40B4-BE49-F238E27FC236}">
                <a16:creationId xmlns:a16="http://schemas.microsoft.com/office/drawing/2014/main" id="{AC538BDF-1FEB-80EB-7D40-E3DFD4E36308}"/>
              </a:ext>
            </a:extLst>
          </p:cNvPr>
          <p:cNvSpPr>
            <a:spLocks noGrp="1"/>
          </p:cNvSpPr>
          <p:nvPr>
            <p:ph type="ftr" sz="quarter" idx="3"/>
          </p:nvPr>
        </p:nvSpPr>
        <p:spPr>
          <a:xfrm>
            <a:off x="4038600" y="6276698"/>
            <a:ext cx="4114800" cy="365125"/>
          </a:xfrm>
          <a:prstGeom prst="rect">
            <a:avLst/>
          </a:prstGeom>
        </p:spPr>
        <p:txBody>
          <a:bodyPr vert="horz" lIns="0" tIns="0" rIns="0" bIns="0" rtlCol="0" anchor="ctr"/>
          <a:lstStyle>
            <a:lvl1pPr algn="ctr">
              <a:defRPr sz="1500">
                <a:solidFill>
                  <a:schemeClr val="tx2"/>
                </a:solidFill>
                <a:latin typeface="Aptos SemiBold" panose="020B0004020202020204" pitchFamily="34" charset="0"/>
              </a:defRPr>
            </a:lvl1pPr>
          </a:lstStyle>
          <a:p>
            <a:endParaRPr lang="en-GB"/>
          </a:p>
        </p:txBody>
      </p:sp>
      <p:sp>
        <p:nvSpPr>
          <p:cNvPr id="6" name="Slide Number Placeholder 5">
            <a:extLst>
              <a:ext uri="{FF2B5EF4-FFF2-40B4-BE49-F238E27FC236}">
                <a16:creationId xmlns:a16="http://schemas.microsoft.com/office/drawing/2014/main" id="{376D1EEE-50FD-919D-0137-E00F7E2DDCB9}"/>
              </a:ext>
            </a:extLst>
          </p:cNvPr>
          <p:cNvSpPr>
            <a:spLocks noGrp="1"/>
          </p:cNvSpPr>
          <p:nvPr>
            <p:ph type="sldNum" sz="quarter" idx="4"/>
          </p:nvPr>
        </p:nvSpPr>
        <p:spPr>
          <a:xfrm>
            <a:off x="11017249" y="6276698"/>
            <a:ext cx="715341" cy="365125"/>
          </a:xfrm>
          <a:prstGeom prst="rect">
            <a:avLst/>
          </a:prstGeom>
        </p:spPr>
        <p:txBody>
          <a:bodyPr vert="horz" lIns="0" tIns="0" rIns="0" bIns="0" rtlCol="0" anchor="ctr"/>
          <a:lstStyle>
            <a:lvl1pPr algn="r">
              <a:defRPr sz="1500">
                <a:solidFill>
                  <a:schemeClr val="tx2"/>
                </a:solidFill>
                <a:latin typeface="Aptos SemiBold" panose="020B0004020202020204" pitchFamily="34" charset="0"/>
              </a:defRPr>
            </a:lvl1pPr>
          </a:lstStyle>
          <a:p>
            <a:fld id="{D030B88A-A586-41E9-87F5-B66E06292F0C}" type="slidenum">
              <a:rPr lang="en-GB" smtClean="0"/>
              <a:pPr/>
              <a:t>‹#›</a:t>
            </a:fld>
            <a:endParaRPr lang="en-GB"/>
          </a:p>
        </p:txBody>
      </p:sp>
      <p:pic>
        <p:nvPicPr>
          <p:cNvPr id="8" name="Graphic 7">
            <a:extLst>
              <a:ext uri="{FF2B5EF4-FFF2-40B4-BE49-F238E27FC236}">
                <a16:creationId xmlns:a16="http://schemas.microsoft.com/office/drawing/2014/main" id="{95E080BD-CA6D-B79B-4755-F0B49D4F01BA}"/>
              </a:ext>
            </a:extLst>
          </p:cNvPr>
          <p:cNvPicPr>
            <a:picLocks noChangeAspect="1"/>
          </p:cNvPicPr>
          <p:nvPr userDrawn="1"/>
        </p:nvPicPr>
        <p:blipFill>
          <a:blip r:embed="rId50">
            <a:extLst>
              <a:ext uri="{96DAC541-7B7A-43D3-8B79-37D633B846F1}">
                <asvg:svgBlip xmlns:asvg="http://schemas.microsoft.com/office/drawing/2016/SVG/main" r:embed="rId51"/>
              </a:ext>
            </a:extLst>
          </a:blip>
          <a:stretch>
            <a:fillRect/>
          </a:stretch>
        </p:blipFill>
        <p:spPr>
          <a:xfrm>
            <a:off x="444501" y="6246468"/>
            <a:ext cx="367200" cy="367200"/>
          </a:xfrm>
          <a:prstGeom prst="rect">
            <a:avLst/>
          </a:prstGeom>
        </p:spPr>
      </p:pic>
    </p:spTree>
    <p:extLst>
      <p:ext uri="{BB962C8B-B14F-4D97-AF65-F5344CB8AC3E}">
        <p14:creationId xmlns:p14="http://schemas.microsoft.com/office/powerpoint/2010/main" val="1821836901"/>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6" r:id="rId3"/>
    <p:sldLayoutId id="2147483722" r:id="rId4"/>
    <p:sldLayoutId id="2147483713" r:id="rId5"/>
    <p:sldLayoutId id="2147483714" r:id="rId6"/>
    <p:sldLayoutId id="2147483715" r:id="rId7"/>
    <p:sldLayoutId id="2147483720" r:id="rId8"/>
    <p:sldLayoutId id="2147483721" r:id="rId9"/>
    <p:sldLayoutId id="2147483667" r:id="rId10"/>
    <p:sldLayoutId id="2147483718" r:id="rId11"/>
    <p:sldLayoutId id="2147483719" r:id="rId12"/>
    <p:sldLayoutId id="2147483668" r:id="rId13"/>
    <p:sldLayoutId id="2147483671" r:id="rId14"/>
    <p:sldLayoutId id="2147483672" r:id="rId15"/>
    <p:sldLayoutId id="2147483716" r:id="rId16"/>
    <p:sldLayoutId id="2147483674" r:id="rId17"/>
    <p:sldLayoutId id="2147483723" r:id="rId18"/>
    <p:sldLayoutId id="2147483724" r:id="rId19"/>
    <p:sldLayoutId id="2147483676" r:id="rId20"/>
    <p:sldLayoutId id="2147483677" r:id="rId21"/>
    <p:sldLayoutId id="2147483678" r:id="rId22"/>
    <p:sldLayoutId id="2147483679" r:id="rId23"/>
    <p:sldLayoutId id="2147483680" r:id="rId24"/>
    <p:sldLayoutId id="2147483681" r:id="rId25"/>
    <p:sldLayoutId id="2147483717" r:id="rId26"/>
    <p:sldLayoutId id="2147483685" r:id="rId27"/>
    <p:sldLayoutId id="2147483684" r:id="rId28"/>
    <p:sldLayoutId id="2147483683" r:id="rId29"/>
    <p:sldLayoutId id="2147483702" r:id="rId30"/>
    <p:sldLayoutId id="2147483705" r:id="rId31"/>
    <p:sldLayoutId id="2147483704" r:id="rId32"/>
    <p:sldLayoutId id="2147483703" r:id="rId33"/>
    <p:sldLayoutId id="2147483706" r:id="rId34"/>
    <p:sldLayoutId id="2147483709" r:id="rId35"/>
    <p:sldLayoutId id="2147483708" r:id="rId36"/>
    <p:sldLayoutId id="2147483707" r:id="rId37"/>
    <p:sldLayoutId id="2147483710" r:id="rId38"/>
    <p:sldLayoutId id="2147483687" r:id="rId39"/>
    <p:sldLayoutId id="2147483688" r:id="rId40"/>
    <p:sldLayoutId id="2147483701" r:id="rId41"/>
    <p:sldLayoutId id="2147483692" r:id="rId42"/>
    <p:sldLayoutId id="2147483711" r:id="rId43"/>
    <p:sldLayoutId id="2147483712" r:id="rId44"/>
    <p:sldLayoutId id="2147483694" r:id="rId45"/>
    <p:sldLayoutId id="2147483664" r:id="rId46"/>
    <p:sldLayoutId id="2147483695" r:id="rId47"/>
    <p:sldLayoutId id="2147483696" r:id="rId48"/>
  </p:sldLayoutIdLst>
  <p:hf hdr="0" ftr="0" dt="0"/>
  <p:txStyles>
    <p:titleStyle>
      <a:lvl1pPr algn="l" defTabSz="914400" rtl="0" eaLnBrk="1" latinLnBrk="0" hangingPunct="1">
        <a:lnSpc>
          <a:spcPct val="90000"/>
        </a:lnSpc>
        <a:spcBef>
          <a:spcPct val="0"/>
        </a:spcBef>
        <a:buNone/>
        <a:defRPr sz="3000" kern="1200">
          <a:solidFill>
            <a:schemeClr val="tx1"/>
          </a:solidFill>
          <a:latin typeface="Aptos SemiBold" panose="020B0004020202020204" pitchFamily="34" charset="0"/>
          <a:ea typeface="+mj-ea"/>
          <a:cs typeface="+mj-cs"/>
        </a:defRPr>
      </a:lvl1pPr>
    </p:titleStyle>
    <p:bodyStyle>
      <a:lvl1pPr marL="228600" indent="-228600" algn="l" defTabSz="914400" rtl="0" eaLnBrk="1" latinLnBrk="0" hangingPunct="1">
        <a:lnSpc>
          <a:spcPct val="100000"/>
        </a:lnSpc>
        <a:spcBef>
          <a:spcPts val="1000"/>
        </a:spcBef>
        <a:buClr>
          <a:schemeClr val="tx2"/>
        </a:buClr>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Clr>
          <a:schemeClr val="tx2"/>
        </a:buClr>
        <a:buFont typeface="Arial" panose="020B0604020202020204" pitchFamily="34" charset="0"/>
        <a:buChar char="•"/>
        <a:defRPr sz="1800" kern="1200">
          <a:solidFill>
            <a:schemeClr val="tx1"/>
          </a:solidFill>
          <a:latin typeface="+mn-lt"/>
          <a:ea typeface="+mn-ea"/>
          <a:cs typeface="+mn-cs"/>
        </a:defRPr>
      </a:lvl2pPr>
      <a:lvl3pPr marL="228600" indent="-228600" algn="l" defTabSz="914400" rtl="0" eaLnBrk="1" latinLnBrk="0" hangingPunct="1">
        <a:lnSpc>
          <a:spcPct val="100000"/>
        </a:lnSpc>
        <a:spcBef>
          <a:spcPts val="500"/>
        </a:spcBef>
        <a:buClr>
          <a:schemeClr val="tx2"/>
        </a:buClr>
        <a:buFont typeface="Arial" panose="020B0604020202020204" pitchFamily="34" charset="0"/>
        <a:buChar char="•"/>
        <a:defRPr sz="1500" b="1" kern="1200">
          <a:solidFill>
            <a:schemeClr val="tx1"/>
          </a:solidFill>
          <a:latin typeface="+mn-lt"/>
          <a:ea typeface="+mn-ea"/>
          <a:cs typeface="+mn-cs"/>
        </a:defRPr>
      </a:lvl3pPr>
      <a:lvl4pPr marL="228600" indent="-228600" algn="l" defTabSz="914400" rtl="0" eaLnBrk="1" latinLnBrk="0" hangingPunct="1">
        <a:lnSpc>
          <a:spcPct val="100000"/>
        </a:lnSpc>
        <a:spcBef>
          <a:spcPts val="500"/>
        </a:spcBef>
        <a:buClr>
          <a:schemeClr val="tx2"/>
        </a:buClr>
        <a:buFont typeface="Arial" panose="020B0604020202020204" pitchFamily="34" charset="0"/>
        <a:buChar char="•"/>
        <a:defRPr sz="1500" kern="1200">
          <a:solidFill>
            <a:schemeClr val="tx1"/>
          </a:solidFill>
          <a:latin typeface="+mn-lt"/>
          <a:ea typeface="+mn-ea"/>
          <a:cs typeface="+mn-cs"/>
        </a:defRPr>
      </a:lvl4pPr>
      <a:lvl5pPr marL="628650" indent="-228600" algn="l" defTabSz="914400" rtl="0" eaLnBrk="1" latinLnBrk="0" hangingPunct="1">
        <a:lnSpc>
          <a:spcPct val="100000"/>
        </a:lnSpc>
        <a:spcBef>
          <a:spcPts val="500"/>
        </a:spcBef>
        <a:buClr>
          <a:schemeClr val="tx2"/>
        </a:buClr>
        <a:buFont typeface="Arial" panose="020B0604020202020204" pitchFamily="34" charset="0"/>
        <a:buChar char="•"/>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userDrawn="1">
          <p15:clr>
            <a:srgbClr val="F26B43"/>
          </p15:clr>
        </p15:guide>
        <p15:guide id="2" pos="286" userDrawn="1">
          <p15:clr>
            <a:srgbClr val="F26B43"/>
          </p15:clr>
        </p15:guide>
        <p15:guide id="3" pos="7392" userDrawn="1">
          <p15:clr>
            <a:srgbClr val="F26B43"/>
          </p15:clr>
        </p15:guide>
        <p15:guide id="4" orient="horz" pos="1114" userDrawn="1">
          <p15:clr>
            <a:srgbClr val="F26B43"/>
          </p15:clr>
        </p15:guide>
        <p15:guide id="5" orient="horz" pos="3900" userDrawn="1">
          <p15:clr>
            <a:srgbClr val="F26B43"/>
          </p15:clr>
        </p15:guide>
        <p15:guide id="6" orient="horz" pos="279"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48.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hyperlink" Target="http://www.becomeacharteredacocuntant.com/" TargetMode="External"/><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6.xml"/></Relationships>
</file>

<file path=ppt/slides/_rels/slide18.xml.rels><?xml version="1.0" encoding="UTF-8" standalone="yes"?>
<Relationships xmlns="http://schemas.openxmlformats.org/package/2006/relationships"><Relationship Id="rId8" Type="http://schemas.openxmlformats.org/officeDocument/2006/relationships/image" Target="../media/image53.svg"/><Relationship Id="rId13" Type="http://schemas.openxmlformats.org/officeDocument/2006/relationships/image" Target="../media/image58.png"/><Relationship Id="rId3" Type="http://schemas.openxmlformats.org/officeDocument/2006/relationships/image" Target="../media/image48.png"/><Relationship Id="rId7" Type="http://schemas.openxmlformats.org/officeDocument/2006/relationships/image" Target="../media/image52.png"/><Relationship Id="rId12" Type="http://schemas.openxmlformats.org/officeDocument/2006/relationships/image" Target="../media/image57.svg"/><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image" Target="../media/image51.svg"/><Relationship Id="rId11" Type="http://schemas.openxmlformats.org/officeDocument/2006/relationships/image" Target="../media/image56.png"/><Relationship Id="rId5" Type="http://schemas.openxmlformats.org/officeDocument/2006/relationships/image" Target="../media/image50.png"/><Relationship Id="rId10" Type="http://schemas.openxmlformats.org/officeDocument/2006/relationships/image" Target="../media/image55.svg"/><Relationship Id="rId4" Type="http://schemas.openxmlformats.org/officeDocument/2006/relationships/image" Target="../media/image49.svg"/><Relationship Id="rId9" Type="http://schemas.openxmlformats.org/officeDocument/2006/relationships/image" Target="../media/image54.png"/><Relationship Id="rId14" Type="http://schemas.openxmlformats.org/officeDocument/2006/relationships/image" Target="../media/image59.svg"/></Relationships>
</file>

<file path=ppt/slides/_rels/slide1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9.xml"/><Relationship Id="rId1" Type="http://schemas.openxmlformats.org/officeDocument/2006/relationships/slideLayout" Target="../slideLayouts/slideLayout29.xml"/><Relationship Id="rId5" Type="http://schemas.openxmlformats.org/officeDocument/2006/relationships/hyperlink" Target="mailto:info@charteredaccountants.ie" TargetMode="External"/><Relationship Id="rId4" Type="http://schemas.microsoft.com/office/2007/relationships/hdphoto" Target="../media/hdphoto3.wdp"/></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42.xml"/><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png"/><Relationship Id="rId18" Type="http://schemas.openxmlformats.org/officeDocument/2006/relationships/image" Target="../media/image29.png"/><Relationship Id="rId26" Type="http://schemas.openxmlformats.org/officeDocument/2006/relationships/image" Target="../media/image37.png"/><Relationship Id="rId3" Type="http://schemas.openxmlformats.org/officeDocument/2006/relationships/image" Target="../media/image14.jpeg"/><Relationship Id="rId21" Type="http://schemas.openxmlformats.org/officeDocument/2006/relationships/image" Target="../media/image32.png"/><Relationship Id="rId7" Type="http://schemas.openxmlformats.org/officeDocument/2006/relationships/image" Target="../media/image18.png"/><Relationship Id="rId12" Type="http://schemas.openxmlformats.org/officeDocument/2006/relationships/image" Target="../media/image23.png"/><Relationship Id="rId17" Type="http://schemas.openxmlformats.org/officeDocument/2006/relationships/image" Target="../media/image28.png"/><Relationship Id="rId25" Type="http://schemas.openxmlformats.org/officeDocument/2006/relationships/image" Target="../media/image36.png"/><Relationship Id="rId2" Type="http://schemas.openxmlformats.org/officeDocument/2006/relationships/notesSlide" Target="../notesSlides/notesSlide6.xml"/><Relationship Id="rId16" Type="http://schemas.openxmlformats.org/officeDocument/2006/relationships/image" Target="../media/image27.png"/><Relationship Id="rId20" Type="http://schemas.openxmlformats.org/officeDocument/2006/relationships/image" Target="../media/image31.png"/><Relationship Id="rId29" Type="http://schemas.openxmlformats.org/officeDocument/2006/relationships/image" Target="../media/image40.png"/><Relationship Id="rId1" Type="http://schemas.openxmlformats.org/officeDocument/2006/relationships/slideLayout" Target="../slideLayouts/slideLayout5.xml"/><Relationship Id="rId6" Type="http://schemas.openxmlformats.org/officeDocument/2006/relationships/image" Target="../media/image17.png"/><Relationship Id="rId11" Type="http://schemas.openxmlformats.org/officeDocument/2006/relationships/image" Target="../media/image22.png"/><Relationship Id="rId24" Type="http://schemas.openxmlformats.org/officeDocument/2006/relationships/image" Target="../media/image35.png"/><Relationship Id="rId5" Type="http://schemas.openxmlformats.org/officeDocument/2006/relationships/image" Target="../media/image16.png"/><Relationship Id="rId15" Type="http://schemas.openxmlformats.org/officeDocument/2006/relationships/image" Target="../media/image26.png"/><Relationship Id="rId23" Type="http://schemas.openxmlformats.org/officeDocument/2006/relationships/image" Target="../media/image34.png"/><Relationship Id="rId28" Type="http://schemas.openxmlformats.org/officeDocument/2006/relationships/image" Target="../media/image39.png"/><Relationship Id="rId10" Type="http://schemas.openxmlformats.org/officeDocument/2006/relationships/image" Target="../media/image21.png"/><Relationship Id="rId19" Type="http://schemas.openxmlformats.org/officeDocument/2006/relationships/image" Target="../media/image30.png"/><Relationship Id="rId4" Type="http://schemas.openxmlformats.org/officeDocument/2006/relationships/image" Target="../media/image15.png"/><Relationship Id="rId9" Type="http://schemas.openxmlformats.org/officeDocument/2006/relationships/image" Target="../media/image20.png"/><Relationship Id="rId14" Type="http://schemas.openxmlformats.org/officeDocument/2006/relationships/image" Target="../media/image25.png"/><Relationship Id="rId22" Type="http://schemas.openxmlformats.org/officeDocument/2006/relationships/image" Target="../media/image33.png"/><Relationship Id="rId27" Type="http://schemas.openxmlformats.org/officeDocument/2006/relationships/image" Target="../media/image38.png"/></Relationships>
</file>

<file path=ppt/slides/_rels/slide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43.png"/><Relationship Id="rId4" Type="http://schemas.openxmlformats.org/officeDocument/2006/relationships/image" Target="../media/image42.png"/></Relationships>
</file>

<file path=ppt/slides/_rels/slide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8.xml"/><Relationship Id="rId1" Type="http://schemas.openxmlformats.org/officeDocument/2006/relationships/slideLayout" Target="../slideLayouts/slideLayout44.xml"/><Relationship Id="rId5" Type="http://schemas.openxmlformats.org/officeDocument/2006/relationships/image" Target="../media/image45.png"/><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6421A1-2EDC-D344-534D-CEDEBCE7DBE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91F8224-8CF0-CC54-0C9B-74CAD21B53CE}"/>
              </a:ext>
            </a:extLst>
          </p:cNvPr>
          <p:cNvSpPr>
            <a:spLocks noGrp="1"/>
          </p:cNvSpPr>
          <p:nvPr>
            <p:ph type="ctrTitle"/>
          </p:nvPr>
        </p:nvSpPr>
        <p:spPr>
          <a:xfrm>
            <a:off x="454025" y="2054524"/>
            <a:ext cx="6480000" cy="2124000"/>
          </a:xfrm>
        </p:spPr>
        <p:txBody>
          <a:bodyPr>
            <a:normAutofit/>
          </a:bodyPr>
          <a:lstStyle/>
          <a:p>
            <a:r>
              <a:rPr lang="en-US" sz="6000" dirty="0">
                <a:latin typeface="+mj-lt"/>
              </a:rPr>
              <a:t>Chartered</a:t>
            </a:r>
            <a:r>
              <a:rPr lang="en-US" sz="6000" dirty="0"/>
              <a:t> </a:t>
            </a:r>
            <a:r>
              <a:rPr lang="en-US" sz="6000" dirty="0">
                <a:latin typeface="+mj-lt"/>
              </a:rPr>
              <a:t>Accountancy 101</a:t>
            </a:r>
            <a:endParaRPr lang="en-GB" sz="6000" dirty="0">
              <a:latin typeface="+mj-lt"/>
            </a:endParaRPr>
          </a:p>
        </p:txBody>
      </p:sp>
      <p:sp>
        <p:nvSpPr>
          <p:cNvPr id="4" name="Slide Number Placeholder 3">
            <a:extLst>
              <a:ext uri="{FF2B5EF4-FFF2-40B4-BE49-F238E27FC236}">
                <a16:creationId xmlns:a16="http://schemas.microsoft.com/office/drawing/2014/main" id="{A941B906-9E88-0C9E-9549-992CB97A4B88}"/>
              </a:ext>
            </a:extLst>
          </p:cNvPr>
          <p:cNvSpPr>
            <a:spLocks noGrp="1"/>
          </p:cNvSpPr>
          <p:nvPr>
            <p:ph type="sldNum" sz="quarter" idx="13"/>
          </p:nvPr>
        </p:nvSpPr>
        <p:spPr/>
        <p:txBody>
          <a:bodyPr/>
          <a:lstStyle/>
          <a:p>
            <a:fld id="{D030B88A-A586-41E9-87F5-B66E06292F0C}" type="slidenum">
              <a:rPr lang="en-GB" smtClean="0"/>
              <a:pPr/>
              <a:t>1</a:t>
            </a:fld>
            <a:endParaRPr lang="en-GB"/>
          </a:p>
        </p:txBody>
      </p:sp>
      <p:pic>
        <p:nvPicPr>
          <p:cNvPr id="6" name="Picture 5" descr="A person in a pink jacket with her arms crossed&#10;&#10;AI-generated content may be incorrect.">
            <a:extLst>
              <a:ext uri="{FF2B5EF4-FFF2-40B4-BE49-F238E27FC236}">
                <a16:creationId xmlns:a16="http://schemas.microsoft.com/office/drawing/2014/main" id="{E28DA58C-0814-ADD8-AFC2-DB72CD2A86B4}"/>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897" b="89984" l="9994" r="89945">
                        <a14:foregroundMark x1="38939" y1="8353" x2="47547" y2="6099"/>
                        <a14:foregroundMark x1="47547" y1="6099" x2="57177" y2="10057"/>
                        <a14:foregroundMark x1="57177" y1="10057" x2="46396" y2="5897"/>
                        <a14:foregroundMark x1="46396" y1="5897" x2="38493" y2="8160"/>
                        <a14:backgroundMark x1="37068" y1="9047" x2="37068" y2="8643"/>
                        <a14:backgroundMark x1="37129" y1="9168" x2="39249" y2="7876"/>
                        <a14:backgroundMark x1="36887" y1="8926" x2="38522" y2="8118"/>
                      </a14:backgroundRemoval>
                    </a14:imgEffect>
                  </a14:imgLayer>
                </a14:imgProps>
              </a:ext>
              <a:ext uri="{28A0092B-C50C-407E-A947-70E740481C1C}">
                <a14:useLocalDpi xmlns:a14="http://schemas.microsoft.com/office/drawing/2010/main" val="0"/>
              </a:ext>
            </a:extLst>
          </a:blip>
          <a:srcRect b="39823"/>
          <a:stretch>
            <a:fillRect/>
          </a:stretch>
        </p:blipFill>
        <p:spPr>
          <a:xfrm>
            <a:off x="4958499" y="-54896"/>
            <a:ext cx="7662120" cy="6912896"/>
          </a:xfrm>
          <a:prstGeom prst="rect">
            <a:avLst/>
          </a:prstGeom>
        </p:spPr>
      </p:pic>
      <p:sp>
        <p:nvSpPr>
          <p:cNvPr id="7" name="Subtitle 6">
            <a:extLst>
              <a:ext uri="{FF2B5EF4-FFF2-40B4-BE49-F238E27FC236}">
                <a16:creationId xmlns:a16="http://schemas.microsoft.com/office/drawing/2014/main" id="{0CFC6228-DDBA-67CF-FC61-AF70C802346E}"/>
              </a:ext>
            </a:extLst>
          </p:cNvPr>
          <p:cNvSpPr>
            <a:spLocks noGrp="1"/>
          </p:cNvSpPr>
          <p:nvPr>
            <p:ph type="subTitle" idx="1"/>
          </p:nvPr>
        </p:nvSpPr>
        <p:spPr/>
        <p:txBody>
          <a:bodyPr/>
          <a:lstStyle/>
          <a:p>
            <a:endParaRPr lang="en-GB"/>
          </a:p>
        </p:txBody>
      </p:sp>
    </p:spTree>
    <p:extLst>
      <p:ext uri="{BB962C8B-B14F-4D97-AF65-F5344CB8AC3E}">
        <p14:creationId xmlns:p14="http://schemas.microsoft.com/office/powerpoint/2010/main" val="37218711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0B5C26-2323-B73D-1CDE-94AF41DDDDD5}"/>
            </a:ext>
          </a:extLst>
        </p:cNvPr>
        <p:cNvGrpSpPr/>
        <p:nvPr/>
      </p:nvGrpSpPr>
      <p:grpSpPr>
        <a:xfrm>
          <a:off x="0" y="0"/>
          <a:ext cx="0" cy="0"/>
          <a:chOff x="0" y="0"/>
          <a:chExt cx="0" cy="0"/>
        </a:xfrm>
      </p:grpSpPr>
      <p:sp>
        <p:nvSpPr>
          <p:cNvPr id="39" name="TextBox 7">
            <a:extLst>
              <a:ext uri="{FF2B5EF4-FFF2-40B4-BE49-F238E27FC236}">
                <a16:creationId xmlns:a16="http://schemas.microsoft.com/office/drawing/2014/main" id="{004DCCD1-517A-12A0-CE93-BB25CED2DACA}"/>
              </a:ext>
            </a:extLst>
          </p:cNvPr>
          <p:cNvSpPr txBox="1"/>
          <p:nvPr/>
        </p:nvSpPr>
        <p:spPr>
          <a:xfrm>
            <a:off x="2834306" y="2977541"/>
            <a:ext cx="2478509" cy="1200329"/>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FFFFFF"/>
                </a:solidFill>
                <a:uFillTx/>
                <a:latin typeface="TheSansB W3 Light" pitchFamily="34"/>
                <a:ea typeface="Source Sans Pro" pitchFamily="34"/>
                <a:cs typeface="Arial" pitchFamily="34"/>
              </a:rPr>
              <a:t>Access to exclusive business network &amp; connected community of professionals</a:t>
            </a:r>
          </a:p>
        </p:txBody>
      </p:sp>
      <p:sp>
        <p:nvSpPr>
          <p:cNvPr id="16" name="TextBox 31">
            <a:extLst>
              <a:ext uri="{FF2B5EF4-FFF2-40B4-BE49-F238E27FC236}">
                <a16:creationId xmlns:a16="http://schemas.microsoft.com/office/drawing/2014/main" id="{1016485E-7AD0-3B29-E196-C7B9C2985BB9}"/>
              </a:ext>
            </a:extLst>
          </p:cNvPr>
          <p:cNvSpPr txBox="1"/>
          <p:nvPr/>
        </p:nvSpPr>
        <p:spPr>
          <a:xfrm>
            <a:off x="1290010" y="6026168"/>
            <a:ext cx="5839687" cy="461665"/>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2400" b="0" i="0" u="none" strike="noStrike" kern="1200" cap="none" spc="0" baseline="0">
                <a:solidFill>
                  <a:srgbClr val="FFFFFF"/>
                </a:solidFill>
                <a:uFillTx/>
                <a:cs typeface="Arial" pitchFamily="34"/>
              </a:rPr>
              <a:t>Exclusive technology partnerships:</a:t>
            </a:r>
            <a:endParaRPr lang="en-IE" sz="2400" b="0" i="0" u="none" strike="noStrike" kern="1200" cap="none" spc="0" baseline="0">
              <a:solidFill>
                <a:srgbClr val="FFFFFF"/>
              </a:solidFill>
              <a:uFillTx/>
              <a:cs typeface="Arial" pitchFamily="34"/>
            </a:endParaRPr>
          </a:p>
        </p:txBody>
      </p:sp>
      <p:sp>
        <p:nvSpPr>
          <p:cNvPr id="20" name="TextBox 5">
            <a:extLst>
              <a:ext uri="{FF2B5EF4-FFF2-40B4-BE49-F238E27FC236}">
                <a16:creationId xmlns:a16="http://schemas.microsoft.com/office/drawing/2014/main" id="{CE00329A-B055-5524-0A61-137F2D165297}"/>
              </a:ext>
            </a:extLst>
          </p:cNvPr>
          <p:cNvSpPr txBox="1"/>
          <p:nvPr/>
        </p:nvSpPr>
        <p:spPr>
          <a:xfrm>
            <a:off x="982149" y="601893"/>
            <a:ext cx="12560115" cy="646331"/>
          </a:xfrm>
          <a:prstGeom prst="rect">
            <a:avLst/>
          </a:prstGeom>
          <a:noFill/>
          <a:ln cap="flat">
            <a:noFill/>
          </a:ln>
        </p:spPr>
        <p:txBody>
          <a:bodyPr vert="horz" wrap="square" lIns="91440" tIns="45720" rIns="91440" bIns="45720" anchor="t" anchorCtr="0" compatLnSpc="1">
            <a:spAutoFit/>
          </a:bodyPr>
          <a:lstStyle/>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3600" b="0" i="0" u="none" strike="noStrike" kern="1200" cap="none" spc="-150" baseline="0" dirty="0">
                <a:uFillTx/>
              </a:rPr>
              <a:t>How do </a:t>
            </a:r>
            <a:r>
              <a:rPr lang="en-US" sz="3600" spc="-150" dirty="0"/>
              <a:t>I</a:t>
            </a:r>
            <a:r>
              <a:rPr lang="en-US" sz="3600" b="0" i="0" u="none" strike="noStrike" kern="1200" cap="none" spc="-150" baseline="0" dirty="0">
                <a:uFillTx/>
              </a:rPr>
              <a:t> become a Chartered Accountant?</a:t>
            </a:r>
          </a:p>
        </p:txBody>
      </p:sp>
      <p:sp>
        <p:nvSpPr>
          <p:cNvPr id="21" name="Rectangle 6">
            <a:extLst>
              <a:ext uri="{FF2B5EF4-FFF2-40B4-BE49-F238E27FC236}">
                <a16:creationId xmlns:a16="http://schemas.microsoft.com/office/drawing/2014/main" id="{3BE4F1A4-98AE-5B91-5F4F-5AD8EDADB55C}"/>
              </a:ext>
            </a:extLst>
          </p:cNvPr>
          <p:cNvSpPr/>
          <p:nvPr/>
        </p:nvSpPr>
        <p:spPr>
          <a:xfrm>
            <a:off x="-5823" y="1444353"/>
            <a:ext cx="12191996" cy="554931"/>
          </a:xfrm>
          <a:prstGeom prst="rect">
            <a:avLst/>
          </a:prstGeom>
          <a:solidFill>
            <a:schemeClr val="tx2"/>
          </a:solidFill>
          <a:ln cap="flat">
            <a:solidFill>
              <a:schemeClr val="tx2"/>
            </a:solid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highlight>
                <a:srgbClr val="0000FF"/>
              </a:highlight>
              <a:uFillTx/>
              <a:latin typeface="Calibri"/>
            </a:endParaRPr>
          </a:p>
        </p:txBody>
      </p:sp>
      <p:sp>
        <p:nvSpPr>
          <p:cNvPr id="22" name="Content Placeholder 2">
            <a:extLst>
              <a:ext uri="{FF2B5EF4-FFF2-40B4-BE49-F238E27FC236}">
                <a16:creationId xmlns:a16="http://schemas.microsoft.com/office/drawing/2014/main" id="{9DD16F45-99A6-EE6B-0BB6-62C8C993AE1D}"/>
              </a:ext>
            </a:extLst>
          </p:cNvPr>
          <p:cNvSpPr txBox="1"/>
          <p:nvPr/>
        </p:nvSpPr>
        <p:spPr>
          <a:xfrm>
            <a:off x="1096404" y="1502784"/>
            <a:ext cx="9718279" cy="494352"/>
          </a:xfrm>
          <a:prstGeom prst="rect">
            <a:avLst/>
          </a:prstGeom>
          <a:noFill/>
          <a:ln cap="flat">
            <a:noFill/>
          </a:ln>
        </p:spPr>
        <p:txBody>
          <a:bodyPr vert="horz" wrap="square" lIns="0" tIns="45720" rIns="91440" bIns="45720" anchor="ctr" anchorCtr="0" compatLnSpc="1">
            <a:normAutofit/>
          </a:bodyPr>
          <a:lstStyle/>
          <a:p>
            <a:pPr marL="0" marR="0" lvl="0" indent="0" defTabSz="914400" rtl="0" fontAlgn="auto" hangingPunct="1">
              <a:lnSpc>
                <a:spcPct val="90000"/>
              </a:lnSpc>
              <a:spcBef>
                <a:spcPts val="1000"/>
              </a:spcBef>
              <a:spcAft>
                <a:spcPts val="0"/>
              </a:spcAft>
              <a:buNone/>
              <a:tabLst/>
              <a:defRPr sz="1800" b="0" i="0" u="none" strike="noStrike" kern="0" cap="none" spc="0" baseline="0">
                <a:solidFill>
                  <a:srgbClr val="000000"/>
                </a:solidFill>
                <a:uFillTx/>
              </a:defRPr>
            </a:pPr>
            <a:r>
              <a:rPr lang="en-GB" b="0" i="0" u="none" strike="noStrike" kern="1200" cap="none" spc="0" baseline="0">
                <a:solidFill>
                  <a:srgbClr val="FFFFFF"/>
                </a:solidFill>
                <a:uFillTx/>
              </a:rPr>
              <a:t>The entry routes and journey overview</a:t>
            </a:r>
          </a:p>
        </p:txBody>
      </p:sp>
      <p:sp>
        <p:nvSpPr>
          <p:cNvPr id="23" name="Pentagon 3">
            <a:extLst>
              <a:ext uri="{FF2B5EF4-FFF2-40B4-BE49-F238E27FC236}">
                <a16:creationId xmlns:a16="http://schemas.microsoft.com/office/drawing/2014/main" id="{C3F7DB52-1F93-0DC9-EBFA-CF5737EC98C1}"/>
              </a:ext>
            </a:extLst>
          </p:cNvPr>
          <p:cNvSpPr/>
          <p:nvPr/>
        </p:nvSpPr>
        <p:spPr>
          <a:xfrm>
            <a:off x="1121413" y="2623178"/>
            <a:ext cx="10528984" cy="3190295"/>
          </a:xfrm>
          <a:custGeom>
            <a:avLst>
              <a:gd name="f8" fmla="val 50000"/>
            </a:avLst>
            <a:gdLst>
              <a:gd name="f1" fmla="val 10800000"/>
              <a:gd name="f2" fmla="val 5400000"/>
              <a:gd name="f3" fmla="val 180"/>
              <a:gd name="f4" fmla="val w"/>
              <a:gd name="f5" fmla="val h"/>
              <a:gd name="f6" fmla="val ss"/>
              <a:gd name="f7" fmla="val 0"/>
              <a:gd name="f8" fmla="val 50000"/>
              <a:gd name="f9" fmla="+- 0 0 -360"/>
              <a:gd name="f10" fmla="+- 0 0 -180"/>
              <a:gd name="f11" fmla="abs f4"/>
              <a:gd name="f12" fmla="abs f5"/>
              <a:gd name="f13" fmla="abs f6"/>
              <a:gd name="f14" fmla="val f7"/>
              <a:gd name="f15" fmla="val f8"/>
              <a:gd name="f16" fmla="*/ f9 f1 1"/>
              <a:gd name="f17" fmla="*/ f10 f1 1"/>
              <a:gd name="f18" fmla="?: f11 f4 1"/>
              <a:gd name="f19" fmla="?: f12 f5 1"/>
              <a:gd name="f20" fmla="?: f13 f6 1"/>
              <a:gd name="f21" fmla="*/ f16 1 f3"/>
              <a:gd name="f22" fmla="*/ f17 1 f3"/>
              <a:gd name="f23" fmla="*/ f18 1 21600"/>
              <a:gd name="f24" fmla="*/ f19 1 21600"/>
              <a:gd name="f25" fmla="*/ 21600 f18 1"/>
              <a:gd name="f26" fmla="*/ 21600 f19 1"/>
              <a:gd name="f27" fmla="+- f21 0 f2"/>
              <a:gd name="f28" fmla="+- f22 0 f2"/>
              <a:gd name="f29" fmla="min f24 f23"/>
              <a:gd name="f30" fmla="*/ f25 1 f20"/>
              <a:gd name="f31" fmla="*/ f26 1 f20"/>
              <a:gd name="f32" fmla="val f30"/>
              <a:gd name="f33" fmla="val f31"/>
              <a:gd name="f34" fmla="*/ f14 f29 1"/>
              <a:gd name="f35" fmla="+- f33 0 f14"/>
              <a:gd name="f36" fmla="+- f32 0 f14"/>
              <a:gd name="f37" fmla="*/ f33 f29 1"/>
              <a:gd name="f38" fmla="*/ f32 f29 1"/>
              <a:gd name="f39" fmla="*/ f35 1 2"/>
              <a:gd name="f40" fmla="min f36 f35"/>
              <a:gd name="f41" fmla="+- f14 f39 0"/>
              <a:gd name="f42" fmla="*/ f40 f15 1"/>
              <a:gd name="f43" fmla="*/ f42 1 100000"/>
              <a:gd name="f44" fmla="*/ f41 f29 1"/>
              <a:gd name="f45" fmla="+- f32 0 f43"/>
              <a:gd name="f46" fmla="+- f45 f32 0"/>
              <a:gd name="f47" fmla="*/ f45 1 2"/>
              <a:gd name="f48" fmla="*/ f45 f29 1"/>
              <a:gd name="f49" fmla="*/ f46 1 2"/>
              <a:gd name="f50" fmla="*/ f47 f29 1"/>
              <a:gd name="f51" fmla="*/ f49 f29 1"/>
            </a:gdLst>
            <a:ahLst/>
            <a:cxnLst>
              <a:cxn ang="3cd4">
                <a:pos x="hc" y="t"/>
              </a:cxn>
              <a:cxn ang="0">
                <a:pos x="r" y="vc"/>
              </a:cxn>
              <a:cxn ang="cd4">
                <a:pos x="hc" y="b"/>
              </a:cxn>
              <a:cxn ang="cd2">
                <a:pos x="l" y="vc"/>
              </a:cxn>
              <a:cxn ang="f27">
                <a:pos x="f50" y="f34"/>
              </a:cxn>
              <a:cxn ang="f28">
                <a:pos x="f50" y="f37"/>
              </a:cxn>
            </a:cxnLst>
            <a:rect l="f34" t="f34" r="f51" b="f37"/>
            <a:pathLst>
              <a:path>
                <a:moveTo>
                  <a:pt x="f34" y="f34"/>
                </a:moveTo>
                <a:lnTo>
                  <a:pt x="f48" y="f34"/>
                </a:lnTo>
                <a:lnTo>
                  <a:pt x="f38" y="f44"/>
                </a:lnTo>
                <a:lnTo>
                  <a:pt x="f48" y="f37"/>
                </a:lnTo>
                <a:lnTo>
                  <a:pt x="f34" y="f37"/>
                </a:lnTo>
                <a:close/>
              </a:path>
            </a:pathLst>
          </a:custGeom>
          <a:solidFill>
            <a:srgbClr val="F5D5D5"/>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25" name="Pentagon 7">
            <a:extLst>
              <a:ext uri="{FF2B5EF4-FFF2-40B4-BE49-F238E27FC236}">
                <a16:creationId xmlns:a16="http://schemas.microsoft.com/office/drawing/2014/main" id="{64E66D95-140D-59EB-E844-54BD8C6D8819}"/>
              </a:ext>
            </a:extLst>
          </p:cNvPr>
          <p:cNvSpPr/>
          <p:nvPr/>
        </p:nvSpPr>
        <p:spPr>
          <a:xfrm>
            <a:off x="1121413" y="2623178"/>
            <a:ext cx="8346688" cy="3190295"/>
          </a:xfrm>
          <a:custGeom>
            <a:avLst>
              <a:gd name="f8" fmla="val 50000"/>
            </a:avLst>
            <a:gdLst>
              <a:gd name="f1" fmla="val 10800000"/>
              <a:gd name="f2" fmla="val 5400000"/>
              <a:gd name="f3" fmla="val 180"/>
              <a:gd name="f4" fmla="val w"/>
              <a:gd name="f5" fmla="val h"/>
              <a:gd name="f6" fmla="val ss"/>
              <a:gd name="f7" fmla="val 0"/>
              <a:gd name="f8" fmla="val 50000"/>
              <a:gd name="f9" fmla="+- 0 0 -360"/>
              <a:gd name="f10" fmla="+- 0 0 -180"/>
              <a:gd name="f11" fmla="abs f4"/>
              <a:gd name="f12" fmla="abs f5"/>
              <a:gd name="f13" fmla="abs f6"/>
              <a:gd name="f14" fmla="val f7"/>
              <a:gd name="f15" fmla="val f8"/>
              <a:gd name="f16" fmla="*/ f9 f1 1"/>
              <a:gd name="f17" fmla="*/ f10 f1 1"/>
              <a:gd name="f18" fmla="?: f11 f4 1"/>
              <a:gd name="f19" fmla="?: f12 f5 1"/>
              <a:gd name="f20" fmla="?: f13 f6 1"/>
              <a:gd name="f21" fmla="*/ f16 1 f3"/>
              <a:gd name="f22" fmla="*/ f17 1 f3"/>
              <a:gd name="f23" fmla="*/ f18 1 21600"/>
              <a:gd name="f24" fmla="*/ f19 1 21600"/>
              <a:gd name="f25" fmla="*/ 21600 f18 1"/>
              <a:gd name="f26" fmla="*/ 21600 f19 1"/>
              <a:gd name="f27" fmla="+- f21 0 f2"/>
              <a:gd name="f28" fmla="+- f22 0 f2"/>
              <a:gd name="f29" fmla="min f24 f23"/>
              <a:gd name="f30" fmla="*/ f25 1 f20"/>
              <a:gd name="f31" fmla="*/ f26 1 f20"/>
              <a:gd name="f32" fmla="val f30"/>
              <a:gd name="f33" fmla="val f31"/>
              <a:gd name="f34" fmla="*/ f14 f29 1"/>
              <a:gd name="f35" fmla="+- f33 0 f14"/>
              <a:gd name="f36" fmla="+- f32 0 f14"/>
              <a:gd name="f37" fmla="*/ f33 f29 1"/>
              <a:gd name="f38" fmla="*/ f32 f29 1"/>
              <a:gd name="f39" fmla="*/ f35 1 2"/>
              <a:gd name="f40" fmla="min f36 f35"/>
              <a:gd name="f41" fmla="+- f14 f39 0"/>
              <a:gd name="f42" fmla="*/ f40 f15 1"/>
              <a:gd name="f43" fmla="*/ f42 1 100000"/>
              <a:gd name="f44" fmla="*/ f41 f29 1"/>
              <a:gd name="f45" fmla="+- f32 0 f43"/>
              <a:gd name="f46" fmla="+- f45 f32 0"/>
              <a:gd name="f47" fmla="*/ f45 1 2"/>
              <a:gd name="f48" fmla="*/ f45 f29 1"/>
              <a:gd name="f49" fmla="*/ f46 1 2"/>
              <a:gd name="f50" fmla="*/ f47 f29 1"/>
              <a:gd name="f51" fmla="*/ f49 f29 1"/>
            </a:gdLst>
            <a:ahLst/>
            <a:cxnLst>
              <a:cxn ang="3cd4">
                <a:pos x="hc" y="t"/>
              </a:cxn>
              <a:cxn ang="0">
                <a:pos x="r" y="vc"/>
              </a:cxn>
              <a:cxn ang="cd4">
                <a:pos x="hc" y="b"/>
              </a:cxn>
              <a:cxn ang="cd2">
                <a:pos x="l" y="vc"/>
              </a:cxn>
              <a:cxn ang="f27">
                <a:pos x="f50" y="f34"/>
              </a:cxn>
              <a:cxn ang="f28">
                <a:pos x="f50" y="f37"/>
              </a:cxn>
            </a:cxnLst>
            <a:rect l="f34" t="f34" r="f51" b="f37"/>
            <a:pathLst>
              <a:path>
                <a:moveTo>
                  <a:pt x="f34" y="f34"/>
                </a:moveTo>
                <a:lnTo>
                  <a:pt x="f48" y="f34"/>
                </a:lnTo>
                <a:lnTo>
                  <a:pt x="f38" y="f44"/>
                </a:lnTo>
                <a:lnTo>
                  <a:pt x="f48" y="f37"/>
                </a:lnTo>
                <a:lnTo>
                  <a:pt x="f34" y="f37"/>
                </a:lnTo>
                <a:close/>
              </a:path>
            </a:pathLst>
          </a:custGeom>
          <a:solidFill>
            <a:srgbClr val="FCC29A"/>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26" name="Pentagon 10">
            <a:extLst>
              <a:ext uri="{FF2B5EF4-FFF2-40B4-BE49-F238E27FC236}">
                <a16:creationId xmlns:a16="http://schemas.microsoft.com/office/drawing/2014/main" id="{8592D263-FAF8-5B65-77C4-E46B61ECD359}"/>
              </a:ext>
            </a:extLst>
          </p:cNvPr>
          <p:cNvSpPr/>
          <p:nvPr/>
        </p:nvSpPr>
        <p:spPr>
          <a:xfrm>
            <a:off x="1121413" y="2623178"/>
            <a:ext cx="5987600" cy="3190295"/>
          </a:xfrm>
          <a:custGeom>
            <a:avLst>
              <a:gd name="f8" fmla="val 50000"/>
            </a:avLst>
            <a:gdLst>
              <a:gd name="f1" fmla="val 10800000"/>
              <a:gd name="f2" fmla="val 5400000"/>
              <a:gd name="f3" fmla="val 180"/>
              <a:gd name="f4" fmla="val w"/>
              <a:gd name="f5" fmla="val h"/>
              <a:gd name="f6" fmla="val ss"/>
              <a:gd name="f7" fmla="val 0"/>
              <a:gd name="f8" fmla="val 50000"/>
              <a:gd name="f9" fmla="+- 0 0 -360"/>
              <a:gd name="f10" fmla="+- 0 0 -180"/>
              <a:gd name="f11" fmla="abs f4"/>
              <a:gd name="f12" fmla="abs f5"/>
              <a:gd name="f13" fmla="abs f6"/>
              <a:gd name="f14" fmla="val f7"/>
              <a:gd name="f15" fmla="val f8"/>
              <a:gd name="f16" fmla="*/ f9 f1 1"/>
              <a:gd name="f17" fmla="*/ f10 f1 1"/>
              <a:gd name="f18" fmla="?: f11 f4 1"/>
              <a:gd name="f19" fmla="?: f12 f5 1"/>
              <a:gd name="f20" fmla="?: f13 f6 1"/>
              <a:gd name="f21" fmla="*/ f16 1 f3"/>
              <a:gd name="f22" fmla="*/ f17 1 f3"/>
              <a:gd name="f23" fmla="*/ f18 1 21600"/>
              <a:gd name="f24" fmla="*/ f19 1 21600"/>
              <a:gd name="f25" fmla="*/ 21600 f18 1"/>
              <a:gd name="f26" fmla="*/ 21600 f19 1"/>
              <a:gd name="f27" fmla="+- f21 0 f2"/>
              <a:gd name="f28" fmla="+- f22 0 f2"/>
              <a:gd name="f29" fmla="min f24 f23"/>
              <a:gd name="f30" fmla="*/ f25 1 f20"/>
              <a:gd name="f31" fmla="*/ f26 1 f20"/>
              <a:gd name="f32" fmla="val f30"/>
              <a:gd name="f33" fmla="val f31"/>
              <a:gd name="f34" fmla="*/ f14 f29 1"/>
              <a:gd name="f35" fmla="+- f33 0 f14"/>
              <a:gd name="f36" fmla="+- f32 0 f14"/>
              <a:gd name="f37" fmla="*/ f33 f29 1"/>
              <a:gd name="f38" fmla="*/ f32 f29 1"/>
              <a:gd name="f39" fmla="*/ f35 1 2"/>
              <a:gd name="f40" fmla="min f36 f35"/>
              <a:gd name="f41" fmla="+- f14 f39 0"/>
              <a:gd name="f42" fmla="*/ f40 f15 1"/>
              <a:gd name="f43" fmla="*/ f42 1 100000"/>
              <a:gd name="f44" fmla="*/ f41 f29 1"/>
              <a:gd name="f45" fmla="+- f32 0 f43"/>
              <a:gd name="f46" fmla="+- f45 f32 0"/>
              <a:gd name="f47" fmla="*/ f45 1 2"/>
              <a:gd name="f48" fmla="*/ f45 f29 1"/>
              <a:gd name="f49" fmla="*/ f46 1 2"/>
              <a:gd name="f50" fmla="*/ f47 f29 1"/>
              <a:gd name="f51" fmla="*/ f49 f29 1"/>
            </a:gdLst>
            <a:ahLst/>
            <a:cxnLst>
              <a:cxn ang="3cd4">
                <a:pos x="hc" y="t"/>
              </a:cxn>
              <a:cxn ang="0">
                <a:pos x="r" y="vc"/>
              </a:cxn>
              <a:cxn ang="cd4">
                <a:pos x="hc" y="b"/>
              </a:cxn>
              <a:cxn ang="cd2">
                <a:pos x="l" y="vc"/>
              </a:cxn>
              <a:cxn ang="f27">
                <a:pos x="f50" y="f34"/>
              </a:cxn>
              <a:cxn ang="f28">
                <a:pos x="f50" y="f37"/>
              </a:cxn>
            </a:cxnLst>
            <a:rect l="f34" t="f34" r="f51" b="f37"/>
            <a:pathLst>
              <a:path>
                <a:moveTo>
                  <a:pt x="f34" y="f34"/>
                </a:moveTo>
                <a:lnTo>
                  <a:pt x="f48" y="f34"/>
                </a:lnTo>
                <a:lnTo>
                  <a:pt x="f38" y="f44"/>
                </a:lnTo>
                <a:lnTo>
                  <a:pt x="f48" y="f37"/>
                </a:lnTo>
                <a:lnTo>
                  <a:pt x="f34" y="f37"/>
                </a:lnTo>
                <a:close/>
              </a:path>
            </a:pathLst>
          </a:custGeom>
          <a:solidFill>
            <a:srgbClr val="ACD3F9"/>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27" name="Pentagon 11">
            <a:extLst>
              <a:ext uri="{FF2B5EF4-FFF2-40B4-BE49-F238E27FC236}">
                <a16:creationId xmlns:a16="http://schemas.microsoft.com/office/drawing/2014/main" id="{48FDE5A8-BCE3-2959-1F20-969178C95352}"/>
              </a:ext>
            </a:extLst>
          </p:cNvPr>
          <p:cNvSpPr/>
          <p:nvPr/>
        </p:nvSpPr>
        <p:spPr>
          <a:xfrm>
            <a:off x="1096404" y="2624166"/>
            <a:ext cx="3482007" cy="3190295"/>
          </a:xfrm>
          <a:custGeom>
            <a:avLst>
              <a:gd name="f8" fmla="val 50000"/>
            </a:avLst>
            <a:gdLst>
              <a:gd name="f1" fmla="val 10800000"/>
              <a:gd name="f2" fmla="val 5400000"/>
              <a:gd name="f3" fmla="val 180"/>
              <a:gd name="f4" fmla="val w"/>
              <a:gd name="f5" fmla="val h"/>
              <a:gd name="f6" fmla="val ss"/>
              <a:gd name="f7" fmla="val 0"/>
              <a:gd name="f8" fmla="val 50000"/>
              <a:gd name="f9" fmla="+- 0 0 -360"/>
              <a:gd name="f10" fmla="+- 0 0 -180"/>
              <a:gd name="f11" fmla="abs f4"/>
              <a:gd name="f12" fmla="abs f5"/>
              <a:gd name="f13" fmla="abs f6"/>
              <a:gd name="f14" fmla="val f7"/>
              <a:gd name="f15" fmla="val f8"/>
              <a:gd name="f16" fmla="*/ f9 f1 1"/>
              <a:gd name="f17" fmla="*/ f10 f1 1"/>
              <a:gd name="f18" fmla="?: f11 f4 1"/>
              <a:gd name="f19" fmla="?: f12 f5 1"/>
              <a:gd name="f20" fmla="?: f13 f6 1"/>
              <a:gd name="f21" fmla="*/ f16 1 f3"/>
              <a:gd name="f22" fmla="*/ f17 1 f3"/>
              <a:gd name="f23" fmla="*/ f18 1 21600"/>
              <a:gd name="f24" fmla="*/ f19 1 21600"/>
              <a:gd name="f25" fmla="*/ 21600 f18 1"/>
              <a:gd name="f26" fmla="*/ 21600 f19 1"/>
              <a:gd name="f27" fmla="+- f21 0 f2"/>
              <a:gd name="f28" fmla="+- f22 0 f2"/>
              <a:gd name="f29" fmla="min f24 f23"/>
              <a:gd name="f30" fmla="*/ f25 1 f20"/>
              <a:gd name="f31" fmla="*/ f26 1 f20"/>
              <a:gd name="f32" fmla="val f30"/>
              <a:gd name="f33" fmla="val f31"/>
              <a:gd name="f34" fmla="*/ f14 f29 1"/>
              <a:gd name="f35" fmla="+- f33 0 f14"/>
              <a:gd name="f36" fmla="+- f32 0 f14"/>
              <a:gd name="f37" fmla="*/ f33 f29 1"/>
              <a:gd name="f38" fmla="*/ f32 f29 1"/>
              <a:gd name="f39" fmla="*/ f35 1 2"/>
              <a:gd name="f40" fmla="min f36 f35"/>
              <a:gd name="f41" fmla="+- f14 f39 0"/>
              <a:gd name="f42" fmla="*/ f40 f15 1"/>
              <a:gd name="f43" fmla="*/ f42 1 100000"/>
              <a:gd name="f44" fmla="*/ f41 f29 1"/>
              <a:gd name="f45" fmla="+- f32 0 f43"/>
              <a:gd name="f46" fmla="+- f45 f32 0"/>
              <a:gd name="f47" fmla="*/ f45 1 2"/>
              <a:gd name="f48" fmla="*/ f45 f29 1"/>
              <a:gd name="f49" fmla="*/ f46 1 2"/>
              <a:gd name="f50" fmla="*/ f47 f29 1"/>
              <a:gd name="f51" fmla="*/ f49 f29 1"/>
            </a:gdLst>
            <a:ahLst/>
            <a:cxnLst>
              <a:cxn ang="3cd4">
                <a:pos x="hc" y="t"/>
              </a:cxn>
              <a:cxn ang="0">
                <a:pos x="r" y="vc"/>
              </a:cxn>
              <a:cxn ang="cd4">
                <a:pos x="hc" y="b"/>
              </a:cxn>
              <a:cxn ang="cd2">
                <a:pos x="l" y="vc"/>
              </a:cxn>
              <a:cxn ang="f27">
                <a:pos x="f50" y="f34"/>
              </a:cxn>
              <a:cxn ang="f28">
                <a:pos x="f50" y="f37"/>
              </a:cxn>
            </a:cxnLst>
            <a:rect l="f34" t="f34" r="f51" b="f37"/>
            <a:pathLst>
              <a:path>
                <a:moveTo>
                  <a:pt x="f34" y="f34"/>
                </a:moveTo>
                <a:lnTo>
                  <a:pt x="f48" y="f34"/>
                </a:lnTo>
                <a:lnTo>
                  <a:pt x="f38" y="f44"/>
                </a:lnTo>
                <a:lnTo>
                  <a:pt x="f48" y="f37"/>
                </a:lnTo>
                <a:lnTo>
                  <a:pt x="f34" y="f37"/>
                </a:lnTo>
                <a:close/>
              </a:path>
            </a:pathLst>
          </a:custGeom>
          <a:solidFill>
            <a:schemeClr val="accent6"/>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uFillTx/>
              <a:latin typeface="Calibri"/>
            </a:endParaRPr>
          </a:p>
        </p:txBody>
      </p:sp>
      <p:sp>
        <p:nvSpPr>
          <p:cNvPr id="28" name="TextBox 12">
            <a:extLst>
              <a:ext uri="{FF2B5EF4-FFF2-40B4-BE49-F238E27FC236}">
                <a16:creationId xmlns:a16="http://schemas.microsoft.com/office/drawing/2014/main" id="{49FF9994-996A-92FE-D56D-2D050F167109}"/>
              </a:ext>
            </a:extLst>
          </p:cNvPr>
          <p:cNvSpPr txBox="1"/>
          <p:nvPr/>
        </p:nvSpPr>
        <p:spPr>
          <a:xfrm>
            <a:off x="1217475" y="3236517"/>
            <a:ext cx="2769708" cy="2062103"/>
          </a:xfrm>
          <a:prstGeom prst="rect">
            <a:avLst/>
          </a:prstGeom>
          <a:noFill/>
          <a:ln cap="flat">
            <a:noFill/>
          </a:ln>
        </p:spPr>
        <p:txBody>
          <a:bodyPr vert="horz" wrap="square" lIns="91440" tIns="45720" rIns="91440" bIns="45720" anchor="t" anchorCtr="0" compatLnSpc="1">
            <a:spAutoFit/>
          </a:bodyPr>
          <a:lstStyle/>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uFillTx/>
              </a:rPr>
              <a:t>Pass level 7 degree in </a:t>
            </a:r>
          </a:p>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uFillTx/>
              </a:rPr>
              <a:t>any discipline</a:t>
            </a:r>
          </a:p>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600" b="0" i="0" u="none" strike="noStrike" kern="1200" cap="none" spc="0" baseline="0">
              <a:uFillTx/>
            </a:endParaRPr>
          </a:p>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uFillTx/>
              </a:rPr>
              <a:t>ATI exams 1</a:t>
            </a:r>
            <a:r>
              <a:rPr lang="en-US" sz="1600" b="0" i="0" u="none" strike="noStrike" kern="1200" cap="none" spc="0" baseline="30000">
                <a:uFillTx/>
              </a:rPr>
              <a:t>st</a:t>
            </a:r>
            <a:r>
              <a:rPr lang="en-US" sz="1600" b="0" i="0" u="none" strike="noStrike" kern="1200" cap="none" spc="0" baseline="0">
                <a:uFillTx/>
              </a:rPr>
              <a:t> or 2</a:t>
            </a:r>
            <a:r>
              <a:rPr lang="en-US" sz="1600" b="0" i="0" u="none" strike="noStrike" kern="1200" cap="none" spc="0" baseline="30000">
                <a:uFillTx/>
              </a:rPr>
              <a:t>nd</a:t>
            </a:r>
            <a:r>
              <a:rPr lang="en-US" sz="1600" b="0" i="0" u="none" strike="noStrike" kern="1200" cap="none" spc="0" baseline="0">
                <a:uFillTx/>
              </a:rPr>
              <a:t> year</a:t>
            </a:r>
          </a:p>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600" b="0" i="0" u="none" strike="noStrike" kern="1200" cap="none" spc="0" baseline="0">
              <a:uFillTx/>
            </a:endParaRPr>
          </a:p>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uFillTx/>
              </a:rPr>
              <a:t>Member of another professional </a:t>
            </a:r>
          </a:p>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uFillTx/>
              </a:rPr>
              <a:t>accountancy body</a:t>
            </a:r>
          </a:p>
        </p:txBody>
      </p:sp>
      <p:sp>
        <p:nvSpPr>
          <p:cNvPr id="29" name="TextBox 16">
            <a:extLst>
              <a:ext uri="{FF2B5EF4-FFF2-40B4-BE49-F238E27FC236}">
                <a16:creationId xmlns:a16="http://schemas.microsoft.com/office/drawing/2014/main" id="{13A0EE8D-0D15-63A8-40D3-B37A49A19FDD}"/>
              </a:ext>
            </a:extLst>
          </p:cNvPr>
          <p:cNvSpPr txBox="1"/>
          <p:nvPr/>
        </p:nvSpPr>
        <p:spPr>
          <a:xfrm>
            <a:off x="6990312" y="3090144"/>
            <a:ext cx="1636638" cy="1815882"/>
          </a:xfrm>
          <a:prstGeom prst="rect">
            <a:avLst/>
          </a:prstGeom>
          <a:noFill/>
          <a:ln cap="flat">
            <a:noFill/>
          </a:ln>
        </p:spPr>
        <p:txBody>
          <a:bodyPr vert="horz" wrap="square" lIns="91440" tIns="45720" rIns="91440" bIns="45720" anchor="t" anchorCtr="1" compatLnSpc="1">
            <a:spAutoFit/>
          </a:bodyPr>
          <a:lstStyle/>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uFillTx/>
              </a:rPr>
              <a:t>Relevant</a:t>
            </a:r>
          </a:p>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uFillTx/>
              </a:rPr>
              <a:t>accounting </a:t>
            </a:r>
          </a:p>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uFillTx/>
              </a:rPr>
              <a:t>experience*</a:t>
            </a:r>
          </a:p>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600" b="0" i="0" u="none" strike="noStrike" kern="1200" cap="none" spc="0" baseline="0">
              <a:uFillTx/>
            </a:endParaRPr>
          </a:p>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uFillTx/>
              </a:rPr>
              <a:t>and</a:t>
            </a:r>
          </a:p>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600" b="0" i="0" u="none" strike="noStrike" kern="1200" cap="none" spc="0" baseline="0">
              <a:uFillTx/>
            </a:endParaRPr>
          </a:p>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uFillTx/>
              </a:rPr>
              <a:t>Exam success</a:t>
            </a:r>
          </a:p>
        </p:txBody>
      </p:sp>
      <p:sp>
        <p:nvSpPr>
          <p:cNvPr id="31" name="TextBox 18">
            <a:extLst>
              <a:ext uri="{FF2B5EF4-FFF2-40B4-BE49-F238E27FC236}">
                <a16:creationId xmlns:a16="http://schemas.microsoft.com/office/drawing/2014/main" id="{BAC385A7-2C79-1BAD-3299-67F94ABD4C2A}"/>
              </a:ext>
            </a:extLst>
          </p:cNvPr>
          <p:cNvSpPr txBox="1"/>
          <p:nvPr/>
        </p:nvSpPr>
        <p:spPr>
          <a:xfrm>
            <a:off x="982149" y="5863941"/>
            <a:ext cx="10668248" cy="369332"/>
          </a:xfrm>
          <a:prstGeom prst="rect">
            <a:avLst/>
          </a:prstGeom>
          <a:noFill/>
          <a:ln cap="flat">
            <a:noFill/>
          </a:ln>
        </p:spPr>
        <p:txBody>
          <a:bodyPr vert="horz" wrap="square" lIns="91440" tIns="45720" rIns="91440" bIns="45720" anchor="t" anchorCtr="0" compatLnSpc="1">
            <a:spAutoFit/>
          </a:bodyPr>
          <a:lstStyle/>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b="0" i="0" u="none" strike="noStrike" kern="1200" cap="none" spc="0" baseline="0">
                <a:solidFill>
                  <a:schemeClr val="tx2"/>
                </a:solidFill>
                <a:uFillTx/>
              </a:rPr>
              <a:t>*</a:t>
            </a:r>
            <a:r>
              <a:rPr lang="en-US" b="0" i="0" u="none" strike="noStrike" kern="1200" cap="none" spc="0" baseline="0">
                <a:uFillTx/>
              </a:rPr>
              <a:t>Work in any sector e.g., Practice, Business, Public Sector, Financial Services, Third Sector.</a:t>
            </a:r>
          </a:p>
        </p:txBody>
      </p:sp>
      <p:sp>
        <p:nvSpPr>
          <p:cNvPr id="32" name="TextBox 19">
            <a:extLst>
              <a:ext uri="{FF2B5EF4-FFF2-40B4-BE49-F238E27FC236}">
                <a16:creationId xmlns:a16="http://schemas.microsoft.com/office/drawing/2014/main" id="{902E0135-8280-5C50-D829-AF26EA9F439C}"/>
              </a:ext>
            </a:extLst>
          </p:cNvPr>
          <p:cNvSpPr txBox="1"/>
          <p:nvPr/>
        </p:nvSpPr>
        <p:spPr>
          <a:xfrm>
            <a:off x="982150" y="2237658"/>
            <a:ext cx="752935" cy="369335"/>
          </a:xfrm>
          <a:prstGeom prst="rect">
            <a:avLst/>
          </a:prstGeom>
          <a:noFill/>
          <a:ln cap="flat">
            <a:noFill/>
          </a:ln>
        </p:spPr>
        <p:txBody>
          <a:bodyPr vert="horz" wrap="square" lIns="91440" tIns="45720" rIns="91440" bIns="45720" anchor="t" anchorCtr="0" compatLnSpc="1">
            <a:spAutoFit/>
          </a:bodyPr>
          <a:lstStyle/>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b="0" i="0" u="none" strike="noStrike" kern="1200" cap="none" spc="0" baseline="0">
                <a:uFillTx/>
              </a:rPr>
              <a:t>Entry</a:t>
            </a:r>
          </a:p>
        </p:txBody>
      </p:sp>
      <p:sp>
        <p:nvSpPr>
          <p:cNvPr id="33" name="TextBox 20">
            <a:extLst>
              <a:ext uri="{FF2B5EF4-FFF2-40B4-BE49-F238E27FC236}">
                <a16:creationId xmlns:a16="http://schemas.microsoft.com/office/drawing/2014/main" id="{B9E502EB-FAD3-C55B-AE7D-BF92F7A72A16}"/>
              </a:ext>
            </a:extLst>
          </p:cNvPr>
          <p:cNvSpPr txBox="1"/>
          <p:nvPr/>
        </p:nvSpPr>
        <p:spPr>
          <a:xfrm>
            <a:off x="2998247" y="2235400"/>
            <a:ext cx="1165924" cy="369335"/>
          </a:xfrm>
          <a:prstGeom prst="rect">
            <a:avLst/>
          </a:prstGeom>
          <a:noFill/>
          <a:ln cap="flat">
            <a:noFill/>
          </a:ln>
        </p:spPr>
        <p:txBody>
          <a:bodyPr vert="horz" wrap="square" lIns="91440" tIns="45720" rIns="91440" bIns="45720" anchor="t" anchorCtr="0" compatLnSpc="1">
            <a:spAutoFit/>
          </a:bodyPr>
          <a:lstStyle/>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b="0" i="0" u="none" strike="noStrike" kern="1200" cap="none" spc="0" baseline="0">
                <a:uFillTx/>
              </a:rPr>
              <a:t>Pathway</a:t>
            </a:r>
          </a:p>
        </p:txBody>
      </p:sp>
      <p:sp>
        <p:nvSpPr>
          <p:cNvPr id="34" name="TextBox 21">
            <a:extLst>
              <a:ext uri="{FF2B5EF4-FFF2-40B4-BE49-F238E27FC236}">
                <a16:creationId xmlns:a16="http://schemas.microsoft.com/office/drawing/2014/main" id="{F37BF639-D9A9-B822-9ED5-7794C2D2AF4C}"/>
              </a:ext>
            </a:extLst>
          </p:cNvPr>
          <p:cNvSpPr txBox="1"/>
          <p:nvPr/>
        </p:nvSpPr>
        <p:spPr>
          <a:xfrm>
            <a:off x="5337245" y="2235400"/>
            <a:ext cx="1565434" cy="369335"/>
          </a:xfrm>
          <a:prstGeom prst="rect">
            <a:avLst/>
          </a:prstGeom>
          <a:noFill/>
          <a:ln cap="flat">
            <a:noFill/>
          </a:ln>
        </p:spPr>
        <p:txBody>
          <a:bodyPr vert="horz" wrap="square" lIns="91440" tIns="45720" rIns="91440" bIns="45720" anchor="t" anchorCtr="0" compatLnSpc="1">
            <a:spAutoFit/>
          </a:bodyPr>
          <a:lstStyle/>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b="0" i="0" u="none" strike="noStrike" kern="1200" cap="none" spc="0" baseline="0">
                <a:uFillTx/>
              </a:rPr>
              <a:t>Programme</a:t>
            </a:r>
          </a:p>
        </p:txBody>
      </p:sp>
      <p:sp>
        <p:nvSpPr>
          <p:cNvPr id="35" name="TextBox 22">
            <a:extLst>
              <a:ext uri="{FF2B5EF4-FFF2-40B4-BE49-F238E27FC236}">
                <a16:creationId xmlns:a16="http://schemas.microsoft.com/office/drawing/2014/main" id="{42A26E44-2441-D4D8-FB17-9AD7F5524502}"/>
              </a:ext>
            </a:extLst>
          </p:cNvPr>
          <p:cNvSpPr txBox="1"/>
          <p:nvPr/>
        </p:nvSpPr>
        <p:spPr>
          <a:xfrm>
            <a:off x="7897730" y="2239011"/>
            <a:ext cx="1797390" cy="369335"/>
          </a:xfrm>
          <a:prstGeom prst="rect">
            <a:avLst/>
          </a:prstGeom>
          <a:noFill/>
          <a:ln cap="flat">
            <a:noFill/>
          </a:ln>
        </p:spPr>
        <p:txBody>
          <a:bodyPr vert="horz" wrap="square" lIns="91440" tIns="45720" rIns="91440" bIns="45720" anchor="t" anchorCtr="0" compatLnSpc="1">
            <a:spAutoFit/>
          </a:bodyPr>
          <a:lstStyle/>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b="0" i="0" u="none" strike="noStrike" kern="1200" cap="none" spc="0" baseline="0">
                <a:uFillTx/>
              </a:rPr>
              <a:t>Qualification</a:t>
            </a:r>
          </a:p>
        </p:txBody>
      </p:sp>
      <p:sp>
        <p:nvSpPr>
          <p:cNvPr id="52" name="TextBox 14">
            <a:extLst>
              <a:ext uri="{FF2B5EF4-FFF2-40B4-BE49-F238E27FC236}">
                <a16:creationId xmlns:a16="http://schemas.microsoft.com/office/drawing/2014/main" id="{7B6EED11-1EFB-6B3E-2144-E3E004B948E7}"/>
              </a:ext>
            </a:extLst>
          </p:cNvPr>
          <p:cNvSpPr txBox="1"/>
          <p:nvPr/>
        </p:nvSpPr>
        <p:spPr>
          <a:xfrm>
            <a:off x="4373042" y="3263158"/>
            <a:ext cx="1636638" cy="1846659"/>
          </a:xfrm>
          <a:prstGeom prst="rect">
            <a:avLst/>
          </a:prstGeom>
          <a:noFill/>
          <a:ln cap="flat">
            <a:noFill/>
          </a:ln>
        </p:spPr>
        <p:txBody>
          <a:bodyPr vert="horz" wrap="square" lIns="91440" tIns="45720" rIns="91440" bIns="45720" anchor="t" anchorCtr="1" compatLnSpc="1">
            <a:spAutoFit/>
          </a:bodyPr>
          <a:lstStyle/>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uFillTx/>
              </a:rPr>
              <a:t>Training </a:t>
            </a:r>
          </a:p>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uFillTx/>
              </a:rPr>
              <a:t>Contract</a:t>
            </a:r>
          </a:p>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600" b="0" i="0" u="none" strike="noStrike" kern="1200" cap="none" spc="0" baseline="0">
              <a:uFillTx/>
            </a:endParaRPr>
          </a:p>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a:t>o</a:t>
            </a:r>
            <a:r>
              <a:rPr lang="en-US" sz="1600" b="0" i="0" u="none" strike="noStrike" kern="1200" cap="none" spc="0" baseline="0">
                <a:uFillTx/>
              </a:rPr>
              <a:t>r</a:t>
            </a:r>
          </a:p>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600" b="0" i="0" u="none" strike="noStrike" kern="1200" cap="none" spc="0" baseline="0">
              <a:uFillTx/>
            </a:endParaRPr>
          </a:p>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uFillTx/>
              </a:rPr>
              <a:t>Flexible </a:t>
            </a:r>
          </a:p>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uFillTx/>
              </a:rPr>
              <a:t>Route</a:t>
            </a:r>
          </a:p>
        </p:txBody>
      </p:sp>
      <p:pic>
        <p:nvPicPr>
          <p:cNvPr id="54" name="Picture 53" descr="A white and black logo&#10;&#10;AI-generated content may be incorrect.">
            <a:extLst>
              <a:ext uri="{FF2B5EF4-FFF2-40B4-BE49-F238E27FC236}">
                <a16:creationId xmlns:a16="http://schemas.microsoft.com/office/drawing/2014/main" id="{E7EB9036-9E0C-A4B2-8360-92C174817C3C}"/>
              </a:ext>
            </a:extLst>
          </p:cNvPr>
          <p:cNvPicPr>
            <a:picLocks noChangeAspect="1"/>
          </p:cNvPicPr>
          <p:nvPr/>
        </p:nvPicPr>
        <p:blipFill>
          <a:blip r:embed="rId3">
            <a:alphaModFix amt="70000"/>
            <a:extLst>
              <a:ext uri="{28A0092B-C50C-407E-A947-70E740481C1C}">
                <a14:useLocalDpi xmlns:a14="http://schemas.microsoft.com/office/drawing/2010/main" val="0"/>
              </a:ext>
            </a:extLst>
          </a:blip>
          <a:stretch>
            <a:fillRect/>
          </a:stretch>
        </p:blipFill>
        <p:spPr>
          <a:xfrm>
            <a:off x="9057769" y="3138210"/>
            <a:ext cx="2160410" cy="2160410"/>
          </a:xfrm>
          <a:prstGeom prst="rect">
            <a:avLst/>
          </a:prstGeom>
        </p:spPr>
      </p:pic>
      <p:sp>
        <p:nvSpPr>
          <p:cNvPr id="30" name="TextBox 17">
            <a:extLst>
              <a:ext uri="{FF2B5EF4-FFF2-40B4-BE49-F238E27FC236}">
                <a16:creationId xmlns:a16="http://schemas.microsoft.com/office/drawing/2014/main" id="{A0ECFA6E-B699-8A7E-F1E2-CB0359CBCA49}"/>
              </a:ext>
            </a:extLst>
          </p:cNvPr>
          <p:cNvSpPr txBox="1"/>
          <p:nvPr/>
        </p:nvSpPr>
        <p:spPr>
          <a:xfrm>
            <a:off x="9485734" y="3748040"/>
            <a:ext cx="1695260" cy="859659"/>
          </a:xfrm>
          <a:prstGeom prst="rect">
            <a:avLst/>
          </a:prstGeom>
          <a:noFill/>
          <a:ln cap="flat">
            <a:noFill/>
          </a:ln>
        </p:spPr>
        <p:txBody>
          <a:bodyPr vert="horz" wrap="square" lIns="91440" tIns="45720" rIns="91440" bIns="45720" anchor="t" anchorCtr="1" compatLnSpc="1">
            <a:spAutoFit/>
          </a:bodyPr>
          <a:lstStyle/>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i="0" u="none" strike="noStrike" kern="1200" cap="none" spc="0" baseline="0">
                <a:uFillTx/>
              </a:rPr>
              <a:t>Chartered</a:t>
            </a:r>
          </a:p>
          <a:p>
            <a:pPr marL="0" marR="0" lvl="0" indent="0" defTabSz="914400" rtl="0" fontAlgn="auto" hangingPunct="1">
              <a:lnSpc>
                <a:spcPts val="1900"/>
              </a:lnSpc>
              <a:spcBef>
                <a:spcPts val="0"/>
              </a:spcBef>
              <a:spcAft>
                <a:spcPts val="0"/>
              </a:spcAft>
              <a:buNone/>
              <a:tabLst/>
              <a:defRPr sz="1800" b="0" i="0" u="none" strike="noStrike" kern="0" cap="none" spc="0" baseline="0">
                <a:solidFill>
                  <a:srgbClr val="000000"/>
                </a:solidFill>
                <a:uFillTx/>
              </a:defRPr>
            </a:pPr>
            <a:r>
              <a:rPr lang="en-US" i="0" u="none" strike="noStrike" kern="1200" cap="none" spc="0" baseline="0">
                <a:uFillTx/>
              </a:rPr>
              <a:t>Accountant (ACA Qualified</a:t>
            </a:r>
            <a:r>
              <a:rPr lang="en-US" sz="1600" b="0" i="0" u="none" strike="noStrike" kern="1200" cap="none" spc="0" baseline="0">
                <a:uFillTx/>
              </a:rPr>
              <a:t>)</a:t>
            </a:r>
          </a:p>
        </p:txBody>
      </p:sp>
    </p:spTree>
    <p:extLst>
      <p:ext uri="{BB962C8B-B14F-4D97-AF65-F5344CB8AC3E}">
        <p14:creationId xmlns:p14="http://schemas.microsoft.com/office/powerpoint/2010/main" val="10876958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F4EA72-54BD-0A45-A87E-0BB2810DF1C0}"/>
            </a:ext>
          </a:extLst>
        </p:cNvPr>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6E0C7CC2-FE34-C204-DF2C-1A7367962A8F}"/>
              </a:ext>
            </a:extLst>
          </p:cNvPr>
          <p:cNvSpPr>
            <a:spLocks noGrp="1"/>
          </p:cNvSpPr>
          <p:nvPr>
            <p:ph type="sldNum" sz="quarter" idx="12"/>
          </p:nvPr>
        </p:nvSpPr>
        <p:spPr/>
        <p:txBody>
          <a:bodyPr/>
          <a:lstStyle/>
          <a:p>
            <a:fld id="{D030B88A-A586-41E9-87F5-B66E06292F0C}" type="slidenum">
              <a:rPr lang="en-GB" smtClean="0"/>
              <a:pPr/>
              <a:t>11</a:t>
            </a:fld>
            <a:endParaRPr lang="en-GB"/>
          </a:p>
        </p:txBody>
      </p:sp>
      <p:sp>
        <p:nvSpPr>
          <p:cNvPr id="34" name="TextBox 4">
            <a:extLst>
              <a:ext uri="{FF2B5EF4-FFF2-40B4-BE49-F238E27FC236}">
                <a16:creationId xmlns:a16="http://schemas.microsoft.com/office/drawing/2014/main" id="{53730EC5-5DEB-650D-614A-E0003DBEB963}"/>
              </a:ext>
            </a:extLst>
          </p:cNvPr>
          <p:cNvSpPr txBox="1"/>
          <p:nvPr/>
        </p:nvSpPr>
        <p:spPr>
          <a:xfrm>
            <a:off x="491549" y="616831"/>
            <a:ext cx="10216051" cy="707882"/>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4000" b="0" i="0" u="none" strike="noStrike" kern="1200" cap="none" spc="-150" baseline="0">
                <a:uFillTx/>
              </a:rPr>
              <a:t>Entry Route 1: Graduate</a:t>
            </a:r>
          </a:p>
        </p:txBody>
      </p:sp>
      <p:sp>
        <p:nvSpPr>
          <p:cNvPr id="35" name="TextBox 6">
            <a:extLst>
              <a:ext uri="{FF2B5EF4-FFF2-40B4-BE49-F238E27FC236}">
                <a16:creationId xmlns:a16="http://schemas.microsoft.com/office/drawing/2014/main" id="{9B3C51EE-C716-E799-3643-E920F2B8DDF1}"/>
              </a:ext>
            </a:extLst>
          </p:cNvPr>
          <p:cNvSpPr txBox="1"/>
          <p:nvPr/>
        </p:nvSpPr>
        <p:spPr>
          <a:xfrm>
            <a:off x="491549" y="1666979"/>
            <a:ext cx="5192667" cy="3116238"/>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2600" b="0" i="0" u="none" strike="noStrike" kern="1200" cap="none" spc="0" baseline="0">
                <a:solidFill>
                  <a:schemeClr val="tx2"/>
                </a:solidFill>
                <a:uFillTx/>
                <a:latin typeface="+mj-lt"/>
                <a:ea typeface="Source Sans Pro" pitchFamily="34"/>
              </a:rPr>
              <a:t>Related Degrees:</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3200" b="0" i="0" u="none" strike="noStrike" kern="1200" cap="none" spc="0" baseline="0">
              <a:uFillTx/>
              <a:ea typeface="Source Sans Pro" pitchFamily="34"/>
            </a:endParaRPr>
          </a:p>
          <a:p>
            <a:pPr marL="285750" marR="0" lvl="0" indent="-285750" algn="l" defTabSz="914400" rtl="0" fontAlgn="auto" hangingPunct="1">
              <a:lnSpc>
                <a:spcPct val="100000"/>
              </a:lnSpc>
              <a:spcBef>
                <a:spcPts val="0"/>
              </a:spcBef>
              <a:spcAft>
                <a:spcPts val="0"/>
              </a:spcAft>
              <a:buClr>
                <a:schemeClr val="tx2"/>
              </a:buClr>
              <a:buFont typeface="Arial" panose="020B0604020202020204" pitchFamily="34" charset="0"/>
              <a:buChar char="•"/>
              <a:tabLst/>
              <a:defRPr sz="1800" b="0" i="0" u="none" strike="noStrike" kern="0" cap="none" spc="0" baseline="0">
                <a:solidFill>
                  <a:srgbClr val="000000"/>
                </a:solidFill>
                <a:uFillTx/>
              </a:defRPr>
            </a:pPr>
            <a:r>
              <a:rPr lang="en-GB" sz="1600" b="0" i="0" u="none" strike="noStrike" kern="1200" cap="none" spc="0" baseline="0">
                <a:uFillTx/>
                <a:ea typeface="Source Sans Pro" pitchFamily="34"/>
                <a:cs typeface="Arial" pitchFamily="34"/>
              </a:rPr>
              <a:t>Potential full / part exemptions</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600" b="0" i="0" u="none" strike="noStrike" kern="1200" cap="none" spc="0" baseline="0">
              <a:uFillTx/>
              <a:ea typeface="Source Sans Pro" pitchFamily="34"/>
              <a:cs typeface="Arial" pitchFamily="34"/>
            </a:endParaRPr>
          </a:p>
          <a:p>
            <a:pPr marL="285750" marR="0" lvl="0" indent="-285750" algn="l" defTabSz="914400" rtl="0" fontAlgn="auto" hangingPunct="1">
              <a:lnSpc>
                <a:spcPct val="100000"/>
              </a:lnSpc>
              <a:spcBef>
                <a:spcPts val="0"/>
              </a:spcBef>
              <a:spcAft>
                <a:spcPts val="0"/>
              </a:spcAft>
              <a:buClr>
                <a:schemeClr val="tx2"/>
              </a:buClr>
              <a:buSzPct val="100000"/>
              <a:buFont typeface="Arial" panose="020B0604020202020204" pitchFamily="34" charset="0"/>
              <a:buChar char="•"/>
              <a:tabLst/>
              <a:defRPr sz="1800" b="0" i="0" u="none" strike="noStrike" kern="0" cap="none" spc="0" baseline="0">
                <a:solidFill>
                  <a:srgbClr val="000000"/>
                </a:solidFill>
                <a:uFillTx/>
              </a:defRPr>
            </a:pPr>
            <a:r>
              <a:rPr lang="en-GB" sz="1600" b="0" i="0" u="none" strike="noStrike" kern="1200" cap="none" spc="0" baseline="0">
                <a:uFillTx/>
                <a:ea typeface="Source Sans Pro" pitchFamily="34"/>
                <a:cs typeface="Arial" pitchFamily="34"/>
              </a:rPr>
              <a:t>Undergrad honours degree (level 8) in:</a:t>
            </a:r>
          </a:p>
          <a:p>
            <a:pPr marL="800100" marR="0" lvl="1" indent="-342900" algn="l" defTabSz="914400" rtl="0" fontAlgn="auto" hangingPunct="1">
              <a:lnSpc>
                <a:spcPct val="100000"/>
              </a:lnSpc>
              <a:spcBef>
                <a:spcPts val="0"/>
              </a:spcBef>
              <a:spcAft>
                <a:spcPts val="0"/>
              </a:spcAft>
              <a:buClr>
                <a:schemeClr val="tx2"/>
              </a:buClr>
              <a:buSzPct val="100000"/>
              <a:buFont typeface="Wingdings" panose="05000000000000000000" pitchFamily="2" charset="2"/>
              <a:buChar char="ü"/>
              <a:tabLst/>
              <a:defRPr sz="1800" b="0" i="0" u="none" strike="noStrike" kern="0" cap="none" spc="0" baseline="0">
                <a:solidFill>
                  <a:srgbClr val="000000"/>
                </a:solidFill>
                <a:uFillTx/>
              </a:defRPr>
            </a:pPr>
            <a:r>
              <a:rPr lang="en-GB" sz="1600" b="0" i="0" u="none" strike="noStrike" kern="1200" cap="none" spc="0" baseline="0">
                <a:uFillTx/>
                <a:ea typeface="Source Sans Pro" pitchFamily="34"/>
                <a:cs typeface="Arial" pitchFamily="34"/>
              </a:rPr>
              <a:t>Accounting</a:t>
            </a:r>
          </a:p>
          <a:p>
            <a:pPr marL="800100" marR="0" lvl="1" indent="-342900" algn="l" defTabSz="914400" rtl="0" fontAlgn="auto" hangingPunct="1">
              <a:lnSpc>
                <a:spcPct val="100000"/>
              </a:lnSpc>
              <a:spcBef>
                <a:spcPts val="0"/>
              </a:spcBef>
              <a:spcAft>
                <a:spcPts val="0"/>
              </a:spcAft>
              <a:buClr>
                <a:schemeClr val="tx2"/>
              </a:buClr>
              <a:buSzPct val="100000"/>
              <a:buFont typeface="Wingdings" panose="05000000000000000000" pitchFamily="2" charset="2"/>
              <a:buChar char="ü"/>
              <a:tabLst/>
              <a:defRPr sz="1800" b="0" i="0" u="none" strike="noStrike" kern="0" cap="none" spc="0" baseline="0">
                <a:solidFill>
                  <a:srgbClr val="000000"/>
                </a:solidFill>
                <a:uFillTx/>
              </a:defRPr>
            </a:pPr>
            <a:r>
              <a:rPr lang="en-GB" sz="1600" b="0" i="0" u="none" strike="noStrike" kern="1200" cap="none" spc="0" baseline="0">
                <a:uFillTx/>
                <a:ea typeface="Source Sans Pro" pitchFamily="34"/>
                <a:cs typeface="Arial" pitchFamily="34"/>
              </a:rPr>
              <a:t>Finance</a:t>
            </a:r>
          </a:p>
          <a:p>
            <a:pPr marL="800100" marR="0" lvl="1" indent="-342900" algn="l" defTabSz="914400" rtl="0" fontAlgn="auto" hangingPunct="1">
              <a:lnSpc>
                <a:spcPct val="100000"/>
              </a:lnSpc>
              <a:spcBef>
                <a:spcPts val="0"/>
              </a:spcBef>
              <a:spcAft>
                <a:spcPts val="0"/>
              </a:spcAft>
              <a:buClr>
                <a:schemeClr val="tx2"/>
              </a:buClr>
              <a:buSzPct val="100000"/>
              <a:buFont typeface="Wingdings" panose="05000000000000000000" pitchFamily="2" charset="2"/>
              <a:buChar char="ü"/>
              <a:tabLst/>
              <a:defRPr sz="1800" b="0" i="0" u="none" strike="noStrike" kern="0" cap="none" spc="0" baseline="0">
                <a:solidFill>
                  <a:srgbClr val="000000"/>
                </a:solidFill>
                <a:uFillTx/>
              </a:defRPr>
            </a:pPr>
            <a:r>
              <a:rPr lang="en-GB" sz="1600" b="0" i="0" u="none" strike="noStrike" kern="1200" cap="none" spc="0" baseline="0">
                <a:uFillTx/>
                <a:ea typeface="Source Sans Pro" pitchFamily="34"/>
                <a:cs typeface="Arial" pitchFamily="34"/>
              </a:rPr>
              <a:t>Business</a:t>
            </a:r>
          </a:p>
          <a:p>
            <a:pPr marL="285750" marR="0" lvl="0" indent="-285750" algn="l" defTabSz="914400" rtl="0" fontAlgn="auto" hangingPunct="1">
              <a:lnSpc>
                <a:spcPct val="100000"/>
              </a:lnSpc>
              <a:spcBef>
                <a:spcPts val="0"/>
              </a:spcBef>
              <a:spcAft>
                <a:spcPts val="0"/>
              </a:spcAft>
              <a:buClr>
                <a:schemeClr val="tx2"/>
              </a:buClr>
              <a:buSzPct val="100000"/>
              <a:buFont typeface="Arial" panose="020B0604020202020204" pitchFamily="34" charset="0"/>
              <a:buChar char="•"/>
              <a:tabLst/>
              <a:defRPr sz="1800" b="0" i="0" u="none" strike="noStrike" kern="0" cap="none" spc="0" baseline="0">
                <a:solidFill>
                  <a:srgbClr val="000000"/>
                </a:solidFill>
                <a:uFillTx/>
              </a:defRPr>
            </a:pPr>
            <a:r>
              <a:rPr lang="en-IE" sz="1600" b="0" i="0" u="none" strike="noStrike" kern="1200" cap="none" spc="0" baseline="0">
                <a:uFillTx/>
                <a:ea typeface="Source Sans Pro" pitchFamily="34"/>
                <a:cs typeface="Arial" pitchFamily="34"/>
              </a:rPr>
              <a:t>Postgrad Diploma in Accounting</a:t>
            </a:r>
          </a:p>
          <a:p>
            <a:pPr marL="285750" marR="0" lvl="0" indent="-285750" algn="l" defTabSz="914400" rtl="0" fontAlgn="auto" hangingPunct="1">
              <a:lnSpc>
                <a:spcPct val="100000"/>
              </a:lnSpc>
              <a:spcBef>
                <a:spcPts val="0"/>
              </a:spcBef>
              <a:spcAft>
                <a:spcPts val="0"/>
              </a:spcAft>
              <a:buClr>
                <a:schemeClr val="tx2"/>
              </a:buClr>
              <a:buSzPct val="100000"/>
              <a:buFont typeface="Arial" panose="020B0604020202020204" pitchFamily="34" charset="0"/>
              <a:buChar char="•"/>
              <a:tabLst/>
              <a:defRPr sz="1800" b="0" i="0" u="none" strike="noStrike" kern="0" cap="none" spc="0" baseline="0">
                <a:solidFill>
                  <a:srgbClr val="000000"/>
                </a:solidFill>
                <a:uFillTx/>
              </a:defRPr>
            </a:pPr>
            <a:r>
              <a:rPr lang="en-IE" sz="1600" b="0" i="0" u="none" strike="noStrike" kern="1200" cap="none" spc="0" baseline="0">
                <a:uFillTx/>
                <a:ea typeface="Source Sans Pro" pitchFamily="34"/>
                <a:cs typeface="Arial" pitchFamily="34"/>
              </a:rPr>
              <a:t>Masters in Accounting</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050" b="0" i="0" u="none" strike="noStrike" kern="1200" cap="none" spc="0" baseline="0">
              <a:uFillTx/>
              <a:ea typeface="Source Sans Pro" pitchFamily="34"/>
            </a:endParaRPr>
          </a:p>
        </p:txBody>
      </p:sp>
      <p:sp>
        <p:nvSpPr>
          <p:cNvPr id="36" name="TextBox 8">
            <a:extLst>
              <a:ext uri="{FF2B5EF4-FFF2-40B4-BE49-F238E27FC236}">
                <a16:creationId xmlns:a16="http://schemas.microsoft.com/office/drawing/2014/main" id="{2AD48F09-685A-9723-0743-D2707F3B8761}"/>
              </a:ext>
            </a:extLst>
          </p:cNvPr>
          <p:cNvSpPr txBox="1"/>
          <p:nvPr/>
        </p:nvSpPr>
        <p:spPr>
          <a:xfrm>
            <a:off x="5684216" y="1992832"/>
            <a:ext cx="5346405" cy="2708434"/>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2600" b="0" i="0" u="none" strike="noStrike" kern="1200" cap="none" spc="0" baseline="0">
                <a:solidFill>
                  <a:schemeClr val="tx2"/>
                </a:solidFill>
                <a:uFillTx/>
                <a:latin typeface="+mj-lt"/>
                <a:ea typeface="Source Sans Pro" pitchFamily="34"/>
              </a:rPr>
              <a:t>Non-Related Degrees:</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3200" b="0" i="0" u="none" strike="noStrike" kern="1200" cap="none" spc="0" baseline="0">
              <a:uFillTx/>
              <a:ea typeface="Source Sans Pro" pitchFamily="34"/>
            </a:endParaRPr>
          </a:p>
          <a:p>
            <a:pPr marL="285750" marR="0" lvl="0" indent="-285750" algn="l" defTabSz="914400" rtl="0" fontAlgn="auto" hangingPunct="1">
              <a:lnSpc>
                <a:spcPct val="100000"/>
              </a:lnSpc>
              <a:spcBef>
                <a:spcPts val="0"/>
              </a:spcBef>
              <a:spcAft>
                <a:spcPts val="0"/>
              </a:spcAft>
              <a:buClr>
                <a:schemeClr val="tx2"/>
              </a:buClr>
              <a:buFont typeface="Arial" panose="020B0604020202020204" pitchFamily="34" charset="0"/>
              <a:buChar char="•"/>
              <a:tabLst/>
              <a:defRPr sz="1800" b="0" i="0" u="none" strike="noStrike" kern="0" cap="none" spc="0" baseline="0">
                <a:solidFill>
                  <a:srgbClr val="000000"/>
                </a:solidFill>
                <a:uFillTx/>
              </a:defRPr>
            </a:pPr>
            <a:r>
              <a:rPr lang="en-GB" sz="1600" b="0" i="0" u="none" strike="noStrike" kern="1200" cap="none" spc="0" baseline="0">
                <a:uFillTx/>
                <a:ea typeface="Source Sans Pro" pitchFamily="34"/>
                <a:cs typeface="Arial" pitchFamily="34"/>
              </a:rPr>
              <a:t>Likely no exemptions</a:t>
            </a:r>
          </a:p>
          <a:p>
            <a:pPr marL="285750" marR="0" lvl="0" indent="-285750" algn="ctr" defTabSz="914400" rtl="0" fontAlgn="auto" hangingPunct="1">
              <a:lnSpc>
                <a:spcPct val="100000"/>
              </a:lnSpc>
              <a:spcBef>
                <a:spcPts val="0"/>
              </a:spcBef>
              <a:spcAft>
                <a:spcPts val="0"/>
              </a:spcAft>
              <a:buClr>
                <a:schemeClr val="tx2"/>
              </a:buClr>
              <a:buFont typeface="Arial" panose="020B0604020202020204" pitchFamily="34" charset="0"/>
              <a:buChar char="•"/>
              <a:tabLst/>
              <a:defRPr sz="1800" b="0" i="0" u="none" strike="noStrike" kern="0" cap="none" spc="0" baseline="0">
                <a:solidFill>
                  <a:srgbClr val="000000"/>
                </a:solidFill>
                <a:uFillTx/>
              </a:defRPr>
            </a:pPr>
            <a:endParaRPr lang="en-GB" sz="1600" b="0" i="0" u="none" strike="noStrike" kern="1200" cap="none" spc="0" baseline="0">
              <a:uFillTx/>
              <a:ea typeface="Source Sans Pro" pitchFamily="34"/>
              <a:cs typeface="Arial" pitchFamily="34"/>
            </a:endParaRPr>
          </a:p>
          <a:p>
            <a:pPr marL="285750" marR="0" lvl="0" indent="-285750" algn="l" defTabSz="914400" rtl="0" fontAlgn="auto" hangingPunct="1">
              <a:lnSpc>
                <a:spcPct val="100000"/>
              </a:lnSpc>
              <a:spcBef>
                <a:spcPts val="0"/>
              </a:spcBef>
              <a:spcAft>
                <a:spcPts val="0"/>
              </a:spcAft>
              <a:buClr>
                <a:schemeClr val="tx2"/>
              </a:buClr>
              <a:buSzPct val="100000"/>
              <a:buFont typeface="Arial" pitchFamily="34"/>
              <a:buChar char="•"/>
              <a:tabLst/>
              <a:defRPr sz="1800" b="0" i="0" u="none" strike="noStrike" kern="0" cap="none" spc="0" baseline="0">
                <a:solidFill>
                  <a:srgbClr val="000000"/>
                </a:solidFill>
                <a:uFillTx/>
              </a:defRPr>
            </a:pPr>
            <a:r>
              <a:rPr lang="en-GB" sz="1600" b="0" i="0" u="none" strike="noStrike" kern="1200" cap="none" spc="0" baseline="0">
                <a:uFillTx/>
                <a:ea typeface="Source Sans Pro" pitchFamily="34"/>
                <a:cs typeface="Arial" pitchFamily="34"/>
              </a:rPr>
              <a:t>Undergrad degree (level 7/8) in ANY discipline</a:t>
            </a:r>
            <a:r>
              <a:rPr lang="en-GB" sz="1600">
                <a:ea typeface="Source Sans Pro" pitchFamily="34"/>
                <a:cs typeface="Arial" pitchFamily="34"/>
              </a:rPr>
              <a:t> e</a:t>
            </a:r>
            <a:r>
              <a:rPr lang="en-GB" sz="1600" b="0" i="0" u="none" strike="noStrike" kern="1200" cap="none" spc="0" baseline="0">
                <a:uFillTx/>
                <a:ea typeface="Source Sans Pro" pitchFamily="34"/>
                <a:cs typeface="Arial" pitchFamily="34"/>
              </a:rPr>
              <a:t>.g. Law, Engineering, History, Marketing, Psychology, Art, English, Medicine, Computing</a:t>
            </a:r>
          </a:p>
          <a:p>
            <a:pPr marL="285750" marR="0" lvl="0" indent="-285750" algn="l" defTabSz="914400" rtl="0" fontAlgn="auto" hangingPunct="1">
              <a:lnSpc>
                <a:spcPct val="100000"/>
              </a:lnSpc>
              <a:spcBef>
                <a:spcPts val="0"/>
              </a:spcBef>
              <a:spcAft>
                <a:spcPts val="0"/>
              </a:spcAft>
              <a:buClr>
                <a:schemeClr val="tx2"/>
              </a:buClr>
              <a:buSzPct val="100000"/>
              <a:buFont typeface="Arial" pitchFamily="34"/>
              <a:buChar char="•"/>
              <a:tabLst/>
              <a:defRPr sz="1800" b="0" i="0" u="none" strike="noStrike" kern="0" cap="none" spc="0" baseline="0">
                <a:solidFill>
                  <a:srgbClr val="000000"/>
                </a:solidFill>
                <a:uFillTx/>
              </a:defRPr>
            </a:pPr>
            <a:endParaRPr lang="en-GB" sz="1600" b="0" i="0" u="none" strike="noStrike" kern="1200" cap="none" spc="0" baseline="0">
              <a:uFillTx/>
              <a:ea typeface="Source Sans Pro" pitchFamily="34"/>
              <a:cs typeface="Arial" pitchFamily="34"/>
            </a:endParaRPr>
          </a:p>
          <a:p>
            <a:pPr marL="342900" marR="0" lvl="0" indent="-342900" algn="l" defTabSz="914400" rtl="0" fontAlgn="auto" hangingPunct="1">
              <a:lnSpc>
                <a:spcPct val="100000"/>
              </a:lnSpc>
              <a:spcBef>
                <a:spcPts val="0"/>
              </a:spcBef>
              <a:spcAft>
                <a:spcPts val="0"/>
              </a:spcAft>
              <a:buClr>
                <a:schemeClr val="tx2"/>
              </a:buClr>
              <a:buSzPct val="100000"/>
              <a:buFont typeface="Arial" pitchFamily="34"/>
              <a:buChar char="•"/>
              <a:tabLst/>
              <a:defRPr sz="1800" b="0" i="0" u="none" strike="noStrike" kern="0" cap="none" spc="0" baseline="0">
                <a:solidFill>
                  <a:srgbClr val="000000"/>
                </a:solidFill>
                <a:uFillTx/>
              </a:defRPr>
            </a:pPr>
            <a:r>
              <a:rPr lang="en-GB" sz="1600" b="0" i="0" u="none" strike="noStrike" kern="1200" cap="none" spc="0" baseline="0">
                <a:uFillTx/>
                <a:ea typeface="Source Sans Pro" pitchFamily="34"/>
                <a:cs typeface="Arial" pitchFamily="34"/>
              </a:rPr>
              <a:t>All backgrounds welcome</a:t>
            </a:r>
          </a:p>
        </p:txBody>
      </p:sp>
      <p:sp>
        <p:nvSpPr>
          <p:cNvPr id="37" name="Rectangle 9">
            <a:extLst>
              <a:ext uri="{FF2B5EF4-FFF2-40B4-BE49-F238E27FC236}">
                <a16:creationId xmlns:a16="http://schemas.microsoft.com/office/drawing/2014/main" id="{846058E3-4CC8-F7CA-93D3-B2D6D4891772}"/>
              </a:ext>
            </a:extLst>
          </p:cNvPr>
          <p:cNvSpPr/>
          <p:nvPr/>
        </p:nvSpPr>
        <p:spPr>
          <a:xfrm>
            <a:off x="4" y="5751378"/>
            <a:ext cx="12191996" cy="873660"/>
          </a:xfrm>
          <a:prstGeom prst="rect">
            <a:avLst/>
          </a:prstGeom>
          <a:solidFill>
            <a:schemeClr val="tx2"/>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uFillTx/>
            </a:endParaRPr>
          </a:p>
        </p:txBody>
      </p:sp>
      <p:sp>
        <p:nvSpPr>
          <p:cNvPr id="38" name="Pentagon 10">
            <a:extLst>
              <a:ext uri="{FF2B5EF4-FFF2-40B4-BE49-F238E27FC236}">
                <a16:creationId xmlns:a16="http://schemas.microsoft.com/office/drawing/2014/main" id="{BF935571-420B-EB8D-5904-01A8ADBF9D2D}"/>
              </a:ext>
            </a:extLst>
          </p:cNvPr>
          <p:cNvSpPr/>
          <p:nvPr/>
        </p:nvSpPr>
        <p:spPr>
          <a:xfrm>
            <a:off x="0" y="5751378"/>
            <a:ext cx="4735238" cy="873660"/>
          </a:xfrm>
          <a:custGeom>
            <a:avLst>
              <a:gd name="f8" fmla="val 50000"/>
            </a:avLst>
            <a:gdLst>
              <a:gd name="f1" fmla="val 10800000"/>
              <a:gd name="f2" fmla="val 5400000"/>
              <a:gd name="f3" fmla="val 180"/>
              <a:gd name="f4" fmla="val w"/>
              <a:gd name="f5" fmla="val h"/>
              <a:gd name="f6" fmla="val ss"/>
              <a:gd name="f7" fmla="val 0"/>
              <a:gd name="f8" fmla="val 50000"/>
              <a:gd name="f9" fmla="+- 0 0 -360"/>
              <a:gd name="f10" fmla="+- 0 0 -180"/>
              <a:gd name="f11" fmla="abs f4"/>
              <a:gd name="f12" fmla="abs f5"/>
              <a:gd name="f13" fmla="abs f6"/>
              <a:gd name="f14" fmla="val f7"/>
              <a:gd name="f15" fmla="val f8"/>
              <a:gd name="f16" fmla="*/ f9 f1 1"/>
              <a:gd name="f17" fmla="*/ f10 f1 1"/>
              <a:gd name="f18" fmla="?: f11 f4 1"/>
              <a:gd name="f19" fmla="?: f12 f5 1"/>
              <a:gd name="f20" fmla="?: f13 f6 1"/>
              <a:gd name="f21" fmla="*/ f16 1 f3"/>
              <a:gd name="f22" fmla="*/ f17 1 f3"/>
              <a:gd name="f23" fmla="*/ f18 1 21600"/>
              <a:gd name="f24" fmla="*/ f19 1 21600"/>
              <a:gd name="f25" fmla="*/ 21600 f18 1"/>
              <a:gd name="f26" fmla="*/ 21600 f19 1"/>
              <a:gd name="f27" fmla="+- f21 0 f2"/>
              <a:gd name="f28" fmla="+- f22 0 f2"/>
              <a:gd name="f29" fmla="min f24 f23"/>
              <a:gd name="f30" fmla="*/ f25 1 f20"/>
              <a:gd name="f31" fmla="*/ f26 1 f20"/>
              <a:gd name="f32" fmla="val f30"/>
              <a:gd name="f33" fmla="val f31"/>
              <a:gd name="f34" fmla="*/ f14 f29 1"/>
              <a:gd name="f35" fmla="+- f33 0 f14"/>
              <a:gd name="f36" fmla="+- f32 0 f14"/>
              <a:gd name="f37" fmla="*/ f33 f29 1"/>
              <a:gd name="f38" fmla="*/ f32 f29 1"/>
              <a:gd name="f39" fmla="*/ f35 1 2"/>
              <a:gd name="f40" fmla="min f36 f35"/>
              <a:gd name="f41" fmla="+- f14 f39 0"/>
              <a:gd name="f42" fmla="*/ f40 f15 1"/>
              <a:gd name="f43" fmla="*/ f42 1 100000"/>
              <a:gd name="f44" fmla="*/ f41 f29 1"/>
              <a:gd name="f45" fmla="+- f32 0 f43"/>
              <a:gd name="f46" fmla="+- f45 f32 0"/>
              <a:gd name="f47" fmla="*/ f45 1 2"/>
              <a:gd name="f48" fmla="*/ f45 f29 1"/>
              <a:gd name="f49" fmla="*/ f46 1 2"/>
              <a:gd name="f50" fmla="*/ f47 f29 1"/>
              <a:gd name="f51" fmla="*/ f49 f29 1"/>
            </a:gdLst>
            <a:ahLst/>
            <a:cxnLst>
              <a:cxn ang="3cd4">
                <a:pos x="hc" y="t"/>
              </a:cxn>
              <a:cxn ang="0">
                <a:pos x="r" y="vc"/>
              </a:cxn>
              <a:cxn ang="cd4">
                <a:pos x="hc" y="b"/>
              </a:cxn>
              <a:cxn ang="cd2">
                <a:pos x="l" y="vc"/>
              </a:cxn>
              <a:cxn ang="f27">
                <a:pos x="f50" y="f34"/>
              </a:cxn>
              <a:cxn ang="f28">
                <a:pos x="f50" y="f37"/>
              </a:cxn>
            </a:cxnLst>
            <a:rect l="f34" t="f34" r="f51" b="f37"/>
            <a:pathLst>
              <a:path>
                <a:moveTo>
                  <a:pt x="f34" y="f34"/>
                </a:moveTo>
                <a:lnTo>
                  <a:pt x="f48" y="f34"/>
                </a:lnTo>
                <a:lnTo>
                  <a:pt x="f38" y="f44"/>
                </a:lnTo>
                <a:lnTo>
                  <a:pt x="f48" y="f37"/>
                </a:lnTo>
                <a:lnTo>
                  <a:pt x="f34" y="f37"/>
                </a:lnTo>
                <a:close/>
              </a:path>
            </a:pathLst>
          </a:cu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uFillTx/>
            </a:endParaRPr>
          </a:p>
        </p:txBody>
      </p:sp>
      <p:sp>
        <p:nvSpPr>
          <p:cNvPr id="39" name="Rectangle 11">
            <a:extLst>
              <a:ext uri="{FF2B5EF4-FFF2-40B4-BE49-F238E27FC236}">
                <a16:creationId xmlns:a16="http://schemas.microsoft.com/office/drawing/2014/main" id="{F380D34E-D6AA-1F45-182A-BAD6F30E8501}"/>
              </a:ext>
            </a:extLst>
          </p:cNvPr>
          <p:cNvSpPr/>
          <p:nvPr/>
        </p:nvSpPr>
        <p:spPr>
          <a:xfrm>
            <a:off x="616789" y="5940170"/>
            <a:ext cx="3261225" cy="462174"/>
          </a:xfrm>
          <a:prstGeom prst="rect">
            <a:avLst/>
          </a:prstGeom>
          <a:noFill/>
          <a:ln cap="flat">
            <a:noFill/>
            <a:prstDash val="solid"/>
          </a:ln>
        </p:spPr>
        <p:txBody>
          <a:bodyPr vert="horz" wrap="square" lIns="91440" tIns="45720" rIns="91440" bIns="45720" anchor="ctr" anchorCtr="0" compatLnSpc="1">
            <a:spAutoFit/>
          </a:bodyPr>
          <a:lstStyle/>
          <a:p>
            <a:pPr marL="0" marR="0" lvl="0" indent="0" algn="l" defTabSz="914400" rtl="0" fontAlgn="auto" hangingPunct="1">
              <a:lnSpc>
                <a:spcPts val="2920"/>
              </a:lnSpc>
              <a:spcBef>
                <a:spcPts val="0"/>
              </a:spcBef>
              <a:spcAft>
                <a:spcPts val="0"/>
              </a:spcAft>
              <a:buNone/>
              <a:tabLst/>
              <a:defRPr sz="1800" b="0" i="0" u="none" strike="noStrike" kern="0" cap="none" spc="0" baseline="0">
                <a:solidFill>
                  <a:srgbClr val="000000"/>
                </a:solidFill>
                <a:uFillTx/>
              </a:defRPr>
            </a:pPr>
            <a:r>
              <a:rPr lang="en-US" sz="2400" b="0" i="0" u="none" strike="noStrike" kern="1200" cap="none" spc="0" baseline="0">
                <a:uFillTx/>
                <a:ea typeface="Source Sans Pro" pitchFamily="34"/>
              </a:rPr>
              <a:t>What’s the difference?</a:t>
            </a:r>
          </a:p>
        </p:txBody>
      </p:sp>
      <p:sp>
        <p:nvSpPr>
          <p:cNvPr id="40" name="Rectangle 12">
            <a:extLst>
              <a:ext uri="{FF2B5EF4-FFF2-40B4-BE49-F238E27FC236}">
                <a16:creationId xmlns:a16="http://schemas.microsoft.com/office/drawing/2014/main" id="{FD90525B-DAF3-74B6-1D71-28EEB011B9F1}"/>
              </a:ext>
            </a:extLst>
          </p:cNvPr>
          <p:cNvSpPr/>
          <p:nvPr/>
        </p:nvSpPr>
        <p:spPr>
          <a:xfrm>
            <a:off x="5212226" y="5834267"/>
            <a:ext cx="6979770" cy="707882"/>
          </a:xfrm>
          <a:prstGeom prst="rect">
            <a:avLst/>
          </a:prstGeom>
          <a:noFill/>
          <a:ln cap="flat">
            <a:noFill/>
            <a:prstDash val="solid"/>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2000" b="0" i="0" u="none" strike="noStrike" kern="1200" cap="none" spc="0" baseline="0">
                <a:uFillTx/>
                <a:ea typeface="Source Sans Pro" pitchFamily="34"/>
              </a:rPr>
              <a:t> </a:t>
            </a:r>
            <a:r>
              <a:rPr lang="en-GB" sz="2000" b="0" i="0" u="none" strike="noStrike" kern="1200" cap="none" spc="0" baseline="0">
                <a:solidFill>
                  <a:schemeClr val="bg1"/>
                </a:solidFill>
                <a:uFillTx/>
                <a:ea typeface="Source Sans Pro" pitchFamily="34"/>
              </a:rPr>
              <a:t>How many exams you sit on the Chartered programme </a:t>
            </a:r>
            <a:br>
              <a:rPr lang="en-GB" sz="2000" b="0" i="0" u="none" strike="noStrike" kern="1200" cap="none" spc="0" baseline="0">
                <a:solidFill>
                  <a:schemeClr val="bg1"/>
                </a:solidFill>
                <a:uFillTx/>
                <a:ea typeface="Source Sans Pro" pitchFamily="34"/>
              </a:rPr>
            </a:br>
            <a:r>
              <a:rPr lang="en-GB" sz="2000" b="0" i="0" u="none" strike="noStrike" kern="1200" cap="none" spc="0" baseline="0">
                <a:solidFill>
                  <a:schemeClr val="bg1"/>
                </a:solidFill>
                <a:uFillTx/>
                <a:ea typeface="Source Sans Pro" pitchFamily="34"/>
              </a:rPr>
              <a:t>Previous related education history = potential exemptions!</a:t>
            </a:r>
            <a:endParaRPr lang="en-IE" sz="2000" b="0" i="0" u="none" strike="noStrike" kern="1200" cap="none" spc="0" baseline="0">
              <a:solidFill>
                <a:schemeClr val="bg1"/>
              </a:solidFill>
              <a:uFillTx/>
              <a:ea typeface="Source Sans Pro" pitchFamily="34"/>
            </a:endParaRPr>
          </a:p>
        </p:txBody>
      </p:sp>
    </p:spTree>
    <p:extLst>
      <p:ext uri="{BB962C8B-B14F-4D97-AF65-F5344CB8AC3E}">
        <p14:creationId xmlns:p14="http://schemas.microsoft.com/office/powerpoint/2010/main" val="1943220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p:cTn id="7" dur="500" fill="hold"/>
                                        <p:tgtEl>
                                          <p:spTgt spid="38"/>
                                        </p:tgtEl>
                                        <p:attrNameLst>
                                          <p:attrName>ppt_x</p:attrName>
                                        </p:attrNameLst>
                                      </p:cBhvr>
                                      <p:tavLst>
                                        <p:tav tm="0">
                                          <p:val>
                                            <p:strVal val="0-#ppt_w/2"/>
                                          </p:val>
                                        </p:tav>
                                        <p:tav tm="100000">
                                          <p:val>
                                            <p:strVal val="#ppt_x"/>
                                          </p:val>
                                        </p:tav>
                                      </p:tavLst>
                                    </p:anim>
                                    <p:anim calcmode="lin" valueType="num">
                                      <p:cBhvr>
                                        <p:cTn id="8" dur="500" fill="hold"/>
                                        <p:tgtEl>
                                          <p:spTgt spid="3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E552D4-038E-8386-A87E-6AA2CCEA88CB}"/>
            </a:ext>
          </a:extLst>
        </p:cNvPr>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23A3F65C-659F-BA21-54E1-800F578061D0}"/>
              </a:ext>
            </a:extLst>
          </p:cNvPr>
          <p:cNvSpPr>
            <a:spLocks noGrp="1"/>
          </p:cNvSpPr>
          <p:nvPr>
            <p:ph type="sldNum" sz="quarter" idx="24"/>
          </p:nvPr>
        </p:nvSpPr>
        <p:spPr/>
        <p:txBody>
          <a:bodyPr/>
          <a:lstStyle/>
          <a:p>
            <a:fld id="{D030B88A-A586-41E9-87F5-B66E06292F0C}" type="slidenum">
              <a:rPr lang="en-GB" smtClean="0"/>
              <a:pPr/>
              <a:t>12</a:t>
            </a:fld>
            <a:endParaRPr lang="en-GB"/>
          </a:p>
        </p:txBody>
      </p:sp>
      <p:sp>
        <p:nvSpPr>
          <p:cNvPr id="11" name="TextBox 10">
            <a:extLst>
              <a:ext uri="{FF2B5EF4-FFF2-40B4-BE49-F238E27FC236}">
                <a16:creationId xmlns:a16="http://schemas.microsoft.com/office/drawing/2014/main" id="{4EABF1D9-B6BB-DB2B-538E-037B0293153C}"/>
              </a:ext>
            </a:extLst>
          </p:cNvPr>
          <p:cNvSpPr txBox="1"/>
          <p:nvPr/>
        </p:nvSpPr>
        <p:spPr>
          <a:xfrm>
            <a:off x="606017" y="746051"/>
            <a:ext cx="11969302" cy="707886"/>
          </a:xfrm>
          <a:prstGeom prst="rect">
            <a:avLst/>
          </a:prstGeom>
          <a:noFill/>
          <a:ln cap="flat">
            <a:noFill/>
          </a:ln>
        </p:spPr>
        <p:txBody>
          <a:bodyPr vert="horz" wrap="square" lIns="91440" tIns="45720" rIns="91440" bIns="45720" anchor="t" anchorCtr="0" compatLnSpc="1">
            <a:spAutoFit/>
          </a:bodyPr>
          <a:lstStyle/>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4000" b="0" i="0" u="none" strike="noStrike" kern="1200" cap="none" spc="-150" baseline="0">
                <a:uFillTx/>
              </a:rPr>
              <a:t>Entry Route 2: Accounting Technicians </a:t>
            </a:r>
            <a:r>
              <a:rPr lang="en-US" sz="4000" spc="-150"/>
              <a:t>I</a:t>
            </a:r>
            <a:r>
              <a:rPr lang="en-US" sz="4000" b="0" i="0" u="none" strike="noStrike" kern="1200" cap="none" spc="-150" baseline="0">
                <a:uFillTx/>
              </a:rPr>
              <a:t>reland (ATI)</a:t>
            </a:r>
          </a:p>
        </p:txBody>
      </p:sp>
      <p:sp>
        <p:nvSpPr>
          <p:cNvPr id="12" name="TextBox 11">
            <a:extLst>
              <a:ext uri="{FF2B5EF4-FFF2-40B4-BE49-F238E27FC236}">
                <a16:creationId xmlns:a16="http://schemas.microsoft.com/office/drawing/2014/main" id="{695C0FAC-32EE-6294-83FE-B24E37BE5F00}"/>
              </a:ext>
            </a:extLst>
          </p:cNvPr>
          <p:cNvSpPr txBox="1"/>
          <p:nvPr/>
        </p:nvSpPr>
        <p:spPr>
          <a:xfrm>
            <a:off x="6590668" y="1991932"/>
            <a:ext cx="5141922" cy="2431435"/>
          </a:xfrm>
          <a:prstGeom prst="rect">
            <a:avLst/>
          </a:prstGeom>
          <a:noFill/>
          <a:ln cap="flat">
            <a:noFill/>
          </a:ln>
        </p:spPr>
        <p:txBody>
          <a:bodyPr vert="horz" wrap="square" lIns="91440" tIns="45720" rIns="91440" bIns="45720" anchor="t" anchorCtr="0" compatLnSpc="1">
            <a:spAutoFit/>
          </a:bodyPr>
          <a:lstStyle/>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2400" b="0" i="0" u="none" strike="noStrike" kern="1200" cap="none" spc="0" baseline="0">
                <a:solidFill>
                  <a:schemeClr val="tx2"/>
                </a:solidFill>
                <a:uFillTx/>
                <a:latin typeface="+mj-lt"/>
                <a:ea typeface="Source Sans Pro" pitchFamily="34"/>
              </a:rPr>
              <a:t>Traditional pathway</a:t>
            </a:r>
          </a:p>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600" b="0" i="0" u="sng" strike="noStrike" kern="1200" cap="none" spc="0" baseline="0">
              <a:uFillTx/>
              <a:ea typeface="Source Sans Pro" pitchFamily="34"/>
              <a:cs typeface="Arial" pitchFamily="34"/>
            </a:endParaRPr>
          </a:p>
          <a:p>
            <a:pPr marL="457200" marR="0" lvl="0" indent="-457200" defTabSz="914400" rtl="0" fontAlgn="auto" hangingPunct="1">
              <a:lnSpc>
                <a:spcPct val="100000"/>
              </a:lnSpc>
              <a:spcBef>
                <a:spcPts val="0"/>
              </a:spcBef>
              <a:spcAft>
                <a:spcPts val="0"/>
              </a:spcAft>
              <a:buSzPct val="100000"/>
              <a:buFont typeface="Calibri Light"/>
              <a:buAutoNum type="arabicPeriod"/>
              <a:tabLst/>
              <a:defRPr sz="1800" b="0" i="0" u="none" strike="noStrike" kern="0" cap="none" spc="0" baseline="0">
                <a:solidFill>
                  <a:srgbClr val="000000"/>
                </a:solidFill>
                <a:uFillTx/>
              </a:defRPr>
            </a:pPr>
            <a:r>
              <a:rPr lang="en-GB" sz="1600" b="0" i="0" u="none" strike="noStrike" kern="1200" cap="none" spc="0" baseline="0">
                <a:uFillTx/>
                <a:ea typeface="Source Sans Pro" pitchFamily="34"/>
                <a:cs typeface="Arial" pitchFamily="34"/>
              </a:rPr>
              <a:t>Study with ATI for one year and gain a merit* – move onto the Chartered programme</a:t>
            </a:r>
          </a:p>
          <a:p>
            <a:pPr marL="457200" marR="0" lvl="0" indent="-457200" defTabSz="914400" rtl="0" fontAlgn="auto" hangingPunct="1">
              <a:lnSpc>
                <a:spcPct val="100000"/>
              </a:lnSpc>
              <a:spcBef>
                <a:spcPts val="0"/>
              </a:spcBef>
              <a:spcAft>
                <a:spcPts val="0"/>
              </a:spcAft>
              <a:buSzPct val="100000"/>
              <a:buFont typeface="Calibri Light"/>
              <a:buAutoNum type="arabicPeriod"/>
              <a:tabLst/>
              <a:defRPr sz="1800" b="0" i="0" u="none" strike="noStrike" kern="0" cap="none" spc="0" baseline="0">
                <a:solidFill>
                  <a:srgbClr val="000000"/>
                </a:solidFill>
                <a:uFillTx/>
              </a:defRPr>
            </a:pPr>
            <a:r>
              <a:rPr lang="en-GB" sz="1600" b="0" i="0" u="none" strike="noStrike" kern="1200" cap="none" spc="0" baseline="0">
                <a:uFillTx/>
                <a:ea typeface="Source Sans Pro" pitchFamily="34"/>
                <a:cs typeface="Arial" pitchFamily="34"/>
              </a:rPr>
              <a:t>Study with ATI for two years to gain the full Accounting Technician qualification - then move onto the Chartered programme</a:t>
            </a:r>
          </a:p>
          <a:p>
            <a:pPr marL="457200" marR="0" lvl="0" indent="-457200" defTabSz="914400" rtl="0" fontAlgn="auto" hangingPunct="1">
              <a:lnSpc>
                <a:spcPct val="100000"/>
              </a:lnSpc>
              <a:spcBef>
                <a:spcPts val="0"/>
              </a:spcBef>
              <a:spcAft>
                <a:spcPts val="0"/>
              </a:spcAft>
              <a:buSzPct val="100000"/>
              <a:buFont typeface="Calibri Light"/>
              <a:buAutoNum type="arabicPeriod"/>
              <a:tabLst/>
              <a:defRPr sz="1800" b="0" i="0" u="none" strike="noStrike" kern="0" cap="none" spc="0" baseline="0">
                <a:solidFill>
                  <a:srgbClr val="000000"/>
                </a:solidFill>
                <a:uFillTx/>
              </a:defRPr>
            </a:pPr>
            <a:endParaRPr lang="en-GB" sz="1600" b="0" i="0" u="none" strike="noStrike" kern="1200" cap="none" spc="0" baseline="0">
              <a:uFillTx/>
              <a:ea typeface="Source Sans Pro" pitchFamily="34"/>
              <a:cs typeface="Arial" pitchFamily="34"/>
            </a:endParaRPr>
          </a:p>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600" b="0" i="0" u="none" strike="noStrike" kern="1200" cap="none" spc="0" baseline="0">
                <a:uFillTx/>
                <a:ea typeface="Source Sans Pro" pitchFamily="34"/>
                <a:cs typeface="Arial" pitchFamily="34"/>
              </a:rPr>
              <a:t>     * GCSE/A Level/Leaving Cert criteria to be met also</a:t>
            </a:r>
          </a:p>
        </p:txBody>
      </p:sp>
      <p:sp>
        <p:nvSpPr>
          <p:cNvPr id="13" name="TextBox 12">
            <a:extLst>
              <a:ext uri="{FF2B5EF4-FFF2-40B4-BE49-F238E27FC236}">
                <a16:creationId xmlns:a16="http://schemas.microsoft.com/office/drawing/2014/main" id="{13F3A741-028F-D4B8-EC63-7022B785555B}"/>
              </a:ext>
            </a:extLst>
          </p:cNvPr>
          <p:cNvSpPr txBox="1"/>
          <p:nvPr/>
        </p:nvSpPr>
        <p:spPr>
          <a:xfrm>
            <a:off x="662618" y="1930377"/>
            <a:ext cx="5433382" cy="2492990"/>
          </a:xfrm>
          <a:prstGeom prst="rect">
            <a:avLst/>
          </a:prstGeom>
          <a:noFill/>
          <a:ln cap="flat">
            <a:noFill/>
          </a:ln>
        </p:spPr>
        <p:txBody>
          <a:bodyPr vert="horz" wrap="square" lIns="91440" tIns="45720" rIns="91440" bIns="45720" anchor="t" anchorCtr="0" compatLnSpc="1">
            <a:spAutoFit/>
          </a:bodyPr>
          <a:lstStyle/>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2400" b="0" i="0" u="none" strike="noStrike" kern="1200" cap="none" spc="0" baseline="0">
                <a:solidFill>
                  <a:schemeClr val="tx2"/>
                </a:solidFill>
                <a:uFillTx/>
                <a:latin typeface="+mj-lt"/>
                <a:ea typeface="Source Sans Pro" pitchFamily="34"/>
              </a:rPr>
              <a:t>Apprenticeship pathway</a:t>
            </a:r>
          </a:p>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600" b="0" i="0" u="sng" strike="noStrike" kern="1200" cap="none" spc="0" baseline="0">
              <a:uFillTx/>
              <a:ea typeface="Source Sans Pro" pitchFamily="34"/>
              <a:cs typeface="Arial" pitchFamily="34"/>
            </a:endParaRPr>
          </a:p>
          <a:p>
            <a:pPr marL="285750" marR="0" lvl="0" indent="-285750"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GB" sz="1600" b="0" i="0" u="none" strike="noStrike" kern="1200" cap="none" spc="0" baseline="0">
                <a:uFillTx/>
                <a:ea typeface="Source Sans Pro" pitchFamily="34"/>
                <a:cs typeface="Arial" pitchFamily="34"/>
              </a:rPr>
              <a:t>Most popular with school leavers</a:t>
            </a:r>
          </a:p>
          <a:p>
            <a:pPr marL="285750" marR="0" lvl="0" indent="-285750"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IE" sz="1600" b="0" i="0" u="none" strike="noStrike" kern="1200" cap="none" spc="0" baseline="0">
                <a:uFillTx/>
                <a:ea typeface="Source Sans Pro" pitchFamily="34"/>
                <a:cs typeface="Arial" pitchFamily="34"/>
              </a:rPr>
              <a:t>Earn while you learn</a:t>
            </a:r>
          </a:p>
          <a:p>
            <a:pPr marL="285750" marR="0" lvl="0" indent="-285750"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IE" sz="1600" b="0" i="0" u="none" strike="noStrike" kern="1200" cap="none" spc="0" baseline="0">
                <a:uFillTx/>
                <a:ea typeface="Source Sans Pro" pitchFamily="34"/>
                <a:cs typeface="Arial" pitchFamily="34"/>
              </a:rPr>
              <a:t>2 year fixed programme</a:t>
            </a:r>
          </a:p>
          <a:p>
            <a:pPr marL="285750" marR="0" lvl="0" indent="-285750"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IE" sz="1600" b="0" i="0" u="none" strike="noStrike" kern="1200" cap="none" spc="0" baseline="0">
                <a:uFillTx/>
                <a:ea typeface="Source Sans Pro" pitchFamily="34"/>
                <a:cs typeface="Arial" pitchFamily="34"/>
              </a:rPr>
              <a:t>Work 4 days a week</a:t>
            </a:r>
          </a:p>
          <a:p>
            <a:pPr marL="285750" marR="0" lvl="0" indent="-285750"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IE" sz="1600" b="0" i="0" u="none" strike="noStrike" kern="1200" cap="none" spc="0" baseline="0">
                <a:uFillTx/>
                <a:ea typeface="Source Sans Pro" pitchFamily="34"/>
                <a:cs typeface="Arial" pitchFamily="34"/>
              </a:rPr>
              <a:t>College 1 day a week</a:t>
            </a:r>
          </a:p>
          <a:p>
            <a:pPr marL="285750" marR="0" lvl="0" indent="-285750"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IE" sz="1600" b="0" i="0" u="none" strike="noStrike" kern="1200" cap="none" spc="0" baseline="0">
                <a:uFillTx/>
                <a:ea typeface="Source Sans Pro" pitchFamily="34"/>
                <a:cs typeface="Arial" pitchFamily="34"/>
              </a:rPr>
              <a:t>On completion transition onto the Chartered ACA programme</a:t>
            </a:r>
          </a:p>
        </p:txBody>
      </p:sp>
      <p:sp>
        <p:nvSpPr>
          <p:cNvPr id="14" name="Rectangle 10">
            <a:extLst>
              <a:ext uri="{FF2B5EF4-FFF2-40B4-BE49-F238E27FC236}">
                <a16:creationId xmlns:a16="http://schemas.microsoft.com/office/drawing/2014/main" id="{4AE0F826-851C-E12C-0BED-711DEC39F537}"/>
              </a:ext>
            </a:extLst>
          </p:cNvPr>
          <p:cNvSpPr/>
          <p:nvPr/>
        </p:nvSpPr>
        <p:spPr>
          <a:xfrm>
            <a:off x="0" y="5996374"/>
            <a:ext cx="12191996" cy="645449"/>
          </a:xfrm>
          <a:prstGeom prst="rect">
            <a:avLst/>
          </a:prstGeom>
          <a:solidFill>
            <a:schemeClr val="tx2"/>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15" name="TextBox 8">
            <a:extLst>
              <a:ext uri="{FF2B5EF4-FFF2-40B4-BE49-F238E27FC236}">
                <a16:creationId xmlns:a16="http://schemas.microsoft.com/office/drawing/2014/main" id="{CAF057D8-76F7-069D-6C65-4AF0B6B3A5A5}"/>
              </a:ext>
            </a:extLst>
          </p:cNvPr>
          <p:cNvSpPr txBox="1"/>
          <p:nvPr/>
        </p:nvSpPr>
        <p:spPr>
          <a:xfrm>
            <a:off x="377891" y="6119043"/>
            <a:ext cx="9379670" cy="400110"/>
          </a:xfrm>
          <a:prstGeom prst="rect">
            <a:avLst/>
          </a:prstGeom>
          <a:noFill/>
          <a:ln cap="flat">
            <a:noFill/>
          </a:ln>
        </p:spPr>
        <p:txBody>
          <a:bodyPr vert="horz" wrap="square" lIns="91440" tIns="45720" rIns="91440" bIns="45720" anchor="t" anchorCtr="1" compatLnSpc="1">
            <a:spAutoFit/>
          </a:bodyPr>
          <a:lstStyle/>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2000" b="0" i="0" u="none" strike="noStrike" kern="1200" cap="none" spc="0" baseline="0">
                <a:solidFill>
                  <a:schemeClr val="bg1"/>
                </a:solidFill>
                <a:uFillTx/>
                <a:ea typeface="Source Sans Pro" pitchFamily="34"/>
              </a:rPr>
              <a:t>Accounting Technicians Ireland are a partner body of Chartered Accountants Ireland</a:t>
            </a:r>
            <a:endParaRPr lang="en-IE" sz="2000" b="0" i="0" u="none" strike="noStrike" kern="1200" cap="none" spc="0" baseline="0">
              <a:solidFill>
                <a:schemeClr val="bg1"/>
              </a:solidFill>
              <a:uFillTx/>
              <a:ea typeface="Source Sans Pro" pitchFamily="34"/>
            </a:endParaRPr>
          </a:p>
        </p:txBody>
      </p:sp>
    </p:spTree>
    <p:extLst>
      <p:ext uri="{BB962C8B-B14F-4D97-AF65-F5344CB8AC3E}">
        <p14:creationId xmlns:p14="http://schemas.microsoft.com/office/powerpoint/2010/main" val="9793643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6C79C2-01FB-098B-E88F-3FBA8998849E}"/>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00EBE61-371F-224F-476C-5C0D2BB3A111}"/>
              </a:ext>
            </a:extLst>
          </p:cNvPr>
          <p:cNvSpPr>
            <a:spLocks noGrp="1"/>
          </p:cNvSpPr>
          <p:nvPr>
            <p:ph type="sldNum" sz="quarter" idx="18"/>
          </p:nvPr>
        </p:nvSpPr>
        <p:spPr/>
        <p:txBody>
          <a:bodyPr/>
          <a:lstStyle/>
          <a:p>
            <a:fld id="{D030B88A-A586-41E9-87F5-B66E06292F0C}" type="slidenum">
              <a:rPr lang="en-GB" smtClean="0"/>
              <a:pPr/>
              <a:t>13</a:t>
            </a:fld>
            <a:endParaRPr lang="en-GB"/>
          </a:p>
        </p:txBody>
      </p:sp>
      <p:sp>
        <p:nvSpPr>
          <p:cNvPr id="39" name="TextBox 7">
            <a:extLst>
              <a:ext uri="{FF2B5EF4-FFF2-40B4-BE49-F238E27FC236}">
                <a16:creationId xmlns:a16="http://schemas.microsoft.com/office/drawing/2014/main" id="{C199B987-4564-E570-4CBC-4A98F751A312}"/>
              </a:ext>
            </a:extLst>
          </p:cNvPr>
          <p:cNvSpPr txBox="1"/>
          <p:nvPr/>
        </p:nvSpPr>
        <p:spPr>
          <a:xfrm>
            <a:off x="2834306" y="2977541"/>
            <a:ext cx="2478509" cy="1200329"/>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FFFFFF"/>
                </a:solidFill>
                <a:uFillTx/>
                <a:latin typeface="TheSansB W3 Light" pitchFamily="34"/>
                <a:ea typeface="Source Sans Pro" pitchFamily="34"/>
                <a:cs typeface="Arial" pitchFamily="34"/>
              </a:rPr>
              <a:t>Access to exclusive business network &amp; connected community of professionals</a:t>
            </a:r>
          </a:p>
        </p:txBody>
      </p:sp>
      <p:sp>
        <p:nvSpPr>
          <p:cNvPr id="2" name="Oval 15">
            <a:extLst>
              <a:ext uri="{FF2B5EF4-FFF2-40B4-BE49-F238E27FC236}">
                <a16:creationId xmlns:a16="http://schemas.microsoft.com/office/drawing/2014/main" id="{B94BD0CB-F3F4-8555-1FA1-3FF58548D825}"/>
              </a:ext>
            </a:extLst>
          </p:cNvPr>
          <p:cNvSpPr/>
          <p:nvPr/>
        </p:nvSpPr>
        <p:spPr>
          <a:xfrm>
            <a:off x="2526141" y="1746677"/>
            <a:ext cx="3429693" cy="3337560"/>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ACD3F9">
              <a:alpha val="71245"/>
            </a:srgbClr>
          </a:solidFill>
          <a:ln cap="flat">
            <a:noFill/>
            <a:prstDash val="solid"/>
          </a:ln>
        </p:spPr>
        <p:txBody>
          <a:bodyPr vert="horz" wrap="square" lIns="91440" tIns="45720" rIns="91440" bIns="45720" anchor="ctr" anchorCtr="1" compatLnSpc="1">
            <a:noAutofit/>
          </a:bodyPr>
          <a:lstStyle/>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uFillTx/>
            </a:endParaRPr>
          </a:p>
        </p:txBody>
      </p:sp>
      <p:sp>
        <p:nvSpPr>
          <p:cNvPr id="3" name="Oval 16">
            <a:extLst>
              <a:ext uri="{FF2B5EF4-FFF2-40B4-BE49-F238E27FC236}">
                <a16:creationId xmlns:a16="http://schemas.microsoft.com/office/drawing/2014/main" id="{A4E5E774-B2E5-5F0F-510F-F9C6EA3183F1}"/>
              </a:ext>
            </a:extLst>
          </p:cNvPr>
          <p:cNvSpPr/>
          <p:nvPr/>
        </p:nvSpPr>
        <p:spPr>
          <a:xfrm>
            <a:off x="285861" y="1746677"/>
            <a:ext cx="3429693" cy="3337560"/>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B5DED6">
              <a:alpha val="30614"/>
            </a:srgbClr>
          </a:solidFill>
          <a:ln cap="flat">
            <a:noFill/>
            <a:prstDash val="solid"/>
          </a:ln>
        </p:spPr>
        <p:txBody>
          <a:bodyPr vert="horz" wrap="square" lIns="91440" tIns="45720" rIns="91440" bIns="45720" anchor="ctr" anchorCtr="1" compatLnSpc="1">
            <a:noAutofit/>
          </a:bodyPr>
          <a:lstStyle/>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uFillTx/>
            </a:endParaRPr>
          </a:p>
        </p:txBody>
      </p:sp>
      <p:sp>
        <p:nvSpPr>
          <p:cNvPr id="4" name="Rectangle 17">
            <a:extLst>
              <a:ext uri="{FF2B5EF4-FFF2-40B4-BE49-F238E27FC236}">
                <a16:creationId xmlns:a16="http://schemas.microsoft.com/office/drawing/2014/main" id="{38CFCBF8-C1F5-22B5-8CEA-25A9993347CC}"/>
              </a:ext>
            </a:extLst>
          </p:cNvPr>
          <p:cNvSpPr/>
          <p:nvPr/>
        </p:nvSpPr>
        <p:spPr>
          <a:xfrm>
            <a:off x="600391" y="3150345"/>
            <a:ext cx="1812309" cy="482633"/>
          </a:xfrm>
          <a:prstGeom prst="rect">
            <a:avLst/>
          </a:prstGeom>
          <a:noFill/>
          <a:ln cap="flat">
            <a:noFill/>
            <a:prstDash val="solid"/>
          </a:ln>
        </p:spPr>
        <p:txBody>
          <a:bodyPr vert="horz" wrap="square" lIns="91440" tIns="45720" rIns="91440" bIns="45720" anchor="t" anchorCtr="1" compatLnSpc="1">
            <a:spAutoFit/>
          </a:bodyPr>
          <a:lstStyle/>
          <a:p>
            <a:pPr marL="0" marR="0" lvl="0" indent="0" defTabSz="2192813" rtl="0" fontAlgn="auto" hangingPunct="1">
              <a:lnSpc>
                <a:spcPct val="90000"/>
              </a:lnSpc>
              <a:spcBef>
                <a:spcPts val="0"/>
              </a:spcBef>
              <a:spcAft>
                <a:spcPts val="1200"/>
              </a:spcAft>
              <a:buNone/>
              <a:tabLst/>
              <a:defRPr sz="1800" b="0" i="0" u="none" strike="noStrike" kern="0" cap="none" spc="0" baseline="0">
                <a:solidFill>
                  <a:srgbClr val="000000"/>
                </a:solidFill>
                <a:uFillTx/>
              </a:defRPr>
            </a:pPr>
            <a:r>
              <a:rPr lang="en-IE" sz="2800" b="0" i="0" u="none" strike="noStrike" kern="0" cap="none" spc="0" baseline="0">
                <a:uFillTx/>
                <a:ea typeface="Source Sans Pro" pitchFamily="34"/>
              </a:rPr>
              <a:t>Education</a:t>
            </a:r>
          </a:p>
        </p:txBody>
      </p:sp>
      <p:sp>
        <p:nvSpPr>
          <p:cNvPr id="6" name="Rectangle 18">
            <a:extLst>
              <a:ext uri="{FF2B5EF4-FFF2-40B4-BE49-F238E27FC236}">
                <a16:creationId xmlns:a16="http://schemas.microsoft.com/office/drawing/2014/main" id="{20D1AC9A-6996-0A78-F0EE-DFEE1A256F25}"/>
              </a:ext>
            </a:extLst>
          </p:cNvPr>
          <p:cNvSpPr/>
          <p:nvPr/>
        </p:nvSpPr>
        <p:spPr>
          <a:xfrm>
            <a:off x="3684543" y="3165588"/>
            <a:ext cx="1957267" cy="482633"/>
          </a:xfrm>
          <a:prstGeom prst="rect">
            <a:avLst/>
          </a:prstGeom>
          <a:noFill/>
          <a:ln cap="flat">
            <a:noFill/>
            <a:prstDash val="solid"/>
          </a:ln>
        </p:spPr>
        <p:txBody>
          <a:bodyPr vert="horz" wrap="square" lIns="91440" tIns="45720" rIns="91440" bIns="45720" anchor="t" anchorCtr="1" compatLnSpc="1">
            <a:spAutoFit/>
          </a:bodyPr>
          <a:lstStyle/>
          <a:p>
            <a:pPr marL="0" marR="0" lvl="0" indent="0" defTabSz="2192813" rtl="0" fontAlgn="auto" hangingPunct="1">
              <a:lnSpc>
                <a:spcPct val="90000"/>
              </a:lnSpc>
              <a:spcBef>
                <a:spcPts val="0"/>
              </a:spcBef>
              <a:spcAft>
                <a:spcPts val="1200"/>
              </a:spcAft>
              <a:buNone/>
              <a:tabLst/>
              <a:defRPr sz="1800" b="0" i="0" u="none" strike="noStrike" kern="0" cap="none" spc="0" baseline="0">
                <a:solidFill>
                  <a:srgbClr val="000000"/>
                </a:solidFill>
                <a:uFillTx/>
              </a:defRPr>
            </a:pPr>
            <a:r>
              <a:rPr lang="en-IE" sz="2800" b="0" i="0" u="none" strike="noStrike" kern="0" cap="none" spc="0" baseline="0">
                <a:uFillTx/>
                <a:ea typeface="Source Sans Pro" pitchFamily="34"/>
              </a:rPr>
              <a:t>Experience</a:t>
            </a:r>
          </a:p>
        </p:txBody>
      </p:sp>
      <p:sp>
        <p:nvSpPr>
          <p:cNvPr id="7" name="Rectangle 19">
            <a:extLst>
              <a:ext uri="{FF2B5EF4-FFF2-40B4-BE49-F238E27FC236}">
                <a16:creationId xmlns:a16="http://schemas.microsoft.com/office/drawing/2014/main" id="{6768AF12-B787-2EBE-8A9C-2EDD952CA1C4}"/>
              </a:ext>
            </a:extLst>
          </p:cNvPr>
          <p:cNvSpPr/>
          <p:nvPr/>
        </p:nvSpPr>
        <p:spPr>
          <a:xfrm>
            <a:off x="2627029" y="3150345"/>
            <a:ext cx="879964" cy="482633"/>
          </a:xfrm>
          <a:prstGeom prst="rect">
            <a:avLst/>
          </a:prstGeom>
          <a:noFill/>
          <a:ln cap="flat">
            <a:noFill/>
            <a:prstDash val="solid"/>
          </a:ln>
        </p:spPr>
        <p:txBody>
          <a:bodyPr vert="horz" wrap="square" lIns="91440" tIns="45720" rIns="91440" bIns="45720" anchor="t" anchorCtr="1" compatLnSpc="1">
            <a:spAutoFit/>
          </a:bodyPr>
          <a:lstStyle/>
          <a:p>
            <a:pPr marL="0" marR="0" lvl="0" indent="0" defTabSz="2192813" rtl="0" fontAlgn="auto" hangingPunct="1">
              <a:lnSpc>
                <a:spcPct val="90000"/>
              </a:lnSpc>
              <a:spcBef>
                <a:spcPts val="0"/>
              </a:spcBef>
              <a:spcAft>
                <a:spcPts val="1200"/>
              </a:spcAft>
              <a:buNone/>
              <a:tabLst/>
              <a:defRPr sz="1800" b="0" i="0" u="none" strike="noStrike" kern="0" cap="none" spc="0" baseline="0">
                <a:solidFill>
                  <a:srgbClr val="000000"/>
                </a:solidFill>
                <a:uFillTx/>
              </a:defRPr>
            </a:pPr>
            <a:r>
              <a:rPr lang="en-IE" sz="2800" b="0" i="0" u="none" strike="noStrike" kern="0" cap="none" spc="0" baseline="0">
                <a:uFillTx/>
                <a:ea typeface="Source Sans Pro" pitchFamily="34"/>
              </a:rPr>
              <a:t>ACA</a:t>
            </a:r>
          </a:p>
        </p:txBody>
      </p:sp>
      <p:sp>
        <p:nvSpPr>
          <p:cNvPr id="8" name="TextBox 21">
            <a:extLst>
              <a:ext uri="{FF2B5EF4-FFF2-40B4-BE49-F238E27FC236}">
                <a16:creationId xmlns:a16="http://schemas.microsoft.com/office/drawing/2014/main" id="{69BA87C7-13AF-638E-5868-7F18AA2C6F2C}"/>
              </a:ext>
            </a:extLst>
          </p:cNvPr>
          <p:cNvSpPr txBox="1"/>
          <p:nvPr/>
        </p:nvSpPr>
        <p:spPr>
          <a:xfrm>
            <a:off x="519185" y="423363"/>
            <a:ext cx="10498064" cy="707882"/>
          </a:xfrm>
          <a:prstGeom prst="rect">
            <a:avLst/>
          </a:prstGeom>
          <a:noFill/>
          <a:ln cap="flat">
            <a:noFill/>
          </a:ln>
        </p:spPr>
        <p:txBody>
          <a:bodyPr vert="horz" wrap="square" lIns="91440" tIns="45720" rIns="91440" bIns="45720" anchor="t" anchorCtr="0" compatLnSpc="1">
            <a:spAutoFit/>
          </a:bodyPr>
          <a:lstStyle/>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4000" b="0" i="0" u="none" strike="noStrike" kern="1200" cap="none" spc="-150" baseline="0">
                <a:uFillTx/>
              </a:rPr>
              <a:t>The ACA </a:t>
            </a:r>
            <a:r>
              <a:rPr lang="en-US" sz="4000" b="0" i="0" u="none" strike="noStrike" kern="1200" cap="none" spc="-150" baseline="0" err="1">
                <a:uFillTx/>
              </a:rPr>
              <a:t>programme</a:t>
            </a:r>
            <a:r>
              <a:rPr lang="en-US" sz="4000" b="0" i="0" u="none" strike="noStrike" kern="1200" cap="none" spc="-150" baseline="0">
                <a:uFillTx/>
              </a:rPr>
              <a:t> &amp; pathways</a:t>
            </a:r>
          </a:p>
        </p:txBody>
      </p:sp>
      <p:sp>
        <p:nvSpPr>
          <p:cNvPr id="9" name="TextBox 22">
            <a:extLst>
              <a:ext uri="{FF2B5EF4-FFF2-40B4-BE49-F238E27FC236}">
                <a16:creationId xmlns:a16="http://schemas.microsoft.com/office/drawing/2014/main" id="{BCFC2669-0C38-FC0F-3E4E-69A4B4A7A9EA}"/>
              </a:ext>
            </a:extLst>
          </p:cNvPr>
          <p:cNvSpPr txBox="1"/>
          <p:nvPr/>
        </p:nvSpPr>
        <p:spPr>
          <a:xfrm>
            <a:off x="6212587" y="1613883"/>
            <a:ext cx="5693552" cy="4662815"/>
          </a:xfrm>
          <a:prstGeom prst="rect">
            <a:avLst/>
          </a:prstGeom>
          <a:noFill/>
          <a:ln cap="flat">
            <a:noFill/>
          </a:ln>
        </p:spPr>
        <p:txBody>
          <a:bodyPr vert="horz" wrap="square" lIns="91440" tIns="45720" rIns="91440" bIns="45720" anchor="t" anchorCtr="0" compatLnSpc="1">
            <a:spAutoFit/>
          </a:bodyPr>
          <a:lstStyle/>
          <a:p>
            <a:pPr marR="0" lvl="0" defTabSz="914400" rtl="0" fontAlgn="auto" hangingPunct="1">
              <a:lnSpc>
                <a:spcPct val="100000"/>
              </a:lnSpc>
              <a:spcBef>
                <a:spcPts val="0"/>
              </a:spcBef>
              <a:spcAft>
                <a:spcPts val="0"/>
              </a:spcAft>
              <a:buSzPct val="100000"/>
              <a:tabLst/>
              <a:defRPr sz="1800" b="0" i="0" u="none" strike="noStrike" kern="0" cap="none" spc="0" baseline="0">
                <a:solidFill>
                  <a:srgbClr val="000000"/>
                </a:solidFill>
                <a:uFillTx/>
              </a:defRPr>
            </a:pPr>
            <a:r>
              <a:rPr lang="en-GB" sz="2200" b="0" i="0" u="none" strike="noStrike" kern="1200" cap="none" spc="0" baseline="0">
                <a:solidFill>
                  <a:schemeClr val="tx2"/>
                </a:solidFill>
                <a:uFillTx/>
                <a:ea typeface="Source Sans Pro"/>
                <a:cs typeface="Arial"/>
              </a:rPr>
              <a:t>Training Contract pathway</a:t>
            </a:r>
          </a:p>
          <a:p>
            <a:pPr marL="342900" indent="-342900">
              <a:buClr>
                <a:schemeClr val="tx2"/>
              </a:buClr>
              <a:buSzPct val="100000"/>
              <a:buFont typeface="Arial" pitchFamily="34"/>
              <a:buChar char="•"/>
              <a:defRPr sz="1800" b="0" i="0" u="none" strike="noStrike" kern="0" cap="none" spc="0" baseline="0">
                <a:solidFill>
                  <a:srgbClr val="000000"/>
                </a:solidFill>
                <a:uFillTx/>
              </a:defRPr>
            </a:pPr>
            <a:r>
              <a:rPr lang="en-GB" sz="1600" b="0" i="0" u="none" strike="noStrike" kern="1200" cap="none" spc="0" baseline="0">
                <a:uFillTx/>
                <a:ea typeface="Source Sans Pro"/>
                <a:cs typeface="Arial"/>
              </a:rPr>
              <a:t>Employer led training journey</a:t>
            </a:r>
          </a:p>
          <a:p>
            <a:pPr marL="342900" indent="-342900">
              <a:buClr>
                <a:schemeClr val="tx2"/>
              </a:buClr>
              <a:buSzPct val="100000"/>
              <a:buFont typeface="Arial" pitchFamily="34"/>
              <a:buChar char="•"/>
              <a:defRPr sz="1800" b="0" i="0" u="none" strike="noStrike" kern="0" cap="none" spc="0" baseline="0">
                <a:solidFill>
                  <a:srgbClr val="000000"/>
                </a:solidFill>
                <a:uFillTx/>
              </a:defRPr>
            </a:pPr>
            <a:r>
              <a:rPr lang="en-GB" sz="1600">
                <a:ea typeface="Source Sans Pro"/>
                <a:cs typeface="Arial"/>
              </a:rPr>
              <a:t>E</a:t>
            </a:r>
            <a:r>
              <a:rPr lang="en-GB" sz="1600" b="0" i="0" u="none" strike="noStrike" kern="1200" cap="none" spc="0" baseline="0">
                <a:uFillTx/>
                <a:ea typeface="Source Sans Pro"/>
                <a:cs typeface="Arial"/>
              </a:rPr>
              <a:t>ducation and work experience wrapped into an official training agreement with an employer </a:t>
            </a:r>
            <a:endParaRPr lang="en-GB" sz="1600" b="0" i="0" u="none" strike="noStrike" kern="1200" cap="none" spc="0" baseline="0">
              <a:uFillTx/>
              <a:ea typeface="Source Sans Pro" pitchFamily="34"/>
              <a:cs typeface="Arial" pitchFamily="34"/>
            </a:endParaRPr>
          </a:p>
          <a:p>
            <a:pPr marL="342900" indent="-342900">
              <a:buClr>
                <a:schemeClr val="tx2"/>
              </a:buClr>
              <a:buSzPct val="100000"/>
              <a:buFont typeface="Arial" pitchFamily="34"/>
              <a:buChar char="•"/>
              <a:defRPr sz="1800" b="0" i="0" u="none" strike="noStrike" kern="0" cap="none" spc="0" baseline="0">
                <a:solidFill>
                  <a:srgbClr val="000000"/>
                </a:solidFill>
                <a:uFillTx/>
              </a:defRPr>
            </a:pPr>
            <a:r>
              <a:rPr lang="en-GB" sz="1600" b="0" i="0" u="none" strike="noStrike" kern="1200" cap="none" spc="0" baseline="0">
                <a:uFillTx/>
                <a:ea typeface="Source Sans Pro"/>
                <a:cs typeface="Arial"/>
              </a:rPr>
              <a:t>Structured and consecutive approach</a:t>
            </a:r>
          </a:p>
          <a:p>
            <a:pPr marL="342900" indent="-342900">
              <a:buClr>
                <a:schemeClr val="tx2"/>
              </a:buClr>
              <a:buSzPct val="100000"/>
              <a:buFont typeface="Arial" pitchFamily="34"/>
              <a:buChar char="•"/>
              <a:defRPr sz="1800" b="0" i="0" u="none" strike="noStrike" kern="0" cap="none" spc="0" baseline="0">
                <a:solidFill>
                  <a:srgbClr val="000000"/>
                </a:solidFill>
                <a:uFillTx/>
              </a:defRPr>
            </a:pPr>
            <a:r>
              <a:rPr lang="en-GB" sz="1600" b="0" i="0" u="none" strike="noStrike" kern="1200" cap="none" spc="0" baseline="0">
                <a:uFillTx/>
                <a:ea typeface="Source Sans Pro"/>
                <a:cs typeface="Arial"/>
              </a:rPr>
              <a:t>Often connected to graduate schemes</a:t>
            </a:r>
          </a:p>
          <a:p>
            <a:pPr marL="457200" marR="0" lvl="1"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2000" b="0" i="0" u="none" strike="noStrike" kern="1200" cap="none" spc="0" baseline="0">
              <a:uFillTx/>
              <a:ea typeface="Source Sans Pro"/>
              <a:cs typeface="Arial"/>
            </a:endParaRPr>
          </a:p>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2200" b="0" i="0" u="none" strike="noStrike" kern="1200" cap="none" spc="0" baseline="0">
                <a:solidFill>
                  <a:schemeClr val="tx2"/>
                </a:solidFill>
                <a:uFillTx/>
                <a:ea typeface="Source Sans Pro"/>
                <a:cs typeface="Arial"/>
              </a:rPr>
              <a:t>Flexible Route pathway</a:t>
            </a:r>
          </a:p>
          <a:p>
            <a:pPr marL="342900" indent="-342900">
              <a:buClr>
                <a:schemeClr val="tx2"/>
              </a:buClr>
              <a:buSzPct val="100000"/>
              <a:buFont typeface="Arial" pitchFamily="34"/>
              <a:buChar char="•"/>
              <a:defRPr sz="1800" b="0" i="0" u="none" strike="noStrike" kern="0" cap="none" spc="0" baseline="0">
                <a:solidFill>
                  <a:srgbClr val="000000"/>
                </a:solidFill>
                <a:uFillTx/>
              </a:defRPr>
            </a:pPr>
            <a:r>
              <a:rPr lang="en-GB" sz="1600" b="0" i="0" u="none" strike="noStrike" kern="1200" cap="none" spc="0" baseline="0">
                <a:uFillTx/>
                <a:ea typeface="Source Sans Pro"/>
                <a:cs typeface="Arial"/>
              </a:rPr>
              <a:t>Student led training journey</a:t>
            </a:r>
          </a:p>
          <a:p>
            <a:pPr marL="342900" indent="-342900">
              <a:buClr>
                <a:schemeClr val="tx2"/>
              </a:buClr>
              <a:buSzPct val="100000"/>
              <a:buFont typeface="Arial" pitchFamily="34"/>
              <a:buChar char="•"/>
              <a:defRPr sz="1800" b="0" i="0" u="none" strike="noStrike" kern="0" cap="none" spc="0" baseline="0">
                <a:solidFill>
                  <a:srgbClr val="000000"/>
                </a:solidFill>
                <a:uFillTx/>
              </a:defRPr>
            </a:pPr>
            <a:r>
              <a:rPr lang="en-GB" sz="1600" b="0" i="0" u="none" strike="noStrike" kern="1200" cap="none" spc="0" baseline="0">
                <a:uFillTx/>
                <a:ea typeface="Source Sans Pro"/>
                <a:cs typeface="Arial"/>
              </a:rPr>
              <a:t>Education and work experience elements don’t need to run concurrently or consecutively</a:t>
            </a:r>
          </a:p>
          <a:p>
            <a:pPr marL="342900" indent="-342900">
              <a:buClr>
                <a:schemeClr val="tx2"/>
              </a:buClr>
              <a:buSzPct val="100000"/>
              <a:buFont typeface="Arial" pitchFamily="34"/>
              <a:buChar char="•"/>
              <a:defRPr sz="1800" b="0" i="0" u="none" strike="noStrike" kern="0" cap="none" spc="0" baseline="0">
                <a:solidFill>
                  <a:srgbClr val="000000"/>
                </a:solidFill>
                <a:uFillTx/>
              </a:defRPr>
            </a:pPr>
            <a:r>
              <a:rPr lang="en-GB" sz="1600" b="0" i="0" u="none" strike="noStrike" kern="1200" cap="none" spc="0" baseline="0">
                <a:uFillTx/>
                <a:ea typeface="Source Sans Pro"/>
                <a:cs typeface="Arial"/>
              </a:rPr>
              <a:t>Students can enrol independently</a:t>
            </a:r>
          </a:p>
          <a:p>
            <a:pPr marL="342900" indent="-342900">
              <a:buClr>
                <a:schemeClr val="tx2"/>
              </a:buClr>
              <a:buSzPct val="100000"/>
              <a:buFont typeface="Arial" pitchFamily="34"/>
              <a:buChar char="•"/>
              <a:defRPr sz="1800" b="0" i="0" u="none" strike="noStrike" kern="0" cap="none" spc="0" baseline="0">
                <a:solidFill>
                  <a:srgbClr val="000000"/>
                </a:solidFill>
                <a:uFillTx/>
              </a:defRPr>
            </a:pPr>
            <a:r>
              <a:rPr lang="en-GB" sz="1600" b="0" i="0" u="none" strike="noStrike" kern="1200" cap="none" spc="0" baseline="0">
                <a:uFillTx/>
                <a:ea typeface="Source Sans Pro"/>
                <a:cs typeface="Arial"/>
              </a:rPr>
              <a:t>Employers can be involved informally</a:t>
            </a:r>
          </a:p>
          <a:p>
            <a:pPr marL="457200" marR="0" lvl="1"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600" b="0" i="0" u="none" strike="noStrike" kern="1200" cap="none" spc="0" baseline="0">
              <a:uFillTx/>
              <a:ea typeface="Source Sans Pro"/>
              <a:cs typeface="Arial"/>
            </a:endParaRPr>
          </a:p>
          <a:p>
            <a:pPr marL="457200" marR="0" lvl="1"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100" b="0" i="0" u="none" strike="noStrike" kern="1200" cap="none" spc="0" baseline="0">
              <a:uFillTx/>
              <a:ea typeface="Source Sans Pro" pitchFamily="34"/>
              <a:cs typeface="Arial" pitchFamily="34"/>
            </a:endParaRPr>
          </a:p>
          <a:p>
            <a:pPr>
              <a:defRPr sz="1800" b="0" i="0" u="none" strike="noStrike" kern="0" cap="none" spc="0" baseline="0">
                <a:solidFill>
                  <a:srgbClr val="000000"/>
                </a:solidFill>
                <a:uFillTx/>
              </a:defRPr>
            </a:pPr>
            <a:r>
              <a:rPr lang="en-GB" sz="1400" b="0" i="0" u="none" strike="noStrike" kern="1200" cap="none" spc="0" baseline="0">
                <a:uFillTx/>
                <a:ea typeface="Source Sans Pro"/>
                <a:cs typeface="Arial"/>
              </a:rPr>
              <a:t>All students complete the same education programme and exams and undertake the same work experience requirement in both pathways</a:t>
            </a:r>
          </a:p>
          <a:p>
            <a:pPr marL="800100" marR="0" lvl="1" indent="-342900"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endParaRPr lang="en-IE" sz="1800" b="0" i="0" u="none" strike="noStrike" kern="1200" cap="none" spc="0" baseline="0">
              <a:uFillTx/>
              <a:ea typeface="Source Sans Pro" pitchFamily="34"/>
              <a:cs typeface="Arial" pitchFamily="34"/>
            </a:endParaRPr>
          </a:p>
        </p:txBody>
      </p:sp>
      <p:sp>
        <p:nvSpPr>
          <p:cNvPr id="10" name="TextBox 3">
            <a:extLst>
              <a:ext uri="{FF2B5EF4-FFF2-40B4-BE49-F238E27FC236}">
                <a16:creationId xmlns:a16="http://schemas.microsoft.com/office/drawing/2014/main" id="{E38D2734-2AB3-2D3D-A0F0-0CE9DC6C37B4}"/>
              </a:ext>
            </a:extLst>
          </p:cNvPr>
          <p:cNvSpPr txBox="1"/>
          <p:nvPr/>
        </p:nvSpPr>
        <p:spPr>
          <a:xfrm>
            <a:off x="724766" y="5360994"/>
            <a:ext cx="4684490" cy="954107"/>
          </a:xfrm>
          <a:prstGeom prst="rect">
            <a:avLst/>
          </a:prstGeom>
          <a:noFill/>
          <a:ln cap="flat">
            <a:noFill/>
          </a:ln>
        </p:spPr>
        <p:txBody>
          <a:bodyPr vert="horz" wrap="square" lIns="91440" tIns="45720" rIns="91440" bIns="45720" anchor="t" anchorCtr="1" compatLnSpc="1">
            <a:spAutoFit/>
          </a:bodyPr>
          <a:lstStyle/>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400" b="0" i="1" u="sng" strike="noStrike" kern="1200" cap="none" spc="0" baseline="0">
                <a:uFillTx/>
                <a:ea typeface="Source Sans Pro"/>
                <a:cs typeface="Arial"/>
              </a:rPr>
              <a:t>Useful Resource:</a:t>
            </a:r>
          </a:p>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400" b="0" i="0" u="none" strike="noStrike" kern="1200" cap="none" spc="0" baseline="0">
                <a:uFillTx/>
                <a:ea typeface="Source Sans Pro"/>
                <a:cs typeface="Arial"/>
              </a:rPr>
              <a:t>Training Contract vs Flexible Route Features Table available on </a:t>
            </a:r>
            <a:r>
              <a:rPr lang="en-GB" sz="1400" b="0" i="0" u="none" strike="noStrike" kern="1200" cap="none" spc="0" baseline="0">
                <a:uFillTx/>
                <a:ea typeface="Source Sans Pro"/>
                <a:cs typeface="Arial"/>
                <a:hlinkClick r:id="rId3">
                  <a:extLst>
                    <a:ext uri="{A12FA001-AC4F-418D-AE19-62706E023703}">
                      <ahyp:hlinkClr xmlns:ahyp="http://schemas.microsoft.com/office/drawing/2018/hyperlinkcolor" val="tx"/>
                    </a:ext>
                  </a:extLst>
                </a:hlinkClick>
              </a:rPr>
              <a:t>www.BecomeACharteredAccountant.com</a:t>
            </a:r>
            <a:r>
              <a:rPr lang="en-GB" sz="1400" b="0" i="0" u="none" strike="noStrike" kern="1200" cap="none" spc="0" baseline="0">
                <a:uFillTx/>
                <a:ea typeface="Source Sans Pro"/>
                <a:cs typeface="Arial"/>
              </a:rPr>
              <a:t> </a:t>
            </a:r>
          </a:p>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400" b="0" i="0" u="none" strike="noStrike" kern="1200" cap="none" spc="0" baseline="0">
                <a:uFillTx/>
                <a:ea typeface="Source Sans Pro"/>
                <a:cs typeface="Arial"/>
              </a:rPr>
              <a:t>(also outlines programme entry requirements)</a:t>
            </a:r>
            <a:endParaRPr lang="en-IE" sz="1400" b="0" i="0" u="none" strike="noStrike" kern="1200" cap="none" spc="0" baseline="0">
              <a:uFillTx/>
              <a:ea typeface="Source Sans Pro"/>
              <a:cs typeface="Arial"/>
            </a:endParaRPr>
          </a:p>
        </p:txBody>
      </p:sp>
    </p:spTree>
    <p:extLst>
      <p:ext uri="{BB962C8B-B14F-4D97-AF65-F5344CB8AC3E}">
        <p14:creationId xmlns:p14="http://schemas.microsoft.com/office/powerpoint/2010/main" val="29069089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29AD2C-2755-0B48-AC10-C195ED5C015A}"/>
            </a:ext>
          </a:extLst>
        </p:cNvPr>
        <p:cNvGrpSpPr/>
        <p:nvPr/>
      </p:nvGrpSpPr>
      <p:grpSpPr>
        <a:xfrm>
          <a:off x="0" y="0"/>
          <a:ext cx="0" cy="0"/>
          <a:chOff x="0" y="0"/>
          <a:chExt cx="0" cy="0"/>
        </a:xfrm>
      </p:grpSpPr>
      <p:sp>
        <p:nvSpPr>
          <p:cNvPr id="2" name="TextBox 5">
            <a:extLst>
              <a:ext uri="{FF2B5EF4-FFF2-40B4-BE49-F238E27FC236}">
                <a16:creationId xmlns:a16="http://schemas.microsoft.com/office/drawing/2014/main" id="{5F11769B-3BBA-770C-695E-1FFBE8354D5F}"/>
              </a:ext>
            </a:extLst>
          </p:cNvPr>
          <p:cNvSpPr txBox="1"/>
          <p:nvPr/>
        </p:nvSpPr>
        <p:spPr>
          <a:xfrm>
            <a:off x="697140" y="1111654"/>
            <a:ext cx="10216051" cy="707882"/>
          </a:xfrm>
          <a:prstGeom prst="rect">
            <a:avLst/>
          </a:prstGeom>
          <a:noFill/>
          <a:ln cap="flat">
            <a:noFill/>
          </a:ln>
        </p:spPr>
        <p:txBody>
          <a:bodyPr vert="horz" wrap="square" lIns="91440" tIns="45720" rIns="91440" bIns="45720" anchor="t" anchorCtr="0" compatLnSpc="1">
            <a:spAutoFit/>
          </a:bodyPr>
          <a:lstStyle/>
          <a:p>
            <a:pPr marR="0" lvl="0" algn="l" defTabSz="914400" rtl="0" fontAlgn="auto" hangingPunct="1">
              <a:lnSpc>
                <a:spcPct val="100000"/>
              </a:lnSpc>
              <a:spcBef>
                <a:spcPts val="0"/>
              </a:spcBef>
              <a:spcAft>
                <a:spcPts val="0"/>
              </a:spcAft>
              <a:buClr>
                <a:schemeClr val="tx2"/>
              </a:buClr>
              <a:tabLst/>
              <a:defRPr sz="1800" b="0" i="0" u="none" strike="noStrike" kern="0" cap="none" spc="0" baseline="0">
                <a:solidFill>
                  <a:srgbClr val="000000"/>
                </a:solidFill>
                <a:uFillTx/>
              </a:defRPr>
            </a:pPr>
            <a:r>
              <a:rPr lang="en-US" sz="4000" spc="-150"/>
              <a:t>Education journey</a:t>
            </a:r>
            <a:endParaRPr lang="en-US" sz="4000" b="0" i="0" u="none" strike="noStrike" kern="1200" cap="none" spc="-150" baseline="0">
              <a:uFillTx/>
            </a:endParaRPr>
          </a:p>
        </p:txBody>
      </p:sp>
      <p:sp>
        <p:nvSpPr>
          <p:cNvPr id="3" name="TextBox 2">
            <a:extLst>
              <a:ext uri="{FF2B5EF4-FFF2-40B4-BE49-F238E27FC236}">
                <a16:creationId xmlns:a16="http://schemas.microsoft.com/office/drawing/2014/main" id="{A53C1C8B-EEF8-1BD5-54D6-C141230BE7BF}"/>
              </a:ext>
            </a:extLst>
          </p:cNvPr>
          <p:cNvSpPr txBox="1"/>
          <p:nvPr/>
        </p:nvSpPr>
        <p:spPr>
          <a:xfrm>
            <a:off x="697140" y="1819536"/>
            <a:ext cx="10216051" cy="400110"/>
          </a:xfrm>
          <a:prstGeom prst="rect">
            <a:avLst/>
          </a:prstGeom>
          <a:noFill/>
          <a:ln cap="flat">
            <a:noFill/>
          </a:ln>
        </p:spPr>
        <p:txBody>
          <a:bodyPr vert="horz" wrap="square" lIns="91440" tIns="45720" rIns="91440" bIns="45720" anchor="t" anchorCtr="0" compatLnSpc="1">
            <a:spAutoFit/>
          </a:bodyPr>
          <a:lstStyle/>
          <a:p>
            <a:pPr lvl="0">
              <a:defRPr sz="1800" b="0" i="0" u="none" strike="noStrike" kern="0" cap="none" spc="0" baseline="0">
                <a:solidFill>
                  <a:srgbClr val="000000"/>
                </a:solidFill>
                <a:uFillTx/>
              </a:defRPr>
            </a:pPr>
            <a:r>
              <a:rPr lang="en-IE" sz="2000">
                <a:solidFill>
                  <a:schemeClr val="tx2"/>
                </a:solidFill>
                <a:latin typeface="+mj-lt"/>
                <a:ea typeface="Source Sans Pro" pitchFamily="34"/>
                <a:cs typeface="Arial" pitchFamily="34"/>
              </a:rPr>
              <a:t>There are 3 levels of the ACA programme</a:t>
            </a:r>
          </a:p>
        </p:txBody>
      </p:sp>
      <p:sp>
        <p:nvSpPr>
          <p:cNvPr id="11" name="TextBox 6">
            <a:extLst>
              <a:ext uri="{FF2B5EF4-FFF2-40B4-BE49-F238E27FC236}">
                <a16:creationId xmlns:a16="http://schemas.microsoft.com/office/drawing/2014/main" id="{4D64C709-B9F9-885F-4C66-B61522EE435E}"/>
              </a:ext>
            </a:extLst>
          </p:cNvPr>
          <p:cNvSpPr txBox="1"/>
          <p:nvPr/>
        </p:nvSpPr>
        <p:spPr>
          <a:xfrm>
            <a:off x="697140" y="2469397"/>
            <a:ext cx="4744094" cy="2800767"/>
          </a:xfrm>
          <a:prstGeom prst="rect">
            <a:avLst/>
          </a:prstGeom>
          <a:noFill/>
          <a:ln cap="flat">
            <a:noFill/>
          </a:ln>
        </p:spPr>
        <p:txBody>
          <a:bodyPr vert="horz" wrap="square" lIns="91440" tIns="45720" rIns="91440" bIns="45720" anchor="t" anchorCtr="0" compatLnSpc="1">
            <a:spAutoFit/>
          </a:bodyPr>
          <a:lstStyle/>
          <a:p>
            <a:pPr marL="285750" marR="0" lvl="0" indent="-285750" algn="l" defTabSz="914400" rtl="0" fontAlgn="auto" hangingPunct="1">
              <a:lnSpc>
                <a:spcPct val="100000"/>
              </a:lnSpc>
              <a:spcBef>
                <a:spcPts val="0"/>
              </a:spcBef>
              <a:spcAft>
                <a:spcPts val="0"/>
              </a:spcAft>
              <a:buClr>
                <a:schemeClr val="tx2"/>
              </a:buClr>
              <a:buSzPct val="100000"/>
              <a:buFont typeface="Arial" panose="020B0604020202020204" pitchFamily="34" charset="0"/>
              <a:buChar char="•"/>
              <a:tabLst/>
              <a:defRPr sz="1800" b="0" i="0" u="none" strike="noStrike" kern="0" cap="none" spc="0" baseline="0">
                <a:solidFill>
                  <a:srgbClr val="000000"/>
                </a:solidFill>
                <a:uFillTx/>
              </a:defRPr>
            </a:pPr>
            <a:r>
              <a:rPr lang="en-IE" sz="1600" b="0" i="0" u="none" strike="noStrike" kern="1200" cap="none" spc="0" baseline="0">
                <a:uFillTx/>
                <a:ea typeface="Source Sans Pro" pitchFamily="34"/>
                <a:cs typeface="Arial" pitchFamily="34"/>
              </a:rPr>
              <a:t>How many levels you need to complete depends on your prior education background</a:t>
            </a:r>
          </a:p>
          <a:p>
            <a:pPr marL="285750" marR="0" lvl="0" indent="-285750" algn="l" defTabSz="914400" rtl="0" fontAlgn="auto" hangingPunct="1">
              <a:lnSpc>
                <a:spcPct val="100000"/>
              </a:lnSpc>
              <a:spcBef>
                <a:spcPts val="0"/>
              </a:spcBef>
              <a:spcAft>
                <a:spcPts val="0"/>
              </a:spcAft>
              <a:buClr>
                <a:schemeClr val="tx2"/>
              </a:buClr>
              <a:buSzPct val="100000"/>
              <a:buFont typeface="Arial" panose="020B0604020202020204" pitchFamily="34" charset="0"/>
              <a:buChar char="•"/>
              <a:tabLst/>
              <a:defRPr sz="1800" b="0" i="0" u="none" strike="noStrike" kern="0" cap="none" spc="0" baseline="0">
                <a:solidFill>
                  <a:srgbClr val="000000"/>
                </a:solidFill>
                <a:uFillTx/>
              </a:defRPr>
            </a:pPr>
            <a:endParaRPr lang="en-IE" sz="1600" b="0" i="0" u="none" strike="noStrike" kern="1200" cap="none" spc="0" baseline="0">
              <a:uFillTx/>
              <a:ea typeface="Source Sans Pro" pitchFamily="34"/>
              <a:cs typeface="Arial" pitchFamily="34"/>
            </a:endParaRPr>
          </a:p>
          <a:p>
            <a:pPr marL="285750" marR="0" lvl="0" indent="-285750" algn="l" defTabSz="914400" rtl="0" fontAlgn="auto" hangingPunct="1">
              <a:lnSpc>
                <a:spcPct val="100000"/>
              </a:lnSpc>
              <a:spcBef>
                <a:spcPts val="0"/>
              </a:spcBef>
              <a:spcAft>
                <a:spcPts val="0"/>
              </a:spcAft>
              <a:buClr>
                <a:schemeClr val="tx2"/>
              </a:buClr>
              <a:buSzPct val="100000"/>
              <a:buFont typeface="Arial" panose="020B0604020202020204" pitchFamily="34" charset="0"/>
              <a:buChar char="•"/>
              <a:tabLst/>
              <a:defRPr sz="1800" b="0" i="0" u="none" strike="noStrike" kern="0" cap="none" spc="0" baseline="0">
                <a:solidFill>
                  <a:srgbClr val="000000"/>
                </a:solidFill>
                <a:uFillTx/>
              </a:defRPr>
            </a:pPr>
            <a:r>
              <a:rPr lang="en-US" sz="1600" b="0" i="0" u="none" strike="noStrike" kern="1200" cap="none" spc="0" baseline="0">
                <a:uFillTx/>
                <a:ea typeface="Source Sans Pro" pitchFamily="34"/>
                <a:cs typeface="Arial" pitchFamily="34"/>
              </a:rPr>
              <a:t>Virtual delivery via learning hub (live webinar timetable &amp; self-directed study)</a:t>
            </a:r>
          </a:p>
          <a:p>
            <a:pPr marL="285750" marR="0" lvl="0" indent="-285750" algn="l" defTabSz="914400" rtl="0" fontAlgn="auto" hangingPunct="1">
              <a:lnSpc>
                <a:spcPct val="100000"/>
              </a:lnSpc>
              <a:spcBef>
                <a:spcPts val="0"/>
              </a:spcBef>
              <a:spcAft>
                <a:spcPts val="0"/>
              </a:spcAft>
              <a:buClr>
                <a:schemeClr val="tx2"/>
              </a:buClr>
              <a:buSzPct val="100000"/>
              <a:buFont typeface="Arial" panose="020B0604020202020204" pitchFamily="34" charset="0"/>
              <a:buChar char="•"/>
              <a:tabLst/>
              <a:defRPr sz="1800" b="0" i="0" u="none" strike="noStrike" kern="0" cap="none" spc="0" baseline="0">
                <a:solidFill>
                  <a:srgbClr val="000000"/>
                </a:solidFill>
                <a:uFillTx/>
              </a:defRPr>
            </a:pPr>
            <a:endParaRPr lang="en-IE" sz="1600" b="0" i="0" u="none" strike="noStrike" kern="1200" cap="none" spc="0" baseline="0">
              <a:uFillTx/>
              <a:ea typeface="Source Sans Pro" pitchFamily="34"/>
              <a:cs typeface="Arial" pitchFamily="34"/>
            </a:endParaRPr>
          </a:p>
          <a:p>
            <a:pPr marL="285750" marR="0" lvl="0" indent="-285750" algn="l" defTabSz="914400" rtl="0" fontAlgn="auto" hangingPunct="1">
              <a:lnSpc>
                <a:spcPct val="100000"/>
              </a:lnSpc>
              <a:spcBef>
                <a:spcPts val="0"/>
              </a:spcBef>
              <a:spcAft>
                <a:spcPts val="0"/>
              </a:spcAft>
              <a:buClr>
                <a:schemeClr val="tx2"/>
              </a:buClr>
              <a:buSzPct val="100000"/>
              <a:buFont typeface="Arial" panose="020B0604020202020204" pitchFamily="34" charset="0"/>
              <a:buChar char="•"/>
              <a:tabLst/>
              <a:defRPr sz="1800" b="0" i="0" u="none" strike="noStrike" kern="0" cap="none" spc="0" baseline="0">
                <a:solidFill>
                  <a:srgbClr val="000000"/>
                </a:solidFill>
                <a:uFillTx/>
              </a:defRPr>
            </a:pPr>
            <a:r>
              <a:rPr lang="en-IE" sz="1600" b="0" i="0" u="none" strike="noStrike" kern="1200" cap="none" spc="0" baseline="0">
                <a:uFillTx/>
                <a:ea typeface="Source Sans Pro" pitchFamily="34"/>
                <a:cs typeface="Arial" pitchFamily="34"/>
              </a:rPr>
              <a:t>The academic year for the course delivery runs annually from Autumn – Spring/Summer</a:t>
            </a:r>
          </a:p>
          <a:p>
            <a:pPr marL="285750" marR="0" lvl="0" indent="-285750" algn="l" defTabSz="914400" rtl="0" fontAlgn="auto" hangingPunct="1">
              <a:lnSpc>
                <a:spcPct val="100000"/>
              </a:lnSpc>
              <a:spcBef>
                <a:spcPts val="0"/>
              </a:spcBef>
              <a:spcAft>
                <a:spcPts val="0"/>
              </a:spcAft>
              <a:buClr>
                <a:schemeClr val="tx2"/>
              </a:buClr>
              <a:buFont typeface="Arial" panose="020B0604020202020204" pitchFamily="34" charset="0"/>
              <a:buChar char="•"/>
              <a:tabLst/>
              <a:defRPr sz="1800" b="0" i="0" u="none" strike="noStrike" kern="0" cap="none" spc="0" baseline="0">
                <a:solidFill>
                  <a:srgbClr val="000000"/>
                </a:solidFill>
                <a:uFillTx/>
              </a:defRPr>
            </a:pPr>
            <a:endParaRPr lang="en-US" sz="1600" b="0" i="0" u="none" strike="noStrike" kern="1200" cap="none" spc="0" baseline="0">
              <a:uFillTx/>
              <a:ea typeface="Source Sans Pro" pitchFamily="34"/>
              <a:cs typeface="Arial" pitchFamily="34"/>
            </a:endParaRPr>
          </a:p>
          <a:p>
            <a:pPr marL="285750" marR="0" lvl="0" indent="-285750" algn="l" defTabSz="914400" rtl="0" fontAlgn="auto" hangingPunct="1">
              <a:lnSpc>
                <a:spcPct val="100000"/>
              </a:lnSpc>
              <a:spcBef>
                <a:spcPts val="0"/>
              </a:spcBef>
              <a:spcAft>
                <a:spcPts val="0"/>
              </a:spcAft>
              <a:buClr>
                <a:schemeClr val="tx2"/>
              </a:buClr>
              <a:buSzPct val="100000"/>
              <a:buFont typeface="Arial" panose="020B0604020202020204" pitchFamily="34" charset="0"/>
              <a:buChar char="•"/>
              <a:tabLst/>
              <a:defRPr sz="1800" b="0" i="0" u="none" strike="noStrike" kern="0" cap="none" spc="0" baseline="0">
                <a:solidFill>
                  <a:srgbClr val="000000"/>
                </a:solidFill>
                <a:uFillTx/>
              </a:defRPr>
            </a:pPr>
            <a:r>
              <a:rPr lang="en-US" sz="1600" b="0" i="0" u="none" strike="noStrike" kern="1200" cap="none" spc="0" baseline="0">
                <a:uFillTx/>
                <a:ea typeface="Source Sans Pro" pitchFamily="34"/>
                <a:cs typeface="Arial" pitchFamily="34"/>
              </a:rPr>
              <a:t>There are 2 exam sittings (online) per year - Summer &amp; Autumn/Winter </a:t>
            </a:r>
          </a:p>
        </p:txBody>
      </p:sp>
      <p:pic>
        <p:nvPicPr>
          <p:cNvPr id="8" name="Picture 7" descr="A person in a yellow shirt sitting at a desk with a computer&#10;&#10;AI-generated content may be incorrect.">
            <a:extLst>
              <a:ext uri="{FF2B5EF4-FFF2-40B4-BE49-F238E27FC236}">
                <a16:creationId xmlns:a16="http://schemas.microsoft.com/office/drawing/2014/main" id="{25537C20-76F1-DC4F-E812-46CBC4E31F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78296" y="693001"/>
            <a:ext cx="5718048" cy="5718048"/>
          </a:xfrm>
          <a:prstGeom prst="rect">
            <a:avLst/>
          </a:prstGeom>
        </p:spPr>
      </p:pic>
    </p:spTree>
    <p:extLst>
      <p:ext uri="{BB962C8B-B14F-4D97-AF65-F5344CB8AC3E}">
        <p14:creationId xmlns:p14="http://schemas.microsoft.com/office/powerpoint/2010/main" val="10768380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8C4A79E-65D5-A22D-AFC9-2ED64771B4FA}"/>
              </a:ext>
            </a:extLst>
          </p:cNvPr>
          <p:cNvSpPr>
            <a:spLocks noGrp="1"/>
          </p:cNvSpPr>
          <p:nvPr>
            <p:ph type="sldNum" sz="quarter" idx="18"/>
          </p:nvPr>
        </p:nvSpPr>
        <p:spPr/>
        <p:txBody>
          <a:bodyPr/>
          <a:lstStyle/>
          <a:p>
            <a:fld id="{D030B88A-A586-41E9-87F5-B66E06292F0C}" type="slidenum">
              <a:rPr lang="en-GB" smtClean="0"/>
              <a:pPr/>
              <a:t>15</a:t>
            </a:fld>
            <a:endParaRPr lang="en-GB"/>
          </a:p>
        </p:txBody>
      </p:sp>
      <p:sp>
        <p:nvSpPr>
          <p:cNvPr id="11" name="TextBox 10">
            <a:extLst>
              <a:ext uri="{FF2B5EF4-FFF2-40B4-BE49-F238E27FC236}">
                <a16:creationId xmlns:a16="http://schemas.microsoft.com/office/drawing/2014/main" id="{9EDF7130-AB16-5706-6230-8A24E10ACB06}"/>
              </a:ext>
            </a:extLst>
          </p:cNvPr>
          <p:cNvSpPr txBox="1"/>
          <p:nvPr/>
        </p:nvSpPr>
        <p:spPr>
          <a:xfrm>
            <a:off x="643521" y="416480"/>
            <a:ext cx="10216051" cy="707882"/>
          </a:xfrm>
          <a:prstGeom prst="rect">
            <a:avLst/>
          </a:prstGeom>
          <a:noFill/>
          <a:ln cap="flat">
            <a:noFill/>
          </a:ln>
        </p:spPr>
        <p:txBody>
          <a:bodyPr vert="horz" wrap="square" lIns="91440" tIns="45720" rIns="91440" bIns="45720" anchor="t" anchorCtr="0" compatLnSpc="1">
            <a:spAutoFit/>
          </a:bodyPr>
          <a:lstStyle/>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4000" b="0" i="0" u="none" strike="noStrike" kern="1200" cap="none" spc="-150" baseline="0">
                <a:uFillTx/>
              </a:rPr>
              <a:t>The ACA syllabus / exemptions</a:t>
            </a:r>
          </a:p>
        </p:txBody>
      </p:sp>
      <p:grpSp>
        <p:nvGrpSpPr>
          <p:cNvPr id="12" name="Group 21">
            <a:extLst>
              <a:ext uri="{FF2B5EF4-FFF2-40B4-BE49-F238E27FC236}">
                <a16:creationId xmlns:a16="http://schemas.microsoft.com/office/drawing/2014/main" id="{BCB59B54-30C8-55FE-26E3-EBE225F572C6}"/>
              </a:ext>
            </a:extLst>
          </p:cNvPr>
          <p:cNvGrpSpPr/>
          <p:nvPr/>
        </p:nvGrpSpPr>
        <p:grpSpPr>
          <a:xfrm>
            <a:off x="683481" y="1415297"/>
            <a:ext cx="3028026" cy="4632505"/>
            <a:chOff x="738899" y="1609261"/>
            <a:chExt cx="3028026" cy="4632505"/>
          </a:xfrm>
          <a:solidFill>
            <a:srgbClr val="B5DED6"/>
          </a:solidFill>
        </p:grpSpPr>
        <p:sp>
          <p:nvSpPr>
            <p:cNvPr id="13" name="Rounded Rectangle 5">
              <a:extLst>
                <a:ext uri="{FF2B5EF4-FFF2-40B4-BE49-F238E27FC236}">
                  <a16:creationId xmlns:a16="http://schemas.microsoft.com/office/drawing/2014/main" id="{4E8505AA-5784-9CAD-9211-E425E715B3B4}"/>
                </a:ext>
              </a:extLst>
            </p:cNvPr>
            <p:cNvSpPr/>
            <p:nvPr/>
          </p:nvSpPr>
          <p:spPr>
            <a:xfrm>
              <a:off x="738899" y="2416064"/>
              <a:ext cx="3028026" cy="1818000"/>
            </a:xfrm>
            <a:custGeom>
              <a:avLst>
                <a:gd name="f0" fmla="val 1519"/>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grpFill/>
            <a:ln w="28575" cap="flat">
              <a:solidFill>
                <a:srgbClr val="B5DED6"/>
              </a:solidFill>
              <a:prstDash val="solid"/>
              <a:miter/>
            </a:ln>
          </p:spPr>
          <p:txBody>
            <a:bodyPr vert="horz" wrap="square" lIns="71999" tIns="45720" rIns="71999" bIns="45720" anchor="ctr" anchorCtr="0" compatLnSpc="1">
              <a:noAutofit/>
            </a:bodyPr>
            <a:lstStyle/>
            <a:p>
              <a:pPr marL="342900" marR="0" lvl="0" indent="-342900" defTabSz="457200" rtl="0" fontAlgn="auto" hangingPunct="1">
                <a:lnSpc>
                  <a:spcPct val="100000"/>
                </a:lnSpc>
                <a:spcBef>
                  <a:spcPts val="0"/>
                </a:spcBef>
                <a:spcAft>
                  <a:spcPts val="0"/>
                </a:spcAft>
                <a:buSzPct val="100000"/>
                <a:buFont typeface="Calibri Light"/>
                <a:buAutoNum type="arabicPeriod"/>
                <a:tabLst/>
                <a:defRPr sz="1800" b="0" i="0" u="none" strike="noStrike" kern="0" cap="none" spc="0" baseline="0">
                  <a:solidFill>
                    <a:srgbClr val="000000"/>
                  </a:solidFill>
                  <a:uFillTx/>
                </a:defRPr>
              </a:pPr>
              <a:r>
                <a:rPr lang="en-GB" sz="1600" b="0" i="0" u="none" strike="noStrike" kern="1200" cap="none" spc="0" baseline="0">
                  <a:uFillTx/>
                  <a:ea typeface="Source Sans Pro" pitchFamily="34"/>
                </a:rPr>
                <a:t>Financial Accounting</a:t>
              </a:r>
            </a:p>
            <a:p>
              <a:pPr marL="342900" marR="0" lvl="0" indent="-342900" defTabSz="457200" rtl="0" fontAlgn="auto" hangingPunct="1">
                <a:lnSpc>
                  <a:spcPct val="100000"/>
                </a:lnSpc>
                <a:spcBef>
                  <a:spcPts val="0"/>
                </a:spcBef>
                <a:spcAft>
                  <a:spcPts val="0"/>
                </a:spcAft>
                <a:buSzPct val="100000"/>
                <a:buFont typeface="Calibri Light"/>
                <a:buAutoNum type="arabicPeriod"/>
                <a:tabLst/>
                <a:defRPr sz="1800" b="0" i="0" u="none" strike="noStrike" kern="0" cap="none" spc="0" baseline="0">
                  <a:solidFill>
                    <a:srgbClr val="000000"/>
                  </a:solidFill>
                  <a:uFillTx/>
                </a:defRPr>
              </a:pPr>
              <a:r>
                <a:rPr lang="en-GB" sz="1600" b="0" i="0" u="none" strike="noStrike" kern="1200" cap="none" spc="0" baseline="0">
                  <a:uFillTx/>
                  <a:ea typeface="Source Sans Pro" pitchFamily="34"/>
                </a:rPr>
                <a:t>Finance</a:t>
              </a:r>
            </a:p>
            <a:p>
              <a:pPr marL="342900" marR="0" lvl="0" indent="-342900" defTabSz="457200" rtl="0" fontAlgn="auto" hangingPunct="1">
                <a:lnSpc>
                  <a:spcPct val="100000"/>
                </a:lnSpc>
                <a:spcBef>
                  <a:spcPts val="0"/>
                </a:spcBef>
                <a:spcAft>
                  <a:spcPts val="0"/>
                </a:spcAft>
                <a:buSzPct val="100000"/>
                <a:buFont typeface="Calibri Light"/>
                <a:buAutoNum type="arabicPeriod"/>
                <a:tabLst/>
                <a:defRPr sz="1800" b="0" i="0" u="none" strike="noStrike" kern="0" cap="none" spc="0" baseline="0">
                  <a:solidFill>
                    <a:srgbClr val="000000"/>
                  </a:solidFill>
                  <a:uFillTx/>
                </a:defRPr>
              </a:pPr>
              <a:r>
                <a:rPr lang="en-GB" sz="1600" b="0" i="0" u="none" strike="noStrike" kern="1200" cap="none" spc="0" baseline="0">
                  <a:uFillTx/>
                  <a:ea typeface="Source Sans Pro" pitchFamily="34"/>
                </a:rPr>
                <a:t>Management Accounting</a:t>
              </a:r>
            </a:p>
            <a:p>
              <a:pPr marL="342900" marR="0" lvl="0" indent="-342900" defTabSz="457200" rtl="0" fontAlgn="auto" hangingPunct="1">
                <a:lnSpc>
                  <a:spcPct val="100000"/>
                </a:lnSpc>
                <a:spcBef>
                  <a:spcPts val="0"/>
                </a:spcBef>
                <a:spcAft>
                  <a:spcPts val="0"/>
                </a:spcAft>
                <a:buSzPct val="100000"/>
                <a:buFont typeface="Calibri Light"/>
                <a:buAutoNum type="arabicPeriod"/>
                <a:tabLst/>
                <a:defRPr sz="1800" b="0" i="0" u="none" strike="noStrike" kern="0" cap="none" spc="0" baseline="0">
                  <a:solidFill>
                    <a:srgbClr val="000000"/>
                  </a:solidFill>
                  <a:uFillTx/>
                </a:defRPr>
              </a:pPr>
              <a:r>
                <a:rPr lang="en-GB" sz="1600" b="0" i="0" u="none" strike="noStrike" kern="1200" cap="none" spc="0" baseline="0">
                  <a:uFillTx/>
                  <a:ea typeface="Source Sans Pro" pitchFamily="34"/>
                </a:rPr>
                <a:t>Taxation I</a:t>
              </a:r>
            </a:p>
            <a:p>
              <a:pPr marL="342900" marR="0" lvl="0" indent="-342900" defTabSz="4572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GB" sz="1600" b="0" i="0" u="none" strike="noStrike" kern="1200" cap="none" spc="0" baseline="0">
                  <a:uFillTx/>
                  <a:ea typeface="Source Sans Pro" pitchFamily="34"/>
                </a:rPr>
                <a:t>Law for Accountants </a:t>
              </a:r>
              <a:br>
                <a:rPr lang="en-GB" sz="1600" b="0" i="0" u="none" strike="noStrike" kern="1200" cap="none" spc="0" baseline="0">
                  <a:uFillTx/>
                  <a:ea typeface="Source Sans Pro" pitchFamily="34"/>
                </a:rPr>
              </a:br>
              <a:r>
                <a:rPr lang="en-GB" sz="1600" b="0" i="0" u="none" strike="noStrike" kern="1200" cap="none" spc="0" baseline="0">
                  <a:uFillTx/>
                  <a:ea typeface="Source Sans Pro" pitchFamily="34"/>
                </a:rPr>
                <a:t>(e-assessment)</a:t>
              </a:r>
            </a:p>
          </p:txBody>
        </p:sp>
        <p:sp>
          <p:nvSpPr>
            <p:cNvPr id="14" name="Rounded Rectangle 6">
              <a:extLst>
                <a:ext uri="{FF2B5EF4-FFF2-40B4-BE49-F238E27FC236}">
                  <a16:creationId xmlns:a16="http://schemas.microsoft.com/office/drawing/2014/main" id="{4CA336B0-13A8-A679-6FC7-B72E630A4043}"/>
                </a:ext>
              </a:extLst>
            </p:cNvPr>
            <p:cNvSpPr/>
            <p:nvPr/>
          </p:nvSpPr>
          <p:spPr>
            <a:xfrm>
              <a:off x="738899" y="4641759"/>
              <a:ext cx="2996388" cy="1600007"/>
            </a:xfrm>
            <a:custGeom>
              <a:avLst>
                <a:gd name="f0" fmla="val 1081"/>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grpFill/>
            <a:ln w="28575" cap="flat">
              <a:solidFill>
                <a:srgbClr val="B5DED6"/>
              </a:solidFill>
              <a:prstDash val="solid"/>
              <a:miter/>
            </a:ln>
          </p:spPr>
          <p:txBody>
            <a:bodyPr vert="horz" wrap="square" lIns="71999" tIns="45720" rIns="71999" bIns="45720" anchor="ctr" anchorCtr="0" compatLnSpc="1">
              <a:noAutofit/>
            </a:bodyPr>
            <a:lstStyle/>
            <a:p>
              <a:pPr marL="285750" marR="0" lvl="0" indent="-285750" defTabSz="4572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GB" sz="1600" b="0" i="0" u="none" strike="noStrike" kern="1200" cap="none" spc="0" baseline="0" dirty="0">
                  <a:uFillTx/>
                  <a:ea typeface="Source Sans Pro" pitchFamily="34"/>
                </a:rPr>
                <a:t>ATI year 2 </a:t>
              </a:r>
              <a:r>
                <a:rPr lang="en-GB" sz="1600" dirty="0">
                  <a:ea typeface="Source Sans Pro" pitchFamily="34"/>
                </a:rPr>
                <a:t>- full</a:t>
              </a:r>
              <a:endParaRPr lang="en-GB" sz="1600" b="0" i="0" u="none" strike="noStrike" kern="1200" cap="none" spc="0" baseline="0" dirty="0">
                <a:uFillTx/>
                <a:ea typeface="Source Sans Pro" pitchFamily="34"/>
              </a:endParaRPr>
            </a:p>
            <a:p>
              <a:pPr marL="285750" marR="0" lvl="0" indent="-285750" defTabSz="4572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GB" sz="1600" b="0" i="0" u="none" strike="noStrike" kern="1200" cap="none" spc="0" baseline="0" dirty="0">
                  <a:uFillTx/>
                  <a:ea typeface="Source Sans Pro" pitchFamily="34"/>
                </a:rPr>
                <a:t>Honours (level 8) degrees in accounting, finance, etc with 2.2 grade – full/partial</a:t>
              </a:r>
            </a:p>
            <a:p>
              <a:pPr marL="285750" marR="0" lvl="0" indent="-285750" defTabSz="4572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GB" sz="1600" b="0" i="0" u="none" strike="noStrike" kern="1200" cap="none" spc="0" baseline="0" dirty="0">
                  <a:uFillTx/>
                  <a:ea typeface="Source Sans Pro" pitchFamily="34"/>
                </a:rPr>
                <a:t>Post-grad diplomas - full</a:t>
              </a:r>
            </a:p>
          </p:txBody>
        </p:sp>
        <p:grpSp>
          <p:nvGrpSpPr>
            <p:cNvPr id="15" name="Group 11">
              <a:extLst>
                <a:ext uri="{FF2B5EF4-FFF2-40B4-BE49-F238E27FC236}">
                  <a16:creationId xmlns:a16="http://schemas.microsoft.com/office/drawing/2014/main" id="{676187DB-8DB1-FF6E-8299-F0B86BB232E6}"/>
                </a:ext>
              </a:extLst>
            </p:cNvPr>
            <p:cNvGrpSpPr/>
            <p:nvPr/>
          </p:nvGrpSpPr>
          <p:grpSpPr>
            <a:xfrm>
              <a:off x="738899" y="1609261"/>
              <a:ext cx="3028026" cy="559018"/>
              <a:chOff x="738899" y="1609261"/>
              <a:chExt cx="3028026" cy="559018"/>
            </a:xfrm>
            <a:grpFill/>
          </p:grpSpPr>
          <p:sp>
            <p:nvSpPr>
              <p:cNvPr id="16" name="Rounded Rectangle 12">
                <a:extLst>
                  <a:ext uri="{FF2B5EF4-FFF2-40B4-BE49-F238E27FC236}">
                    <a16:creationId xmlns:a16="http://schemas.microsoft.com/office/drawing/2014/main" id="{AD0F2111-8F71-A077-592C-E816A9E2C464}"/>
                  </a:ext>
                </a:extLst>
              </p:cNvPr>
              <p:cNvSpPr/>
              <p:nvPr/>
            </p:nvSpPr>
            <p:spPr>
              <a:xfrm>
                <a:off x="738899" y="1609261"/>
                <a:ext cx="3028026" cy="553998"/>
              </a:xfrm>
              <a:custGeom>
                <a:avLst>
                  <a:gd name="f0" fmla="val 1519"/>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grpFill/>
              <a:ln w="28575" cap="flat">
                <a:solidFill>
                  <a:srgbClr val="B5DED6"/>
                </a:solidFill>
                <a:prstDash val="solid"/>
                <a:miter/>
              </a:ln>
            </p:spPr>
            <p:txBody>
              <a:bodyPr vert="horz" wrap="square" lIns="71999" tIns="45720" rIns="71999" bIns="45720" anchor="t" anchorCtr="0" compatLnSpc="1">
                <a:noAutofit/>
              </a:bodyPr>
              <a:lstStyle/>
              <a:p>
                <a:pPr marL="0" marR="0" lvl="0" indent="0"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600" b="0" i="0" u="none" strike="noStrike" kern="1200" cap="none" spc="0" baseline="0">
                  <a:uFillTx/>
                  <a:ea typeface="Source Sans Pro" pitchFamily="34"/>
                </a:endParaRPr>
              </a:p>
            </p:txBody>
          </p:sp>
          <p:sp>
            <p:nvSpPr>
              <p:cNvPr id="17" name="Rectangle 13">
                <a:extLst>
                  <a:ext uri="{FF2B5EF4-FFF2-40B4-BE49-F238E27FC236}">
                    <a16:creationId xmlns:a16="http://schemas.microsoft.com/office/drawing/2014/main" id="{85A00882-515B-DE98-740C-EB91F56BAE75}"/>
                  </a:ext>
                </a:extLst>
              </p:cNvPr>
              <p:cNvSpPr/>
              <p:nvPr/>
            </p:nvSpPr>
            <p:spPr>
              <a:xfrm>
                <a:off x="898011" y="1645060"/>
                <a:ext cx="1172480" cy="523219"/>
              </a:xfrm>
              <a:prstGeom prst="rect">
                <a:avLst/>
              </a:prstGeom>
              <a:grpFill/>
              <a:ln cap="flat">
                <a:solidFill>
                  <a:srgbClr val="B5DED6"/>
                </a:solidFill>
                <a:prstDash val="solid"/>
              </a:ln>
            </p:spPr>
            <p:txBody>
              <a:bodyPr vert="horz" wrap="square" lIns="91440" tIns="45720" rIns="91440" bIns="45720" anchor="t" anchorCtr="0" compatLnSpc="1">
                <a:spAutoFit/>
              </a:bodyPr>
              <a:lstStyle/>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800" b="0" i="0" u="none" strike="noStrike" kern="1200" cap="none" spc="0" baseline="0">
                    <a:uFillTx/>
                    <a:ea typeface="Source Sans Pro" pitchFamily="34"/>
                  </a:rPr>
                  <a:t>CAP 1</a:t>
                </a:r>
              </a:p>
            </p:txBody>
          </p:sp>
        </p:grpSp>
      </p:grpSp>
      <p:sp>
        <p:nvSpPr>
          <p:cNvPr id="19" name="Rounded Rectangle 7">
            <a:extLst>
              <a:ext uri="{FF2B5EF4-FFF2-40B4-BE49-F238E27FC236}">
                <a16:creationId xmlns:a16="http://schemas.microsoft.com/office/drawing/2014/main" id="{D52633E9-60A5-9D8B-CD1F-20DDCAD6516E}"/>
              </a:ext>
            </a:extLst>
          </p:cNvPr>
          <p:cNvSpPr/>
          <p:nvPr/>
        </p:nvSpPr>
        <p:spPr>
          <a:xfrm>
            <a:off x="4447773" y="2223627"/>
            <a:ext cx="3051883" cy="1818000"/>
          </a:xfrm>
          <a:custGeom>
            <a:avLst>
              <a:gd name="f0" fmla="val 1519"/>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ACD3F9"/>
          </a:solidFill>
          <a:ln w="28575" cap="flat">
            <a:solidFill>
              <a:srgbClr val="ACD3F9"/>
            </a:solidFill>
            <a:prstDash val="solid"/>
            <a:miter/>
          </a:ln>
        </p:spPr>
        <p:txBody>
          <a:bodyPr vert="horz" wrap="square" lIns="71999" tIns="45720" rIns="71999" bIns="45720" anchor="ctr" anchorCtr="0" compatLnSpc="1">
            <a:noAutofit/>
          </a:bodyPr>
          <a:lstStyle/>
          <a:p>
            <a:pPr marL="342900" marR="0" lvl="0" indent="-342900" defTabSz="457200" rtl="0" fontAlgn="auto" hangingPunct="1">
              <a:lnSpc>
                <a:spcPct val="100000"/>
              </a:lnSpc>
              <a:spcBef>
                <a:spcPts val="0"/>
              </a:spcBef>
              <a:spcAft>
                <a:spcPts val="0"/>
              </a:spcAft>
              <a:buSzPct val="100000"/>
              <a:buFont typeface="Calibri Light"/>
              <a:buAutoNum type="arabicPeriod"/>
              <a:tabLst/>
              <a:defRPr sz="1800" b="0" i="0" u="none" strike="noStrike" kern="0" cap="none" spc="0" baseline="0">
                <a:solidFill>
                  <a:srgbClr val="000000"/>
                </a:solidFill>
                <a:uFillTx/>
              </a:defRPr>
            </a:pPr>
            <a:r>
              <a:rPr lang="en-GB" sz="1600" b="0" i="0" u="none" strike="noStrike" kern="1200" cap="none" spc="0" baseline="0">
                <a:uFillTx/>
                <a:ea typeface="Source Sans Pro" pitchFamily="34"/>
              </a:rPr>
              <a:t>Auditing &amp; Assurance</a:t>
            </a:r>
          </a:p>
          <a:p>
            <a:pPr marL="342900" marR="0" lvl="0" indent="-342900" defTabSz="457200" rtl="0" fontAlgn="auto" hangingPunct="1">
              <a:lnSpc>
                <a:spcPct val="100000"/>
              </a:lnSpc>
              <a:spcBef>
                <a:spcPts val="0"/>
              </a:spcBef>
              <a:spcAft>
                <a:spcPts val="0"/>
              </a:spcAft>
              <a:buSzPct val="100000"/>
              <a:buFont typeface="Calibri Light"/>
              <a:buAutoNum type="arabicPeriod"/>
              <a:tabLst/>
              <a:defRPr sz="1800" b="0" i="0" u="none" strike="noStrike" kern="0" cap="none" spc="0" baseline="0">
                <a:solidFill>
                  <a:srgbClr val="000000"/>
                </a:solidFill>
                <a:uFillTx/>
              </a:defRPr>
            </a:pPr>
            <a:r>
              <a:rPr lang="en-GB" sz="1600" b="0" i="0" u="none" strike="noStrike" kern="1200" cap="none" spc="0" baseline="0">
                <a:uFillTx/>
                <a:ea typeface="Source Sans Pro" pitchFamily="34"/>
              </a:rPr>
              <a:t>Taxation II</a:t>
            </a:r>
          </a:p>
          <a:p>
            <a:pPr marL="342900" marR="0" lvl="0" indent="-342900" defTabSz="457200" rtl="0" fontAlgn="auto" hangingPunct="1">
              <a:lnSpc>
                <a:spcPct val="100000"/>
              </a:lnSpc>
              <a:spcBef>
                <a:spcPts val="0"/>
              </a:spcBef>
              <a:spcAft>
                <a:spcPts val="0"/>
              </a:spcAft>
              <a:buSzPct val="100000"/>
              <a:buFont typeface="Calibri Light"/>
              <a:buAutoNum type="arabicPeriod"/>
              <a:tabLst/>
              <a:defRPr sz="1800" b="0" i="0" u="none" strike="noStrike" kern="0" cap="none" spc="0" baseline="0">
                <a:solidFill>
                  <a:srgbClr val="000000"/>
                </a:solidFill>
                <a:uFillTx/>
              </a:defRPr>
            </a:pPr>
            <a:r>
              <a:rPr lang="en-GB" sz="1600" b="0" i="0" u="none" strike="noStrike" kern="1200" cap="none" spc="0" baseline="0">
                <a:uFillTx/>
                <a:ea typeface="Source Sans Pro" pitchFamily="34"/>
              </a:rPr>
              <a:t>Strategic Finance &amp; Management Accounting</a:t>
            </a:r>
          </a:p>
          <a:p>
            <a:pPr marL="342900" marR="0" lvl="0" indent="-342900" defTabSz="457200" rtl="0" fontAlgn="auto" hangingPunct="1">
              <a:lnSpc>
                <a:spcPct val="100000"/>
              </a:lnSpc>
              <a:spcBef>
                <a:spcPts val="0"/>
              </a:spcBef>
              <a:spcAft>
                <a:spcPts val="0"/>
              </a:spcAft>
              <a:buSzPct val="100000"/>
              <a:buFont typeface="Calibri Light"/>
              <a:buAutoNum type="arabicPeriod"/>
              <a:tabLst/>
              <a:defRPr sz="1800" b="0" i="0" u="none" strike="noStrike" kern="0" cap="none" spc="0" baseline="0">
                <a:solidFill>
                  <a:srgbClr val="000000"/>
                </a:solidFill>
                <a:uFillTx/>
              </a:defRPr>
            </a:pPr>
            <a:r>
              <a:rPr lang="en-GB" sz="1600" b="0" i="0" u="none" strike="noStrike" kern="1200" cap="none" spc="0" baseline="0">
                <a:uFillTx/>
                <a:ea typeface="Source Sans Pro" pitchFamily="34"/>
              </a:rPr>
              <a:t>Financial Reporting</a:t>
            </a:r>
          </a:p>
        </p:txBody>
      </p:sp>
      <p:sp>
        <p:nvSpPr>
          <p:cNvPr id="20" name="Rounded Rectangle 9">
            <a:extLst>
              <a:ext uri="{FF2B5EF4-FFF2-40B4-BE49-F238E27FC236}">
                <a16:creationId xmlns:a16="http://schemas.microsoft.com/office/drawing/2014/main" id="{68D3A87D-A799-FFDC-C9E7-5ABE14DB45FB}"/>
              </a:ext>
            </a:extLst>
          </p:cNvPr>
          <p:cNvSpPr/>
          <p:nvPr/>
        </p:nvSpPr>
        <p:spPr>
          <a:xfrm>
            <a:off x="4447773" y="4453154"/>
            <a:ext cx="3051883" cy="1568003"/>
          </a:xfrm>
          <a:custGeom>
            <a:avLst>
              <a:gd name="f0" fmla="val 1081"/>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ACD3F9"/>
          </a:solidFill>
          <a:ln w="28575" cap="flat">
            <a:solidFill>
              <a:srgbClr val="ACD3F9"/>
            </a:solidFill>
            <a:prstDash val="solid"/>
            <a:miter/>
          </a:ln>
        </p:spPr>
        <p:txBody>
          <a:bodyPr vert="horz" wrap="square" lIns="71999" tIns="45720" rIns="71999" bIns="45720" anchor="ctr" anchorCtr="1" compatLnSpc="1">
            <a:noAutofit/>
          </a:bodyPr>
          <a:lstStyle/>
          <a:p>
            <a:pPr marL="285750" indent="-285750" defTabSz="457200">
              <a:buSzPct val="100000"/>
              <a:buFont typeface="Arial" pitchFamily="34"/>
              <a:buChar char="•"/>
              <a:defRPr sz="1800" b="0" i="0" u="none" strike="noStrike" kern="0" cap="none" spc="0" baseline="0">
                <a:solidFill>
                  <a:srgbClr val="000000"/>
                </a:solidFill>
                <a:uFillTx/>
              </a:defRPr>
            </a:pPr>
            <a:endParaRPr lang="en-GB" sz="1600" dirty="0">
              <a:solidFill>
                <a:srgbClr val="000000"/>
              </a:solidFill>
              <a:ea typeface="Source Sans Pro" pitchFamily="34"/>
            </a:endParaRPr>
          </a:p>
          <a:p>
            <a:pPr marL="285750" indent="-285750" defTabSz="457200">
              <a:buSzPct val="100000"/>
              <a:buFont typeface="Arial" pitchFamily="34"/>
              <a:buChar char="•"/>
              <a:defRPr sz="1800" b="0" i="0" u="none" strike="noStrike" kern="0" cap="none" spc="0" baseline="0">
                <a:solidFill>
                  <a:srgbClr val="000000"/>
                </a:solidFill>
                <a:uFillTx/>
              </a:defRPr>
            </a:pPr>
            <a:r>
              <a:rPr lang="en-GB" sz="1600" dirty="0">
                <a:solidFill>
                  <a:srgbClr val="000000"/>
                </a:solidFill>
                <a:ea typeface="Source Sans Pro" pitchFamily="34"/>
              </a:rPr>
              <a:t>Masters in Accounting - full</a:t>
            </a:r>
          </a:p>
          <a:p>
            <a:pPr marL="285750" indent="-285750" defTabSz="457200">
              <a:buSzPct val="100000"/>
              <a:buFont typeface="Arial" pitchFamily="34"/>
              <a:buChar char="•"/>
              <a:defRPr sz="1800" b="0" i="0" u="none" strike="noStrike" kern="0" cap="none" spc="0" baseline="0">
                <a:solidFill>
                  <a:srgbClr val="000000"/>
                </a:solidFill>
                <a:uFillTx/>
              </a:defRPr>
            </a:pPr>
            <a:r>
              <a:rPr lang="en-GB" sz="1600" dirty="0">
                <a:solidFill>
                  <a:srgbClr val="000000"/>
                </a:solidFill>
                <a:ea typeface="Source Sans Pro" pitchFamily="34"/>
              </a:rPr>
              <a:t>(9 recognised courses)</a:t>
            </a:r>
          </a:p>
          <a:p>
            <a:pPr marL="285750" indent="-285750" defTabSz="457200">
              <a:buSzPct val="100000"/>
              <a:buFont typeface="Arial" pitchFamily="34"/>
              <a:buChar char="•"/>
              <a:defRPr sz="1800" b="0" i="0" u="none" strike="noStrike" kern="0" cap="none" spc="0" baseline="0">
                <a:solidFill>
                  <a:srgbClr val="000000"/>
                </a:solidFill>
                <a:uFillTx/>
              </a:defRPr>
            </a:pPr>
            <a:r>
              <a:rPr lang="en-GB" sz="1600" dirty="0">
                <a:solidFill>
                  <a:srgbClr val="000000"/>
                </a:solidFill>
                <a:ea typeface="Source Sans Pro" pitchFamily="34"/>
              </a:rPr>
              <a:t>Honours (level 8) degrees in accounting with 2.1 grade –partial</a:t>
            </a:r>
          </a:p>
          <a:p>
            <a:pPr marL="0" marR="0" lvl="0" indent="0"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600" b="0" i="0" u="none" strike="noStrike" kern="1200" cap="none" spc="0" baseline="0" dirty="0">
              <a:uFillTx/>
              <a:ea typeface="Source Sans Pro" pitchFamily="34"/>
            </a:endParaRPr>
          </a:p>
        </p:txBody>
      </p:sp>
      <p:grpSp>
        <p:nvGrpSpPr>
          <p:cNvPr id="21" name="Group 20">
            <a:extLst>
              <a:ext uri="{FF2B5EF4-FFF2-40B4-BE49-F238E27FC236}">
                <a16:creationId xmlns:a16="http://schemas.microsoft.com/office/drawing/2014/main" id="{A085DC4E-C98F-B74D-EA81-85B5F038AA6E}"/>
              </a:ext>
            </a:extLst>
          </p:cNvPr>
          <p:cNvGrpSpPr/>
          <p:nvPr/>
        </p:nvGrpSpPr>
        <p:grpSpPr>
          <a:xfrm>
            <a:off x="4459697" y="1404042"/>
            <a:ext cx="3028026" cy="553998"/>
            <a:chOff x="4530943" y="1624651"/>
            <a:chExt cx="3028026" cy="553998"/>
          </a:xfrm>
        </p:grpSpPr>
        <p:sp>
          <p:nvSpPr>
            <p:cNvPr id="22" name="Rounded Rectangle 15">
              <a:extLst>
                <a:ext uri="{FF2B5EF4-FFF2-40B4-BE49-F238E27FC236}">
                  <a16:creationId xmlns:a16="http://schemas.microsoft.com/office/drawing/2014/main" id="{95CEE137-9D27-9A26-EEE2-2ED584AD367C}"/>
                </a:ext>
              </a:extLst>
            </p:cNvPr>
            <p:cNvSpPr/>
            <p:nvPr/>
          </p:nvSpPr>
          <p:spPr>
            <a:xfrm>
              <a:off x="4530943" y="1624651"/>
              <a:ext cx="3028026" cy="553998"/>
            </a:xfrm>
            <a:custGeom>
              <a:avLst>
                <a:gd name="f0" fmla="val 1519"/>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ACD3F9"/>
            </a:solidFill>
            <a:ln w="28575" cap="flat">
              <a:solidFill>
                <a:srgbClr val="ACD3F9"/>
              </a:solidFill>
              <a:prstDash val="solid"/>
              <a:miter/>
            </a:ln>
          </p:spPr>
          <p:txBody>
            <a:bodyPr vert="horz" wrap="square" lIns="71999" tIns="45720" rIns="71999" bIns="45720" anchor="t" anchorCtr="0" compatLnSpc="1">
              <a:noAutofit/>
            </a:bodyPr>
            <a:lstStyle/>
            <a:p>
              <a:pPr marL="0" marR="0" lvl="0" indent="0"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600" b="0" i="0" u="none" strike="noStrike" kern="1200" cap="none" spc="0" baseline="0">
                <a:uFillTx/>
                <a:ea typeface="Source Sans Pro" pitchFamily="34"/>
              </a:endParaRPr>
            </a:p>
          </p:txBody>
        </p:sp>
        <p:sp>
          <p:nvSpPr>
            <p:cNvPr id="23" name="Rectangle 22">
              <a:extLst>
                <a:ext uri="{FF2B5EF4-FFF2-40B4-BE49-F238E27FC236}">
                  <a16:creationId xmlns:a16="http://schemas.microsoft.com/office/drawing/2014/main" id="{DF03ED09-533B-FD4D-12FC-77CA22B35102}"/>
                </a:ext>
              </a:extLst>
            </p:cNvPr>
            <p:cNvSpPr/>
            <p:nvPr/>
          </p:nvSpPr>
          <p:spPr>
            <a:xfrm>
              <a:off x="4580399" y="1655430"/>
              <a:ext cx="1251566" cy="523219"/>
            </a:xfrm>
            <a:prstGeom prst="rect">
              <a:avLst/>
            </a:prstGeom>
            <a:noFill/>
            <a:ln cap="flat">
              <a:noFill/>
              <a:prstDash val="solid"/>
            </a:ln>
          </p:spPr>
          <p:txBody>
            <a:bodyPr vert="horz" wrap="square" lIns="91440" tIns="45720" rIns="91440" bIns="45720" anchor="t" anchorCtr="0" compatLnSpc="1">
              <a:spAutoFit/>
            </a:bodyPr>
            <a:lstStyle/>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800" b="0" i="0" u="none" strike="noStrike" kern="1200" cap="none" spc="0" baseline="0">
                  <a:uFillTx/>
                  <a:ea typeface="Source Sans Pro" pitchFamily="34"/>
                </a:rPr>
                <a:t>CAP 2</a:t>
              </a:r>
            </a:p>
          </p:txBody>
        </p:sp>
      </p:grpSp>
      <p:grpSp>
        <p:nvGrpSpPr>
          <p:cNvPr id="24" name="Group 23">
            <a:extLst>
              <a:ext uri="{FF2B5EF4-FFF2-40B4-BE49-F238E27FC236}">
                <a16:creationId xmlns:a16="http://schemas.microsoft.com/office/drawing/2014/main" id="{C02D2F70-81DF-B074-CB9F-56A3DC1DDF42}"/>
              </a:ext>
            </a:extLst>
          </p:cNvPr>
          <p:cNvGrpSpPr/>
          <p:nvPr/>
        </p:nvGrpSpPr>
        <p:grpSpPr>
          <a:xfrm>
            <a:off x="8267560" y="1388642"/>
            <a:ext cx="3081838" cy="4632515"/>
            <a:chOff x="8322987" y="1609261"/>
            <a:chExt cx="3081838" cy="4632515"/>
          </a:xfrm>
        </p:grpSpPr>
        <p:sp>
          <p:nvSpPr>
            <p:cNvPr id="25" name="Rounded Rectangle 8">
              <a:extLst>
                <a:ext uri="{FF2B5EF4-FFF2-40B4-BE49-F238E27FC236}">
                  <a16:creationId xmlns:a16="http://schemas.microsoft.com/office/drawing/2014/main" id="{314239EE-2BFE-4A30-E4D0-A6397C4DDA19}"/>
                </a:ext>
              </a:extLst>
            </p:cNvPr>
            <p:cNvSpPr/>
            <p:nvPr/>
          </p:nvSpPr>
          <p:spPr>
            <a:xfrm>
              <a:off x="8354625" y="2439299"/>
              <a:ext cx="3050191" cy="2377851"/>
            </a:xfrm>
            <a:custGeom>
              <a:avLst>
                <a:gd name="f0" fmla="val 1519"/>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chemeClr val="accent6"/>
            </a:solidFill>
            <a:ln w="28575" cap="flat">
              <a:solidFill>
                <a:schemeClr val="accent6"/>
              </a:solidFill>
              <a:prstDash val="solid"/>
              <a:miter/>
            </a:ln>
          </p:spPr>
          <p:txBody>
            <a:bodyPr vert="horz" wrap="square" lIns="71999" tIns="45720" rIns="71999" bIns="45720" anchor="ctr" anchorCtr="0" compatLnSpc="1">
              <a:noAutofit/>
            </a:bodyPr>
            <a:lstStyle/>
            <a:p>
              <a:pPr marL="0" marR="0" lvl="0" indent="0"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600" b="0" i="0" u="none" strike="noStrike" kern="1200" cap="none" spc="0" baseline="0">
                  <a:uFillTx/>
                  <a:ea typeface="Source Sans Pro" pitchFamily="34"/>
                </a:rPr>
                <a:t>1. FAE Core</a:t>
              </a:r>
            </a:p>
            <a:p>
              <a:pPr marL="285750" marR="0" lvl="0" indent="-285750" defTabSz="4572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GB" sz="1600" b="0" i="0" u="none" strike="noStrike" kern="1200" cap="none" spc="0" baseline="0">
                  <a:uFillTx/>
                  <a:ea typeface="Source Sans Pro" pitchFamily="34"/>
                </a:rPr>
                <a:t>Integrated case study </a:t>
              </a:r>
              <a:br>
                <a:rPr lang="en-GB" sz="1600" b="0" i="0" u="none" strike="noStrike" kern="1200" cap="none" spc="0" baseline="0">
                  <a:uFillTx/>
                  <a:ea typeface="Source Sans Pro" pitchFamily="34"/>
                </a:rPr>
              </a:br>
              <a:r>
                <a:rPr lang="en-GB" sz="1600" b="0" i="0" u="none" strike="noStrike" kern="1200" cap="none" spc="0" baseline="0">
                  <a:uFillTx/>
                  <a:ea typeface="Source Sans Pro" pitchFamily="34"/>
                </a:rPr>
                <a:t>(inc content on technologies, AI, data analytics)</a:t>
              </a:r>
            </a:p>
            <a:p>
              <a:pPr marL="0" marR="0" lvl="0" indent="0"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600" b="0" i="0" u="none" strike="noStrike" kern="1200" cap="none" spc="0" baseline="0">
                  <a:uFillTx/>
                  <a:ea typeface="Source Sans Pro" pitchFamily="34"/>
                </a:rPr>
                <a:t>2. FAE Elective </a:t>
              </a:r>
            </a:p>
            <a:p>
              <a:pPr marL="285750" marR="0" lvl="0" indent="-285750" defTabSz="4572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GB" sz="1600" b="0" i="0" u="none" strike="noStrike" kern="1200" cap="none" spc="0" baseline="0">
                  <a:uFillTx/>
                  <a:ea typeface="Source Sans Pro" pitchFamily="34"/>
                </a:rPr>
                <a:t>Choice of Audit, Tax, Advisory, Financial Services, Public Sector</a:t>
              </a:r>
            </a:p>
          </p:txBody>
        </p:sp>
        <p:sp>
          <p:nvSpPr>
            <p:cNvPr id="26" name="Rounded Rectangle 10">
              <a:extLst>
                <a:ext uri="{FF2B5EF4-FFF2-40B4-BE49-F238E27FC236}">
                  <a16:creationId xmlns:a16="http://schemas.microsoft.com/office/drawing/2014/main" id="{5A88BF58-F38A-7A2C-1BDB-C1A565A82F43}"/>
                </a:ext>
              </a:extLst>
            </p:cNvPr>
            <p:cNvSpPr/>
            <p:nvPr/>
          </p:nvSpPr>
          <p:spPr>
            <a:xfrm>
              <a:off x="8354625" y="5059430"/>
              <a:ext cx="3050191" cy="1182346"/>
            </a:xfrm>
            <a:custGeom>
              <a:avLst>
                <a:gd name="f0" fmla="val 1081"/>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chemeClr val="accent6"/>
            </a:solidFill>
            <a:ln w="28575" cap="flat">
              <a:solidFill>
                <a:schemeClr val="accent6"/>
              </a:solidFill>
              <a:prstDash val="solid"/>
              <a:miter/>
            </a:ln>
          </p:spPr>
          <p:txBody>
            <a:bodyPr vert="horz" wrap="square" lIns="71999" tIns="45720" rIns="71999" bIns="45720" anchor="ctr" anchorCtr="1" compatLnSpc="1">
              <a:noAutofit/>
            </a:bodyPr>
            <a:lstStyle/>
            <a:p>
              <a:pPr marL="0" marR="0" lvl="0" indent="0"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600" b="0" i="0" u="none" strike="noStrike" kern="1200" cap="none" spc="0" baseline="0">
                  <a:uFillTx/>
                  <a:ea typeface="Source Sans Pro" pitchFamily="34"/>
                </a:rPr>
                <a:t>All students must </a:t>
              </a:r>
            </a:p>
            <a:p>
              <a:pPr marL="0" marR="0" lvl="0" indent="0"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600" b="0" i="0" u="none" strike="noStrike" kern="1200" cap="none" spc="0" baseline="0">
                  <a:uFillTx/>
                  <a:ea typeface="Source Sans Pro" pitchFamily="34"/>
                </a:rPr>
                <a:t>complete the FAEs</a:t>
              </a:r>
            </a:p>
            <a:p>
              <a:pPr marL="0" marR="0" lvl="0" indent="0"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600" b="0" i="0" u="none" strike="noStrike" kern="1200" cap="none" spc="0" baseline="0">
                  <a:uFillTx/>
                  <a:ea typeface="Source Sans Pro" pitchFamily="34"/>
                </a:rPr>
                <a:t>(no exemptions)</a:t>
              </a:r>
            </a:p>
          </p:txBody>
        </p:sp>
        <p:grpSp>
          <p:nvGrpSpPr>
            <p:cNvPr id="27" name="Group 17">
              <a:extLst>
                <a:ext uri="{FF2B5EF4-FFF2-40B4-BE49-F238E27FC236}">
                  <a16:creationId xmlns:a16="http://schemas.microsoft.com/office/drawing/2014/main" id="{E90BAF39-FF93-D61E-DDD9-9A91D769B29A}"/>
                </a:ext>
              </a:extLst>
            </p:cNvPr>
            <p:cNvGrpSpPr/>
            <p:nvPr/>
          </p:nvGrpSpPr>
          <p:grpSpPr>
            <a:xfrm>
              <a:off x="8322987" y="1609261"/>
              <a:ext cx="3081838" cy="553998"/>
              <a:chOff x="8322987" y="1609261"/>
              <a:chExt cx="3081838" cy="553998"/>
            </a:xfrm>
          </p:grpSpPr>
          <p:sp>
            <p:nvSpPr>
              <p:cNvPr id="28" name="Rounded Rectangle 18">
                <a:extLst>
                  <a:ext uri="{FF2B5EF4-FFF2-40B4-BE49-F238E27FC236}">
                    <a16:creationId xmlns:a16="http://schemas.microsoft.com/office/drawing/2014/main" id="{F0D09641-10C2-DAD7-070D-A2396AE7D966}"/>
                  </a:ext>
                </a:extLst>
              </p:cNvPr>
              <p:cNvSpPr/>
              <p:nvPr/>
            </p:nvSpPr>
            <p:spPr>
              <a:xfrm>
                <a:off x="8322987" y="1609261"/>
                <a:ext cx="3081838" cy="553998"/>
              </a:xfrm>
              <a:custGeom>
                <a:avLst>
                  <a:gd name="f0" fmla="val 1519"/>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chemeClr val="accent6"/>
              </a:solidFill>
              <a:ln w="28575" cap="flat">
                <a:solidFill>
                  <a:schemeClr val="accent6"/>
                </a:solidFill>
                <a:prstDash val="solid"/>
                <a:miter/>
              </a:ln>
            </p:spPr>
            <p:txBody>
              <a:bodyPr vert="horz" wrap="square" lIns="71999" tIns="45720" rIns="71999" bIns="45720" anchor="t" anchorCtr="0" compatLnSpc="1">
                <a:noAutofit/>
              </a:bodyPr>
              <a:lstStyle/>
              <a:p>
                <a:pPr marL="0" marR="0" lvl="0" indent="0"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600" b="0" i="0" u="none" strike="noStrike" kern="1200" cap="none" spc="0" baseline="0">
                  <a:uFillTx/>
                  <a:ea typeface="Source Sans Pro" pitchFamily="34"/>
                </a:endParaRPr>
              </a:p>
            </p:txBody>
          </p:sp>
          <p:sp>
            <p:nvSpPr>
              <p:cNvPr id="29" name="Rectangle 19">
                <a:extLst>
                  <a:ext uri="{FF2B5EF4-FFF2-40B4-BE49-F238E27FC236}">
                    <a16:creationId xmlns:a16="http://schemas.microsoft.com/office/drawing/2014/main" id="{778172BF-3AFD-82E0-E951-3B0D2CE9841D}"/>
                  </a:ext>
                </a:extLst>
              </p:cNvPr>
              <p:cNvSpPr/>
              <p:nvPr/>
            </p:nvSpPr>
            <p:spPr>
              <a:xfrm>
                <a:off x="8522189" y="1632207"/>
                <a:ext cx="767282" cy="523219"/>
              </a:xfrm>
              <a:prstGeom prst="rect">
                <a:avLst/>
              </a:prstGeom>
              <a:solidFill>
                <a:schemeClr val="accent6"/>
              </a:solidFill>
              <a:ln cap="flat">
                <a:solidFill>
                  <a:schemeClr val="accent6"/>
                </a:solidFill>
                <a:prstDash val="solid"/>
              </a:ln>
            </p:spPr>
            <p:txBody>
              <a:bodyPr vert="horz" wrap="square" lIns="91440" tIns="45720" rIns="91440" bIns="45720" anchor="t" anchorCtr="0" compatLnSpc="1">
                <a:spAutoFit/>
              </a:bodyPr>
              <a:lstStyle/>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800" b="0" i="0" u="none" strike="noStrike" kern="1200" cap="none" spc="0" baseline="0">
                    <a:uFillTx/>
                    <a:ea typeface="Source Sans Pro" pitchFamily="34"/>
                  </a:rPr>
                  <a:t>FAE</a:t>
                </a:r>
              </a:p>
            </p:txBody>
          </p:sp>
        </p:grpSp>
      </p:grpSp>
    </p:spTree>
    <p:extLst>
      <p:ext uri="{BB962C8B-B14F-4D97-AF65-F5344CB8AC3E}">
        <p14:creationId xmlns:p14="http://schemas.microsoft.com/office/powerpoint/2010/main" val="3487483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ppt_x</p:attrName>
                                        </p:attrNameLst>
                                      </p:cBhvr>
                                      <p:tavLst>
                                        <p:tav tm="0">
                                          <p:val>
                                            <p:strVal val="#ppt_x"/>
                                          </p:val>
                                        </p:tav>
                                        <p:tav tm="100000">
                                          <p:val>
                                            <p:strVal val="#ppt_x"/>
                                          </p:val>
                                        </p:tav>
                                      </p:tavLst>
                                    </p:anim>
                                    <p:anim calcmode="lin" valueType="num">
                                      <p:cBhvr>
                                        <p:cTn id="8" dur="500" fill="hold"/>
                                        <p:tgtEl>
                                          <p:spTgt spid="1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p:cTn id="12" dur="500" fill="hold"/>
                                        <p:tgtEl>
                                          <p:spTgt spid="24"/>
                                        </p:tgtEl>
                                        <p:attrNameLst>
                                          <p:attrName>ppt_x</p:attrName>
                                        </p:attrNameLst>
                                      </p:cBhvr>
                                      <p:tavLst>
                                        <p:tav tm="0">
                                          <p:val>
                                            <p:strVal val="#ppt_x"/>
                                          </p:val>
                                        </p:tav>
                                        <p:tav tm="100000">
                                          <p:val>
                                            <p:strVal val="#ppt_x"/>
                                          </p:val>
                                        </p:tav>
                                      </p:tavLst>
                                    </p:anim>
                                    <p:anim calcmode="lin" valueType="num">
                                      <p:cBhvr>
                                        <p:cTn id="13"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A657E3F9-E3DF-6CB1-D438-076DF4A9FACC}"/>
              </a:ext>
            </a:extLst>
          </p:cNvPr>
          <p:cNvSpPr/>
          <p:nvPr/>
        </p:nvSpPr>
        <p:spPr>
          <a:xfrm>
            <a:off x="1036310" y="1977282"/>
            <a:ext cx="2992653" cy="906476"/>
          </a:xfrm>
          <a:prstGeom prst="rect">
            <a:avLst/>
          </a:prstGeom>
          <a:solidFill>
            <a:srgbClr val="FCC2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err="1"/>
          </a:p>
        </p:txBody>
      </p:sp>
      <p:sp>
        <p:nvSpPr>
          <p:cNvPr id="34" name="Rectangle 33">
            <a:extLst>
              <a:ext uri="{FF2B5EF4-FFF2-40B4-BE49-F238E27FC236}">
                <a16:creationId xmlns:a16="http://schemas.microsoft.com/office/drawing/2014/main" id="{B2FA37AE-2CCF-952E-3F55-6DEA6B2A3982}"/>
              </a:ext>
            </a:extLst>
          </p:cNvPr>
          <p:cNvSpPr/>
          <p:nvPr/>
        </p:nvSpPr>
        <p:spPr>
          <a:xfrm>
            <a:off x="1036309" y="3070549"/>
            <a:ext cx="2992653" cy="2006840"/>
          </a:xfrm>
          <a:prstGeom prst="rect">
            <a:avLst/>
          </a:prstGeom>
          <a:solidFill>
            <a:srgbClr val="FCC2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err="1"/>
          </a:p>
        </p:txBody>
      </p:sp>
      <p:sp>
        <p:nvSpPr>
          <p:cNvPr id="35" name="Rectangle 34">
            <a:extLst>
              <a:ext uri="{FF2B5EF4-FFF2-40B4-BE49-F238E27FC236}">
                <a16:creationId xmlns:a16="http://schemas.microsoft.com/office/drawing/2014/main" id="{2D03F281-74B1-A148-7691-4C72F7F3BB64}"/>
              </a:ext>
            </a:extLst>
          </p:cNvPr>
          <p:cNvSpPr/>
          <p:nvPr/>
        </p:nvSpPr>
        <p:spPr>
          <a:xfrm>
            <a:off x="4440962" y="1977282"/>
            <a:ext cx="2992653" cy="906476"/>
          </a:xfrm>
          <a:prstGeom prst="rect">
            <a:avLst/>
          </a:prstGeom>
          <a:solidFill>
            <a:srgbClr val="F5D5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err="1"/>
          </a:p>
        </p:txBody>
      </p:sp>
      <p:sp>
        <p:nvSpPr>
          <p:cNvPr id="36" name="Rectangle 35">
            <a:extLst>
              <a:ext uri="{FF2B5EF4-FFF2-40B4-BE49-F238E27FC236}">
                <a16:creationId xmlns:a16="http://schemas.microsoft.com/office/drawing/2014/main" id="{2373338F-196A-5F7B-CAA4-BF8892AD9553}"/>
              </a:ext>
            </a:extLst>
          </p:cNvPr>
          <p:cNvSpPr/>
          <p:nvPr/>
        </p:nvSpPr>
        <p:spPr>
          <a:xfrm>
            <a:off x="4444782" y="3078906"/>
            <a:ext cx="2992653" cy="2064809"/>
          </a:xfrm>
          <a:prstGeom prst="rect">
            <a:avLst/>
          </a:prstGeom>
          <a:solidFill>
            <a:srgbClr val="F5D5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err="1"/>
          </a:p>
        </p:txBody>
      </p:sp>
      <p:sp>
        <p:nvSpPr>
          <p:cNvPr id="37" name="Rectangle 36">
            <a:extLst>
              <a:ext uri="{FF2B5EF4-FFF2-40B4-BE49-F238E27FC236}">
                <a16:creationId xmlns:a16="http://schemas.microsoft.com/office/drawing/2014/main" id="{51DE5C58-CD24-D3E9-43FB-F45308212FCE}"/>
              </a:ext>
            </a:extLst>
          </p:cNvPr>
          <p:cNvSpPr/>
          <p:nvPr/>
        </p:nvSpPr>
        <p:spPr>
          <a:xfrm>
            <a:off x="7845614" y="1977282"/>
            <a:ext cx="2992653" cy="906476"/>
          </a:xfrm>
          <a:prstGeom prst="rect">
            <a:avLst/>
          </a:prstGeom>
          <a:solidFill>
            <a:srgbClr val="F9CB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err="1"/>
          </a:p>
        </p:txBody>
      </p:sp>
      <p:sp>
        <p:nvSpPr>
          <p:cNvPr id="38" name="Rectangle 37">
            <a:extLst>
              <a:ext uri="{FF2B5EF4-FFF2-40B4-BE49-F238E27FC236}">
                <a16:creationId xmlns:a16="http://schemas.microsoft.com/office/drawing/2014/main" id="{07D7644A-738C-C1F7-D763-7A527B277E8D}"/>
              </a:ext>
            </a:extLst>
          </p:cNvPr>
          <p:cNvSpPr/>
          <p:nvPr/>
        </p:nvSpPr>
        <p:spPr>
          <a:xfrm>
            <a:off x="7853255" y="3012580"/>
            <a:ext cx="2992653" cy="2064809"/>
          </a:xfrm>
          <a:prstGeom prst="rect">
            <a:avLst/>
          </a:prstGeom>
          <a:solidFill>
            <a:srgbClr val="F9CB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err="1"/>
          </a:p>
        </p:txBody>
      </p:sp>
      <p:sp>
        <p:nvSpPr>
          <p:cNvPr id="6" name="Slide Number Placeholder 5">
            <a:extLst>
              <a:ext uri="{FF2B5EF4-FFF2-40B4-BE49-F238E27FC236}">
                <a16:creationId xmlns:a16="http://schemas.microsoft.com/office/drawing/2014/main" id="{DB5658B5-3500-4554-F3E1-120545E8BB6D}"/>
              </a:ext>
            </a:extLst>
          </p:cNvPr>
          <p:cNvSpPr>
            <a:spLocks noGrp="1"/>
          </p:cNvSpPr>
          <p:nvPr>
            <p:ph type="sldNum" sz="quarter" idx="18"/>
          </p:nvPr>
        </p:nvSpPr>
        <p:spPr/>
        <p:txBody>
          <a:bodyPr/>
          <a:lstStyle/>
          <a:p>
            <a:fld id="{D030B88A-A586-41E9-87F5-B66E06292F0C}" type="slidenum">
              <a:rPr lang="en-GB" smtClean="0"/>
              <a:pPr/>
              <a:t>16</a:t>
            </a:fld>
            <a:endParaRPr lang="en-GB"/>
          </a:p>
        </p:txBody>
      </p:sp>
      <p:sp>
        <p:nvSpPr>
          <p:cNvPr id="12" name="TextBox 5">
            <a:extLst>
              <a:ext uri="{FF2B5EF4-FFF2-40B4-BE49-F238E27FC236}">
                <a16:creationId xmlns:a16="http://schemas.microsoft.com/office/drawing/2014/main" id="{4174015B-3498-4C0C-3B51-6DF4F8B02101}"/>
              </a:ext>
            </a:extLst>
          </p:cNvPr>
          <p:cNvSpPr txBox="1"/>
          <p:nvPr/>
        </p:nvSpPr>
        <p:spPr>
          <a:xfrm>
            <a:off x="812495" y="344567"/>
            <a:ext cx="10216051" cy="707882"/>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4000" b="0" i="0" u="none" strike="noStrike" kern="1200" cap="none" spc="-150" baseline="0">
                <a:uFillTx/>
              </a:rPr>
              <a:t>Work experience journey</a:t>
            </a:r>
          </a:p>
        </p:txBody>
      </p:sp>
      <p:sp>
        <p:nvSpPr>
          <p:cNvPr id="13" name="TextBox 6">
            <a:extLst>
              <a:ext uri="{FF2B5EF4-FFF2-40B4-BE49-F238E27FC236}">
                <a16:creationId xmlns:a16="http://schemas.microsoft.com/office/drawing/2014/main" id="{183A4870-442F-F303-9E21-883FF6A4A187}"/>
              </a:ext>
            </a:extLst>
          </p:cNvPr>
          <p:cNvSpPr txBox="1"/>
          <p:nvPr/>
        </p:nvSpPr>
        <p:spPr>
          <a:xfrm>
            <a:off x="876523" y="1087004"/>
            <a:ext cx="10856067" cy="584777"/>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600" b="0" i="0" u="none" strike="noStrike" kern="1200" cap="none" spc="0" baseline="0">
                <a:uFillTx/>
                <a:ea typeface="Source Sans Pro"/>
                <a:cs typeface="Arial"/>
              </a:rPr>
              <a:t>Students can gain the required professional development experience with any employer where they can </a:t>
            </a:r>
            <a:endParaRPr lang="en-GB" sz="1600" b="0" i="0" u="none" strike="noStrike" kern="1200" cap="none" spc="0" baseline="0">
              <a:uFillTx/>
              <a:ea typeface="Source Sans Pro" pitchFamily="34"/>
              <a:cs typeface="Arial"/>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600" b="0" i="0" u="none" strike="noStrike" kern="1200" cap="none" spc="0" baseline="0">
                <a:uFillTx/>
                <a:ea typeface="Source Sans Pro"/>
                <a:cs typeface="Arial"/>
              </a:rPr>
              <a:t>access relevant accounting/finance work and where there is a recognised qualified accountant to act as a mentor</a:t>
            </a:r>
            <a:endParaRPr lang="en-IE" sz="1600" b="0" i="0" u="none" strike="noStrike" kern="1200" cap="none" spc="0" baseline="0">
              <a:uFillTx/>
              <a:ea typeface="Source Sans Pro"/>
              <a:cs typeface="Arial"/>
            </a:endParaRPr>
          </a:p>
        </p:txBody>
      </p:sp>
      <p:sp>
        <p:nvSpPr>
          <p:cNvPr id="17" name="Rectangle 7">
            <a:extLst>
              <a:ext uri="{FF2B5EF4-FFF2-40B4-BE49-F238E27FC236}">
                <a16:creationId xmlns:a16="http://schemas.microsoft.com/office/drawing/2014/main" id="{F297E6D2-CDF3-295B-D5BC-FEE3D9E4ADE0}"/>
              </a:ext>
            </a:extLst>
          </p:cNvPr>
          <p:cNvSpPr/>
          <p:nvPr/>
        </p:nvSpPr>
        <p:spPr>
          <a:xfrm>
            <a:off x="1036309" y="3301962"/>
            <a:ext cx="2352399" cy="1426034"/>
          </a:xfrm>
          <a:prstGeom prst="rect">
            <a:avLst/>
          </a:prstGeom>
          <a:noFill/>
          <a:ln cap="flat">
            <a:noFill/>
            <a:prstDash val="solid"/>
          </a:ln>
        </p:spPr>
        <p:txBody>
          <a:bodyPr vert="horz" wrap="square" lIns="91440" tIns="45720" rIns="91440" bIns="45720" anchor="t" anchorCtr="1" compatLnSpc="1">
            <a:spAutoFit/>
          </a:bodyPr>
          <a:lstStyle/>
          <a:p>
            <a:pPr marL="0" marR="0" lvl="0" indent="0" defTabSz="482400" rtl="0" fontAlgn="auto" hangingPunct="1">
              <a:lnSpc>
                <a:spcPct val="100000"/>
              </a:lnSpc>
              <a:spcBef>
                <a:spcPts val="0"/>
              </a:spcBef>
              <a:spcAft>
                <a:spcPts val="500"/>
              </a:spcAft>
              <a:buNone/>
              <a:tabLst/>
              <a:defRPr sz="1800" b="0" i="0" u="none" strike="noStrike" kern="0" cap="none" spc="0" baseline="0">
                <a:solidFill>
                  <a:srgbClr val="000000"/>
                </a:solidFill>
                <a:uFillTx/>
              </a:defRPr>
            </a:pPr>
            <a:r>
              <a:rPr lang="en-GB" sz="1400" b="0" i="0" u="none" strike="noStrike" kern="1200" cap="none" spc="0" baseline="0">
                <a:uFillTx/>
                <a:ea typeface="Source Sans Pro" pitchFamily="34"/>
                <a:cs typeface="Arial"/>
              </a:rPr>
              <a:t>Ethics &amp; professionalism</a:t>
            </a:r>
            <a:endParaRPr lang="en-US" sz="1400" b="0" i="0" u="none" strike="noStrike" kern="1200" cap="none" spc="0" baseline="0">
              <a:uFillTx/>
              <a:ea typeface="Source Sans Pro" pitchFamily="34"/>
            </a:endParaRPr>
          </a:p>
          <a:p>
            <a:pPr marL="0" marR="0" lvl="0" indent="0" defTabSz="482400" rtl="0" fontAlgn="auto" hangingPunct="1">
              <a:lnSpc>
                <a:spcPct val="100000"/>
              </a:lnSpc>
              <a:spcBef>
                <a:spcPts val="0"/>
              </a:spcBef>
              <a:spcAft>
                <a:spcPts val="500"/>
              </a:spcAft>
              <a:buNone/>
              <a:tabLst/>
              <a:defRPr sz="1800" b="0" i="0" u="none" strike="noStrike" kern="0" cap="none" spc="0" baseline="0">
                <a:solidFill>
                  <a:srgbClr val="000000"/>
                </a:solidFill>
                <a:uFillTx/>
              </a:defRPr>
            </a:pPr>
            <a:r>
              <a:rPr lang="en-GB" sz="1400" b="0" i="0" u="none" strike="noStrike" kern="1200" cap="none" spc="0" baseline="0">
                <a:uFillTx/>
                <a:ea typeface="Source Sans Pro" pitchFamily="34"/>
                <a:cs typeface="Arial"/>
              </a:rPr>
              <a:t>Objectivity</a:t>
            </a:r>
          </a:p>
          <a:p>
            <a:pPr marL="0" marR="0" lvl="0" indent="0" defTabSz="482400" rtl="0" fontAlgn="auto" hangingPunct="1">
              <a:lnSpc>
                <a:spcPct val="100000"/>
              </a:lnSpc>
              <a:spcBef>
                <a:spcPts val="0"/>
              </a:spcBef>
              <a:spcAft>
                <a:spcPts val="500"/>
              </a:spcAft>
              <a:buNone/>
              <a:tabLst/>
              <a:defRPr sz="1800" b="0" i="0" u="none" strike="noStrike" kern="0" cap="none" spc="0" baseline="0">
                <a:solidFill>
                  <a:srgbClr val="000000"/>
                </a:solidFill>
                <a:uFillTx/>
              </a:defRPr>
            </a:pPr>
            <a:r>
              <a:rPr lang="en-GB" sz="1400" b="0" i="0" u="none" strike="noStrike" kern="1200" cap="none" spc="0" baseline="0">
                <a:uFillTx/>
                <a:ea typeface="Source Sans Pro" pitchFamily="34"/>
                <a:cs typeface="Arial"/>
              </a:rPr>
              <a:t>Managing self &amp; others</a:t>
            </a:r>
          </a:p>
          <a:p>
            <a:pPr marL="0" marR="0" lvl="0" indent="0" defTabSz="482400" rtl="0" fontAlgn="auto" hangingPunct="1">
              <a:lnSpc>
                <a:spcPct val="100000"/>
              </a:lnSpc>
              <a:spcBef>
                <a:spcPts val="0"/>
              </a:spcBef>
              <a:spcAft>
                <a:spcPts val="500"/>
              </a:spcAft>
              <a:buNone/>
              <a:tabLst/>
              <a:defRPr sz="1800" b="0" i="0" u="none" strike="noStrike" kern="0" cap="none" spc="0" baseline="0">
                <a:solidFill>
                  <a:srgbClr val="000000"/>
                </a:solidFill>
                <a:uFillTx/>
              </a:defRPr>
            </a:pPr>
            <a:r>
              <a:rPr lang="en-GB" sz="1400" b="0" i="0" u="none" strike="noStrike" kern="1200" cap="none" spc="0" baseline="0">
                <a:uFillTx/>
                <a:ea typeface="Source Sans Pro" pitchFamily="34"/>
                <a:cs typeface="Arial"/>
              </a:rPr>
              <a:t>Communication</a:t>
            </a:r>
            <a:endParaRPr lang="en-US" sz="1400" b="0" i="0" u="none" strike="noStrike" kern="1200" cap="none" spc="0" baseline="0">
              <a:uFillTx/>
              <a:ea typeface="Source Sans Pro" pitchFamily="34"/>
              <a:cs typeface="Arial"/>
            </a:endParaRPr>
          </a:p>
          <a:p>
            <a:pPr marL="0" marR="0" lvl="0" indent="0" defTabSz="482400" rtl="0" fontAlgn="auto" hangingPunct="1">
              <a:lnSpc>
                <a:spcPct val="100000"/>
              </a:lnSpc>
              <a:spcBef>
                <a:spcPts val="0"/>
              </a:spcBef>
              <a:spcAft>
                <a:spcPts val="500"/>
              </a:spcAft>
              <a:buNone/>
              <a:tabLst/>
              <a:defRPr sz="1800" b="0" i="0" u="none" strike="noStrike" kern="0" cap="none" spc="0" baseline="0">
                <a:solidFill>
                  <a:srgbClr val="000000"/>
                </a:solidFill>
                <a:uFillTx/>
              </a:defRPr>
            </a:pPr>
            <a:r>
              <a:rPr lang="en-GB" sz="1400" b="0" i="0" u="none" strike="noStrike" kern="1200" cap="none" spc="0" baseline="0">
                <a:uFillTx/>
                <a:ea typeface="Source Sans Pro" pitchFamily="34"/>
                <a:cs typeface="Arial"/>
              </a:rPr>
              <a:t>Problem solving</a:t>
            </a:r>
          </a:p>
        </p:txBody>
      </p:sp>
      <p:sp>
        <p:nvSpPr>
          <p:cNvPr id="18" name="Rectangle 8">
            <a:extLst>
              <a:ext uri="{FF2B5EF4-FFF2-40B4-BE49-F238E27FC236}">
                <a16:creationId xmlns:a16="http://schemas.microsoft.com/office/drawing/2014/main" id="{E800DEFE-E58E-4751-D1F7-6A5ADDB11C73}"/>
              </a:ext>
            </a:extLst>
          </p:cNvPr>
          <p:cNvSpPr/>
          <p:nvPr/>
        </p:nvSpPr>
        <p:spPr>
          <a:xfrm>
            <a:off x="1047486" y="2085864"/>
            <a:ext cx="2341222" cy="707882"/>
          </a:xfrm>
          <a:prstGeom prst="rect">
            <a:avLst/>
          </a:prstGeom>
          <a:noFill/>
          <a:ln cap="flat">
            <a:noFill/>
            <a:prstDash val="solid"/>
          </a:ln>
        </p:spPr>
        <p:txBody>
          <a:bodyPr vert="horz" wrap="square" lIns="91440" tIns="45720" rIns="91440" bIns="45720" anchor="t" anchorCtr="1" compatLnSpc="1">
            <a:spAutoFit/>
          </a:bodyPr>
          <a:lstStyle/>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000" b="0" i="0" u="none" strike="noStrike" kern="1200" cap="none" spc="0" baseline="0">
                <a:uFillTx/>
                <a:ea typeface="Source Sans Pro" pitchFamily="34"/>
              </a:rPr>
              <a:t>Core Professional Values*</a:t>
            </a:r>
          </a:p>
        </p:txBody>
      </p:sp>
      <p:sp>
        <p:nvSpPr>
          <p:cNvPr id="25" name="Rectangle 11">
            <a:extLst>
              <a:ext uri="{FF2B5EF4-FFF2-40B4-BE49-F238E27FC236}">
                <a16:creationId xmlns:a16="http://schemas.microsoft.com/office/drawing/2014/main" id="{F46295A3-6A1B-F443-8EA0-CD7910C72B77}"/>
              </a:ext>
            </a:extLst>
          </p:cNvPr>
          <p:cNvSpPr/>
          <p:nvPr/>
        </p:nvSpPr>
        <p:spPr>
          <a:xfrm>
            <a:off x="7797215" y="2095008"/>
            <a:ext cx="2537258" cy="707886"/>
          </a:xfrm>
          <a:prstGeom prst="rect">
            <a:avLst/>
          </a:prstGeom>
          <a:noFill/>
          <a:ln cap="flat">
            <a:noFill/>
            <a:prstDash val="solid"/>
          </a:ln>
        </p:spPr>
        <p:txBody>
          <a:bodyPr vert="horz" wrap="square" lIns="91440" tIns="45720" rIns="91440" bIns="45720" anchor="t" anchorCtr="1" compatLnSpc="1">
            <a:spAutoFit/>
          </a:bodyPr>
          <a:lstStyle/>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000" b="0" i="0" u="none" strike="noStrike" kern="1200" cap="none" spc="0" baseline="0">
                <a:uFillTx/>
                <a:ea typeface="Source Sans Pro" pitchFamily="34"/>
              </a:rPr>
              <a:t>Functional</a:t>
            </a:r>
          </a:p>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000" b="0" i="0" u="none" strike="noStrike" kern="1200" cap="none" spc="0" baseline="0">
                <a:uFillTx/>
                <a:ea typeface="Source Sans Pro" pitchFamily="34"/>
              </a:rPr>
              <a:t>Competencies</a:t>
            </a:r>
          </a:p>
        </p:txBody>
      </p:sp>
      <p:sp>
        <p:nvSpPr>
          <p:cNvPr id="26" name="Rectangle 12">
            <a:extLst>
              <a:ext uri="{FF2B5EF4-FFF2-40B4-BE49-F238E27FC236}">
                <a16:creationId xmlns:a16="http://schemas.microsoft.com/office/drawing/2014/main" id="{2550D4F5-C699-577C-9B0E-B9B17455A339}"/>
              </a:ext>
            </a:extLst>
          </p:cNvPr>
          <p:cNvSpPr/>
          <p:nvPr/>
        </p:nvSpPr>
        <p:spPr>
          <a:xfrm>
            <a:off x="7719796" y="3207829"/>
            <a:ext cx="2780137" cy="1641475"/>
          </a:xfrm>
          <a:prstGeom prst="rect">
            <a:avLst/>
          </a:prstGeom>
          <a:noFill/>
          <a:ln cap="flat">
            <a:noFill/>
            <a:prstDash val="solid"/>
          </a:ln>
        </p:spPr>
        <p:txBody>
          <a:bodyPr vert="horz" wrap="square" lIns="91440" tIns="45720" rIns="91440" bIns="45720" anchor="t" anchorCtr="1" compatLnSpc="1">
            <a:spAutoFit/>
          </a:bodyPr>
          <a:lstStyle/>
          <a:p>
            <a:pPr marL="0" marR="0" lvl="0" indent="0" defTabSz="482400" rtl="0" fontAlgn="auto" hangingPunct="1">
              <a:lnSpc>
                <a:spcPct val="100000"/>
              </a:lnSpc>
              <a:spcBef>
                <a:spcPts val="0"/>
              </a:spcBef>
              <a:spcAft>
                <a:spcPts val="500"/>
              </a:spcAft>
              <a:buNone/>
              <a:tabLst/>
              <a:defRPr sz="1800" b="0" i="0" u="none" strike="noStrike" kern="0" cap="none" spc="0" baseline="0">
                <a:solidFill>
                  <a:srgbClr val="000000"/>
                </a:solidFill>
                <a:uFillTx/>
              </a:defRPr>
            </a:pPr>
            <a:r>
              <a:rPr lang="en-GB" sz="1400" b="0" i="0" u="none" strike="noStrike" kern="1200" cap="none" spc="0" baseline="0">
                <a:uFillTx/>
                <a:ea typeface="Source Sans Pro" pitchFamily="34"/>
                <a:cs typeface="Arial"/>
              </a:rPr>
              <a:t>Financial reporting*</a:t>
            </a:r>
          </a:p>
          <a:p>
            <a:pPr marL="0" marR="0" lvl="0" indent="0" defTabSz="482400" rtl="0" fontAlgn="auto" hangingPunct="1">
              <a:lnSpc>
                <a:spcPct val="100000"/>
              </a:lnSpc>
              <a:spcBef>
                <a:spcPts val="0"/>
              </a:spcBef>
              <a:spcAft>
                <a:spcPts val="500"/>
              </a:spcAft>
              <a:buNone/>
              <a:tabLst/>
              <a:defRPr sz="1800" b="0" i="0" u="none" strike="noStrike" kern="0" cap="none" spc="0" baseline="0">
                <a:solidFill>
                  <a:srgbClr val="000000"/>
                </a:solidFill>
                <a:uFillTx/>
              </a:defRPr>
            </a:pPr>
            <a:r>
              <a:rPr lang="en-GB" sz="1400" b="0" i="0" u="none" strike="noStrike" kern="1200" cap="none" spc="0" baseline="0">
                <a:uFillTx/>
                <a:ea typeface="Source Sans Pro" pitchFamily="34"/>
                <a:cs typeface="Arial"/>
              </a:rPr>
              <a:t>Audit &amp; assurance</a:t>
            </a:r>
          </a:p>
          <a:p>
            <a:pPr marL="0" marR="0" lvl="0" indent="0" defTabSz="482400" rtl="0" fontAlgn="auto" hangingPunct="1">
              <a:lnSpc>
                <a:spcPct val="100000"/>
              </a:lnSpc>
              <a:spcBef>
                <a:spcPts val="0"/>
              </a:spcBef>
              <a:spcAft>
                <a:spcPts val="500"/>
              </a:spcAft>
              <a:buNone/>
              <a:tabLst/>
              <a:defRPr sz="1800" b="0" i="0" u="none" strike="noStrike" kern="0" cap="none" spc="0" baseline="0">
                <a:solidFill>
                  <a:srgbClr val="000000"/>
                </a:solidFill>
                <a:uFillTx/>
              </a:defRPr>
            </a:pPr>
            <a:r>
              <a:rPr lang="en-GB" sz="1400" b="0" i="0" u="none" strike="noStrike" kern="1200" cap="none" spc="0" baseline="0">
                <a:uFillTx/>
                <a:ea typeface="Source Sans Pro" pitchFamily="34"/>
                <a:cs typeface="Arial"/>
              </a:rPr>
              <a:t>Taxation</a:t>
            </a:r>
            <a:endParaRPr lang="en-GB" sz="1400" b="0" i="0" u="none" strike="noStrike" kern="1200" cap="none" spc="0" baseline="0">
              <a:uFillTx/>
              <a:ea typeface="Source Sans Pro" pitchFamily="34"/>
            </a:endParaRPr>
          </a:p>
          <a:p>
            <a:pPr marL="0" marR="0" lvl="0" indent="0" defTabSz="482400" rtl="0" fontAlgn="auto" hangingPunct="1">
              <a:lnSpc>
                <a:spcPct val="100000"/>
              </a:lnSpc>
              <a:spcBef>
                <a:spcPts val="0"/>
              </a:spcBef>
              <a:spcAft>
                <a:spcPts val="500"/>
              </a:spcAft>
              <a:buNone/>
              <a:tabLst/>
              <a:defRPr sz="1800" b="0" i="0" u="none" strike="noStrike" kern="0" cap="none" spc="0" baseline="0">
                <a:solidFill>
                  <a:srgbClr val="000000"/>
                </a:solidFill>
                <a:uFillTx/>
              </a:defRPr>
            </a:pPr>
            <a:r>
              <a:rPr lang="en-GB" sz="1400" b="0" i="0" u="none" strike="noStrike" kern="1200" cap="none" spc="0" baseline="0">
                <a:uFillTx/>
                <a:ea typeface="Source Sans Pro" pitchFamily="34"/>
                <a:cs typeface="Arial"/>
              </a:rPr>
              <a:t>Finance &amp; Management accounting</a:t>
            </a:r>
          </a:p>
          <a:p>
            <a:pPr marL="0" marR="0" lvl="0" indent="0" defTabSz="482400" rtl="0" fontAlgn="auto" hangingPunct="1">
              <a:lnSpc>
                <a:spcPct val="100000"/>
              </a:lnSpc>
              <a:spcBef>
                <a:spcPts val="0"/>
              </a:spcBef>
              <a:spcAft>
                <a:spcPts val="500"/>
              </a:spcAft>
              <a:buNone/>
              <a:tabLst/>
              <a:defRPr sz="1800" b="0" i="0" u="none" strike="noStrike" kern="0" cap="none" spc="0" baseline="0">
                <a:solidFill>
                  <a:srgbClr val="000000"/>
                </a:solidFill>
                <a:uFillTx/>
              </a:defRPr>
            </a:pPr>
            <a:r>
              <a:rPr lang="en-GB" sz="1400" b="0" i="0" u="none" strike="noStrike" kern="1200" cap="none" spc="0" baseline="0">
                <a:uFillTx/>
                <a:ea typeface="Source Sans Pro" pitchFamily="34"/>
                <a:cs typeface="Arial"/>
              </a:rPr>
              <a:t>IT/Systems</a:t>
            </a:r>
            <a:endParaRPr lang="en-GB" sz="1400" b="0" i="0" u="none" strike="noStrike" kern="1200" cap="none" spc="0" baseline="0">
              <a:uFillTx/>
              <a:ea typeface="Source Sans Pro" pitchFamily="34"/>
              <a:cs typeface="Arial" pitchFamily="34"/>
            </a:endParaRPr>
          </a:p>
        </p:txBody>
      </p:sp>
      <p:sp>
        <p:nvSpPr>
          <p:cNvPr id="27" name="Rectangle 9">
            <a:extLst>
              <a:ext uri="{FF2B5EF4-FFF2-40B4-BE49-F238E27FC236}">
                <a16:creationId xmlns:a16="http://schemas.microsoft.com/office/drawing/2014/main" id="{40EB457F-82B7-003B-B90F-82DFEC42B4EF}"/>
              </a:ext>
            </a:extLst>
          </p:cNvPr>
          <p:cNvSpPr/>
          <p:nvPr/>
        </p:nvSpPr>
        <p:spPr>
          <a:xfrm>
            <a:off x="4551929" y="2076577"/>
            <a:ext cx="2139633" cy="707886"/>
          </a:xfrm>
          <a:prstGeom prst="rect">
            <a:avLst/>
          </a:prstGeom>
          <a:noFill/>
          <a:ln cap="flat">
            <a:noFill/>
            <a:prstDash val="solid"/>
          </a:ln>
        </p:spPr>
        <p:txBody>
          <a:bodyPr vert="horz" wrap="square" lIns="91440" tIns="45720" rIns="91440" bIns="45720" anchor="t" anchorCtr="1" compatLnSpc="1">
            <a:spAutoFit/>
          </a:bodyPr>
          <a:lstStyle/>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000" b="0" i="0" u="none" strike="noStrike" kern="1200" cap="none" spc="0" baseline="0">
                <a:uFillTx/>
                <a:ea typeface="Source Sans Pro" pitchFamily="34"/>
              </a:rPr>
              <a:t>Business</a:t>
            </a:r>
          </a:p>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000" b="0" i="0" u="none" strike="noStrike" kern="1200" cap="none" spc="0" baseline="0">
                <a:uFillTx/>
                <a:ea typeface="Source Sans Pro" pitchFamily="34"/>
              </a:rPr>
              <a:t>Competencies*</a:t>
            </a:r>
          </a:p>
        </p:txBody>
      </p:sp>
      <p:sp>
        <p:nvSpPr>
          <p:cNvPr id="28" name="Rectangle 10">
            <a:extLst>
              <a:ext uri="{FF2B5EF4-FFF2-40B4-BE49-F238E27FC236}">
                <a16:creationId xmlns:a16="http://schemas.microsoft.com/office/drawing/2014/main" id="{23AE30F8-56CD-391B-3DCD-101581A6987A}"/>
              </a:ext>
            </a:extLst>
          </p:cNvPr>
          <p:cNvSpPr/>
          <p:nvPr/>
        </p:nvSpPr>
        <p:spPr>
          <a:xfrm>
            <a:off x="4028962" y="3243124"/>
            <a:ext cx="3185568" cy="1736372"/>
          </a:xfrm>
          <a:prstGeom prst="rect">
            <a:avLst/>
          </a:prstGeom>
          <a:noFill/>
          <a:ln cap="flat">
            <a:noFill/>
            <a:prstDash val="solid"/>
          </a:ln>
        </p:spPr>
        <p:txBody>
          <a:bodyPr vert="horz" wrap="square" lIns="91440" tIns="45720" rIns="91440" bIns="45720" anchor="t" anchorCtr="1" compatLnSpc="1">
            <a:spAutoFit/>
          </a:bodyPr>
          <a:lstStyle/>
          <a:p>
            <a:pPr marL="0" marR="0" lvl="0" indent="0" defTabSz="482400" rtl="0" fontAlgn="auto" hangingPunct="1">
              <a:lnSpc>
                <a:spcPct val="100000"/>
              </a:lnSpc>
              <a:spcBef>
                <a:spcPts val="0"/>
              </a:spcBef>
              <a:spcAft>
                <a:spcPts val="500"/>
              </a:spcAft>
              <a:buNone/>
              <a:tabLst/>
              <a:defRPr sz="1800" b="0" i="0" u="none" strike="noStrike" kern="0" cap="none" spc="0" baseline="0">
                <a:solidFill>
                  <a:srgbClr val="000000"/>
                </a:solidFill>
                <a:uFillTx/>
              </a:defRPr>
            </a:pPr>
            <a:r>
              <a:rPr lang="en-GB" sz="1400" b="0" i="0" u="none" strike="noStrike" kern="1200" cap="none" spc="0" baseline="0">
                <a:uFillTx/>
                <a:ea typeface="Source Sans Pro" pitchFamily="34"/>
                <a:cs typeface="Arial"/>
              </a:rPr>
              <a:t>Strategic management</a:t>
            </a:r>
            <a:endParaRPr lang="en-US" sz="1400" b="0" i="0" u="none" strike="noStrike" kern="1200" cap="none" spc="0" baseline="0">
              <a:uFillTx/>
              <a:ea typeface="Source Sans Pro" pitchFamily="34"/>
              <a:cs typeface="Calibri"/>
            </a:endParaRPr>
          </a:p>
          <a:p>
            <a:pPr marL="0" marR="0" lvl="0" indent="0" defTabSz="482400" rtl="0" fontAlgn="auto" hangingPunct="1">
              <a:lnSpc>
                <a:spcPct val="100000"/>
              </a:lnSpc>
              <a:spcBef>
                <a:spcPts val="0"/>
              </a:spcBef>
              <a:spcAft>
                <a:spcPts val="500"/>
              </a:spcAft>
              <a:buNone/>
              <a:tabLst/>
              <a:defRPr sz="1800" b="0" i="0" u="none" strike="noStrike" kern="0" cap="none" spc="0" baseline="0">
                <a:solidFill>
                  <a:srgbClr val="000000"/>
                </a:solidFill>
                <a:uFillTx/>
              </a:defRPr>
            </a:pPr>
            <a:r>
              <a:rPr lang="en-GB" sz="1400" b="0" i="0" u="none" strike="noStrike" kern="1200" cap="none" spc="0" baseline="0">
                <a:uFillTx/>
                <a:ea typeface="Source Sans Pro" pitchFamily="34"/>
                <a:cs typeface="Arial"/>
              </a:rPr>
              <a:t>IT awareness</a:t>
            </a:r>
            <a:endParaRPr lang="en-GB" sz="1400" b="0" i="0" u="none" strike="noStrike" kern="1200" cap="none" spc="0" baseline="0">
              <a:uFillTx/>
              <a:ea typeface="Source Sans Pro" pitchFamily="34"/>
            </a:endParaRPr>
          </a:p>
          <a:p>
            <a:pPr marL="0" marR="0" lvl="0" indent="0" defTabSz="482400" rtl="0" fontAlgn="auto" hangingPunct="1">
              <a:lnSpc>
                <a:spcPct val="100000"/>
              </a:lnSpc>
              <a:spcBef>
                <a:spcPts val="0"/>
              </a:spcBef>
              <a:spcAft>
                <a:spcPts val="500"/>
              </a:spcAft>
              <a:buNone/>
              <a:tabLst/>
              <a:defRPr sz="1800" b="0" i="0" u="none" strike="noStrike" kern="0" cap="none" spc="0" baseline="0">
                <a:solidFill>
                  <a:srgbClr val="000000"/>
                </a:solidFill>
                <a:uFillTx/>
              </a:defRPr>
            </a:pPr>
            <a:r>
              <a:rPr lang="en-GB" sz="1400" b="0" i="0" u="none" strike="noStrike" kern="1200" cap="none" spc="0" baseline="0">
                <a:uFillTx/>
                <a:ea typeface="Source Sans Pro" pitchFamily="34"/>
                <a:cs typeface="Arial" pitchFamily="34"/>
              </a:rPr>
              <a:t>Project management</a:t>
            </a:r>
          </a:p>
          <a:p>
            <a:pPr marL="0" marR="0" lvl="0" indent="0" defTabSz="482400" rtl="0" fontAlgn="auto" hangingPunct="1">
              <a:lnSpc>
                <a:spcPct val="100000"/>
              </a:lnSpc>
              <a:spcBef>
                <a:spcPts val="0"/>
              </a:spcBef>
              <a:spcAft>
                <a:spcPts val="500"/>
              </a:spcAft>
              <a:buNone/>
              <a:tabLst/>
              <a:defRPr sz="1800" b="0" i="0" u="none" strike="noStrike" kern="0" cap="none" spc="0" baseline="0">
                <a:solidFill>
                  <a:srgbClr val="000000"/>
                </a:solidFill>
                <a:uFillTx/>
              </a:defRPr>
            </a:pPr>
            <a:r>
              <a:rPr lang="en-GB" sz="1400" b="0" i="0" u="none" strike="noStrike" kern="1200" cap="none" spc="0" baseline="0">
                <a:uFillTx/>
                <a:ea typeface="Source Sans Pro" pitchFamily="34"/>
                <a:cs typeface="Arial" pitchFamily="34"/>
              </a:rPr>
              <a:t>Stakeholder management</a:t>
            </a:r>
          </a:p>
          <a:p>
            <a:pPr marL="0" marR="0" lvl="0" indent="0" defTabSz="482400" rtl="0" fontAlgn="auto" hangingPunct="1">
              <a:lnSpc>
                <a:spcPct val="100000"/>
              </a:lnSpc>
              <a:spcBef>
                <a:spcPts val="0"/>
              </a:spcBef>
              <a:spcAft>
                <a:spcPts val="500"/>
              </a:spcAft>
              <a:buNone/>
              <a:tabLst/>
              <a:defRPr sz="1800" b="0" i="0" u="none" strike="noStrike" kern="0" cap="none" spc="0" baseline="0">
                <a:solidFill>
                  <a:srgbClr val="000000"/>
                </a:solidFill>
                <a:uFillTx/>
              </a:defRPr>
            </a:pPr>
            <a:r>
              <a:rPr lang="en-GB" sz="1400" b="0" i="0" u="none" strike="noStrike" kern="1200" cap="none" spc="0" baseline="0">
                <a:uFillTx/>
                <a:ea typeface="Source Sans Pro" pitchFamily="34"/>
                <a:cs typeface="Arial"/>
              </a:rPr>
              <a:t>Legal performance</a:t>
            </a:r>
          </a:p>
          <a:p>
            <a:pPr marL="0" marR="0" lvl="0" indent="0" algn="ctr" defTabSz="482400" rtl="0" fontAlgn="auto" hangingPunct="1">
              <a:lnSpc>
                <a:spcPct val="100000"/>
              </a:lnSpc>
              <a:spcBef>
                <a:spcPts val="0"/>
              </a:spcBef>
              <a:spcAft>
                <a:spcPts val="500"/>
              </a:spcAft>
              <a:buNone/>
              <a:tabLst/>
              <a:defRPr sz="1800" b="0" i="0" u="none" strike="noStrike" kern="0" cap="none" spc="0" baseline="0">
                <a:solidFill>
                  <a:srgbClr val="000000"/>
                </a:solidFill>
                <a:uFillTx/>
              </a:defRPr>
            </a:pPr>
            <a:endParaRPr lang="en-GB" sz="1600" b="0" i="0" u="none" strike="noStrike" kern="1200" cap="none" spc="0" baseline="0">
              <a:uFillTx/>
              <a:ea typeface="Source Sans Pro" pitchFamily="34"/>
              <a:cs typeface="Arial" pitchFamily="34"/>
            </a:endParaRPr>
          </a:p>
        </p:txBody>
      </p:sp>
      <p:sp>
        <p:nvSpPr>
          <p:cNvPr id="29" name="Rectangle 22">
            <a:extLst>
              <a:ext uri="{FF2B5EF4-FFF2-40B4-BE49-F238E27FC236}">
                <a16:creationId xmlns:a16="http://schemas.microsoft.com/office/drawing/2014/main" id="{72915B70-54CD-3296-EBF1-B745B5C562A4}"/>
              </a:ext>
            </a:extLst>
          </p:cNvPr>
          <p:cNvSpPr/>
          <p:nvPr/>
        </p:nvSpPr>
        <p:spPr>
          <a:xfrm>
            <a:off x="0" y="5562302"/>
            <a:ext cx="12192000" cy="979968"/>
          </a:xfrm>
          <a:prstGeom prst="rect">
            <a:avLst/>
          </a:prstGeom>
          <a:solidFill>
            <a:schemeClr val="tx2"/>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uFillTx/>
            </a:endParaRPr>
          </a:p>
        </p:txBody>
      </p:sp>
      <p:sp>
        <p:nvSpPr>
          <p:cNvPr id="30" name="Pentagon 23">
            <a:extLst>
              <a:ext uri="{FF2B5EF4-FFF2-40B4-BE49-F238E27FC236}">
                <a16:creationId xmlns:a16="http://schemas.microsoft.com/office/drawing/2014/main" id="{57BFDA31-F664-6A18-839C-1739848CE1D7}"/>
              </a:ext>
            </a:extLst>
          </p:cNvPr>
          <p:cNvSpPr/>
          <p:nvPr/>
        </p:nvSpPr>
        <p:spPr>
          <a:xfrm>
            <a:off x="0" y="5398690"/>
            <a:ext cx="5110160" cy="1202348"/>
          </a:xfrm>
          <a:custGeom>
            <a:avLst>
              <a:gd name="f8" fmla="val 50000"/>
            </a:avLst>
            <a:gdLst>
              <a:gd name="f1" fmla="val 10800000"/>
              <a:gd name="f2" fmla="val 5400000"/>
              <a:gd name="f3" fmla="val 180"/>
              <a:gd name="f4" fmla="val w"/>
              <a:gd name="f5" fmla="val h"/>
              <a:gd name="f6" fmla="val ss"/>
              <a:gd name="f7" fmla="val 0"/>
              <a:gd name="f8" fmla="val 50000"/>
              <a:gd name="f9" fmla="+- 0 0 -360"/>
              <a:gd name="f10" fmla="+- 0 0 -180"/>
              <a:gd name="f11" fmla="abs f4"/>
              <a:gd name="f12" fmla="abs f5"/>
              <a:gd name="f13" fmla="abs f6"/>
              <a:gd name="f14" fmla="val f7"/>
              <a:gd name="f15" fmla="val f8"/>
              <a:gd name="f16" fmla="*/ f9 f1 1"/>
              <a:gd name="f17" fmla="*/ f10 f1 1"/>
              <a:gd name="f18" fmla="?: f11 f4 1"/>
              <a:gd name="f19" fmla="?: f12 f5 1"/>
              <a:gd name="f20" fmla="?: f13 f6 1"/>
              <a:gd name="f21" fmla="*/ f16 1 f3"/>
              <a:gd name="f22" fmla="*/ f17 1 f3"/>
              <a:gd name="f23" fmla="*/ f18 1 21600"/>
              <a:gd name="f24" fmla="*/ f19 1 21600"/>
              <a:gd name="f25" fmla="*/ 21600 f18 1"/>
              <a:gd name="f26" fmla="*/ 21600 f19 1"/>
              <a:gd name="f27" fmla="+- f21 0 f2"/>
              <a:gd name="f28" fmla="+- f22 0 f2"/>
              <a:gd name="f29" fmla="min f24 f23"/>
              <a:gd name="f30" fmla="*/ f25 1 f20"/>
              <a:gd name="f31" fmla="*/ f26 1 f20"/>
              <a:gd name="f32" fmla="val f30"/>
              <a:gd name="f33" fmla="val f31"/>
              <a:gd name="f34" fmla="*/ f14 f29 1"/>
              <a:gd name="f35" fmla="+- f33 0 f14"/>
              <a:gd name="f36" fmla="+- f32 0 f14"/>
              <a:gd name="f37" fmla="*/ f33 f29 1"/>
              <a:gd name="f38" fmla="*/ f32 f29 1"/>
              <a:gd name="f39" fmla="*/ f35 1 2"/>
              <a:gd name="f40" fmla="min f36 f35"/>
              <a:gd name="f41" fmla="+- f14 f39 0"/>
              <a:gd name="f42" fmla="*/ f40 f15 1"/>
              <a:gd name="f43" fmla="*/ f42 1 100000"/>
              <a:gd name="f44" fmla="*/ f41 f29 1"/>
              <a:gd name="f45" fmla="+- f32 0 f43"/>
              <a:gd name="f46" fmla="+- f45 f32 0"/>
              <a:gd name="f47" fmla="*/ f45 1 2"/>
              <a:gd name="f48" fmla="*/ f45 f29 1"/>
              <a:gd name="f49" fmla="*/ f46 1 2"/>
              <a:gd name="f50" fmla="*/ f47 f29 1"/>
              <a:gd name="f51" fmla="*/ f49 f29 1"/>
            </a:gdLst>
            <a:ahLst/>
            <a:cxnLst>
              <a:cxn ang="3cd4">
                <a:pos x="hc" y="t"/>
              </a:cxn>
              <a:cxn ang="0">
                <a:pos x="r" y="vc"/>
              </a:cxn>
              <a:cxn ang="cd4">
                <a:pos x="hc" y="b"/>
              </a:cxn>
              <a:cxn ang="cd2">
                <a:pos x="l" y="vc"/>
              </a:cxn>
              <a:cxn ang="f27">
                <a:pos x="f50" y="f34"/>
              </a:cxn>
              <a:cxn ang="f28">
                <a:pos x="f50" y="f37"/>
              </a:cxn>
            </a:cxnLst>
            <a:rect l="f34" t="f34" r="f51" b="f37"/>
            <a:pathLst>
              <a:path>
                <a:moveTo>
                  <a:pt x="f34" y="f34"/>
                </a:moveTo>
                <a:lnTo>
                  <a:pt x="f48" y="f34"/>
                </a:lnTo>
                <a:lnTo>
                  <a:pt x="f38" y="f44"/>
                </a:lnTo>
                <a:lnTo>
                  <a:pt x="f48" y="f37"/>
                </a:lnTo>
                <a:lnTo>
                  <a:pt x="f34" y="f37"/>
                </a:lnTo>
                <a:close/>
              </a:path>
            </a:pathLst>
          </a:cu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31" name="TextBox 25">
            <a:extLst>
              <a:ext uri="{FF2B5EF4-FFF2-40B4-BE49-F238E27FC236}">
                <a16:creationId xmlns:a16="http://schemas.microsoft.com/office/drawing/2014/main" id="{52B04149-2811-5CA0-714F-EC27C8C4B725}"/>
              </a:ext>
            </a:extLst>
          </p:cNvPr>
          <p:cNvSpPr txBox="1"/>
          <p:nvPr/>
        </p:nvSpPr>
        <p:spPr>
          <a:xfrm>
            <a:off x="337523" y="5853820"/>
            <a:ext cx="3824292" cy="400110"/>
          </a:xfrm>
          <a:prstGeom prst="rect">
            <a:avLst/>
          </a:prstGeom>
          <a:noFill/>
          <a:ln cap="flat">
            <a:noFill/>
          </a:ln>
        </p:spPr>
        <p:txBody>
          <a:bodyPr vert="horz" wrap="square" lIns="91440" tIns="45720" rIns="91440" bIns="45720" anchor="t" anchorCtr="0" compatLnSpc="1">
            <a:sp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800" b="0" i="0" u="none" strike="noStrike" kern="0" cap="none" spc="0" baseline="0">
                <a:uFillTx/>
                <a:ea typeface="Source Sans Pro" pitchFamily="34"/>
              </a:rPr>
              <a:t>Period of required </a:t>
            </a:r>
            <a:r>
              <a:rPr lang="en-GB" kern="0">
                <a:ea typeface="Source Sans Pro" pitchFamily="34"/>
              </a:rPr>
              <a:t>w</a:t>
            </a:r>
            <a:r>
              <a:rPr lang="en-GB" sz="1800" b="0" i="0" u="none" strike="noStrike" kern="0" cap="none" spc="0" baseline="0">
                <a:uFillTx/>
                <a:ea typeface="Source Sans Pro" pitchFamily="34"/>
              </a:rPr>
              <a:t>ork experience</a:t>
            </a:r>
            <a:r>
              <a:rPr lang="en-GB" sz="2000" b="0" i="0" u="none" strike="noStrike" kern="0" cap="none" spc="0" baseline="0">
                <a:uFillTx/>
                <a:ea typeface="Source Sans Pro" pitchFamily="34"/>
              </a:rPr>
              <a:t>:</a:t>
            </a:r>
            <a:endParaRPr lang="en-US" sz="1800" b="0" i="0" u="none" strike="noStrike" kern="1200" cap="none" spc="0" baseline="0">
              <a:uFillTx/>
            </a:endParaRPr>
          </a:p>
        </p:txBody>
      </p:sp>
      <p:sp>
        <p:nvSpPr>
          <p:cNvPr id="32" name="TextBox 26">
            <a:extLst>
              <a:ext uri="{FF2B5EF4-FFF2-40B4-BE49-F238E27FC236}">
                <a16:creationId xmlns:a16="http://schemas.microsoft.com/office/drawing/2014/main" id="{7B43DD29-3621-9461-B35D-9F641B5D91B5}"/>
              </a:ext>
            </a:extLst>
          </p:cNvPr>
          <p:cNvSpPr txBox="1"/>
          <p:nvPr/>
        </p:nvSpPr>
        <p:spPr>
          <a:xfrm>
            <a:off x="5330032" y="5608035"/>
            <a:ext cx="4934367" cy="1200332"/>
          </a:xfrm>
          <a:prstGeom prst="rect">
            <a:avLst/>
          </a:prstGeom>
          <a:noFill/>
          <a:ln cap="flat">
            <a:noFill/>
          </a:ln>
        </p:spPr>
        <p:txBody>
          <a:bodyPr vert="horz" wrap="none" lIns="91440" tIns="45720" rIns="91440" bIns="45720" anchor="t" anchorCtr="0" compatLnSpc="1">
            <a:spAutoFit/>
          </a:bodyPr>
          <a:lstStyle/>
          <a:p>
            <a:pPr marL="285750" marR="0" lvl="0" indent="-285750" algn="l" defTabSz="4572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GB" sz="1800" b="0" i="0" u="none" strike="noStrike" kern="0" cap="none" spc="0" baseline="0">
                <a:solidFill>
                  <a:srgbClr val="FDFCFF"/>
                </a:solidFill>
                <a:uFillTx/>
                <a:ea typeface="Source Sans Pro" pitchFamily="34"/>
                <a:cs typeface="Arial" pitchFamily="34"/>
              </a:rPr>
              <a:t>4 years for ATI Diploma holders</a:t>
            </a:r>
          </a:p>
          <a:p>
            <a:pPr marL="285750" marR="0" lvl="0" indent="-285750" algn="l" defTabSz="4572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GB" sz="1800" b="0" i="0" u="none" strike="noStrike" kern="0" cap="none" spc="0" baseline="0">
                <a:solidFill>
                  <a:srgbClr val="FDFCFF"/>
                </a:solidFill>
                <a:uFillTx/>
                <a:ea typeface="Source Sans Pro" pitchFamily="34"/>
                <a:cs typeface="Arial" pitchFamily="34"/>
              </a:rPr>
              <a:t>3.5 years for all Degree holders</a:t>
            </a:r>
          </a:p>
          <a:p>
            <a:pPr marL="285750" marR="0" lvl="0" indent="-285750" algn="l" defTabSz="4572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GB" sz="1800" b="0" i="0" u="none" strike="noStrike" kern="0" cap="none" spc="0" baseline="0">
                <a:solidFill>
                  <a:srgbClr val="FDFCFF"/>
                </a:solidFill>
                <a:uFillTx/>
                <a:ea typeface="Source Sans Pro" pitchFamily="34"/>
                <a:cs typeface="Arial" pitchFamily="34"/>
              </a:rPr>
              <a:t>3 years for accredited Masters/</a:t>
            </a:r>
            <a:r>
              <a:rPr lang="en-GB" sz="1800" b="0" i="0" u="none" strike="noStrike" kern="0" cap="none" spc="0" baseline="0" err="1">
                <a:solidFill>
                  <a:srgbClr val="FDFCFF"/>
                </a:solidFill>
                <a:uFillTx/>
                <a:ea typeface="Source Sans Pro" pitchFamily="34"/>
                <a:cs typeface="Arial" pitchFamily="34"/>
              </a:rPr>
              <a:t>PgDip</a:t>
            </a:r>
            <a:r>
              <a:rPr lang="en-GB" sz="1800" b="0" i="0" u="none" strike="noStrike" kern="0" cap="none" spc="0" baseline="0">
                <a:solidFill>
                  <a:srgbClr val="FDFCFF"/>
                </a:solidFill>
                <a:uFillTx/>
                <a:ea typeface="Source Sans Pro" pitchFamily="34"/>
                <a:cs typeface="Arial" pitchFamily="34"/>
              </a:rPr>
              <a:t> holders</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uFillTx/>
            </a:endParaRPr>
          </a:p>
        </p:txBody>
      </p:sp>
    </p:spTree>
    <p:extLst>
      <p:ext uri="{BB962C8B-B14F-4D97-AF65-F5344CB8AC3E}">
        <p14:creationId xmlns:p14="http://schemas.microsoft.com/office/powerpoint/2010/main" val="2973039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ppt_x</p:attrName>
                                        </p:attrNameLst>
                                      </p:cBhvr>
                                      <p:tavLst>
                                        <p:tav tm="0">
                                          <p:val>
                                            <p:strVal val="0-#ppt_w/2"/>
                                          </p:val>
                                        </p:tav>
                                        <p:tav tm="100000">
                                          <p:val>
                                            <p:strVal val="#ppt_x"/>
                                          </p:val>
                                        </p:tav>
                                      </p:tavLst>
                                    </p:anim>
                                    <p:anim calcmode="lin" valueType="num">
                                      <p:cBhvr>
                                        <p:cTn id="8" dur="500" fill="hold"/>
                                        <p:tgtEl>
                                          <p:spTgt spid="3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B0DF35-2FA1-9CF8-E5CC-064930C1D085}"/>
            </a:ext>
          </a:extLst>
        </p:cNvPr>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B02607E0-7D31-3208-3C55-5103D835386F}"/>
              </a:ext>
            </a:extLst>
          </p:cNvPr>
          <p:cNvSpPr>
            <a:spLocks noGrp="1"/>
          </p:cNvSpPr>
          <p:nvPr>
            <p:ph type="sldNum" sz="quarter" idx="12"/>
          </p:nvPr>
        </p:nvSpPr>
        <p:spPr/>
        <p:txBody>
          <a:bodyPr/>
          <a:lstStyle/>
          <a:p>
            <a:fld id="{D030B88A-A586-41E9-87F5-B66E06292F0C}" type="slidenum">
              <a:rPr lang="en-GB" smtClean="0"/>
              <a:pPr/>
              <a:t>17</a:t>
            </a:fld>
            <a:endParaRPr lang="en-GB"/>
          </a:p>
        </p:txBody>
      </p:sp>
      <p:sp>
        <p:nvSpPr>
          <p:cNvPr id="34" name="TextBox 5">
            <a:extLst>
              <a:ext uri="{FF2B5EF4-FFF2-40B4-BE49-F238E27FC236}">
                <a16:creationId xmlns:a16="http://schemas.microsoft.com/office/drawing/2014/main" id="{812603A5-7576-0C2A-ECD0-2B15B942DF07}"/>
              </a:ext>
            </a:extLst>
          </p:cNvPr>
          <p:cNvSpPr txBox="1"/>
          <p:nvPr/>
        </p:nvSpPr>
        <p:spPr>
          <a:xfrm>
            <a:off x="476835" y="454429"/>
            <a:ext cx="12865803" cy="707882"/>
          </a:xfrm>
          <a:prstGeom prst="rect">
            <a:avLst/>
          </a:prstGeom>
          <a:noFill/>
          <a:ln cap="flat">
            <a:noFill/>
          </a:ln>
        </p:spPr>
        <p:txBody>
          <a:bodyPr vert="horz" wrap="square" lIns="91440" tIns="45720" rIns="91440" bIns="45720" anchor="t" anchorCtr="0" compatLnSpc="1">
            <a:spAutoFit/>
          </a:bodyPr>
          <a:lstStyle/>
          <a:p>
            <a:pPr marR="0" lvl="0" algn="l" defTabSz="914400" rtl="0" fontAlgn="auto" hangingPunct="1">
              <a:lnSpc>
                <a:spcPct val="100000"/>
              </a:lnSpc>
              <a:spcBef>
                <a:spcPts val="0"/>
              </a:spcBef>
              <a:spcAft>
                <a:spcPts val="0"/>
              </a:spcAft>
              <a:buClr>
                <a:schemeClr val="tx2"/>
              </a:buClr>
              <a:tabLst/>
              <a:defRPr sz="1800" b="0" i="0" u="none" strike="noStrike" kern="0" cap="none" spc="0" baseline="0">
                <a:solidFill>
                  <a:srgbClr val="000000"/>
                </a:solidFill>
                <a:uFillTx/>
              </a:defRPr>
            </a:pPr>
            <a:r>
              <a:rPr lang="en-US" sz="4000" b="0" i="0" u="none" strike="noStrike" kern="1200" cap="none" spc="-150" baseline="0" dirty="0">
                <a:uFillTx/>
              </a:rPr>
              <a:t>Securing ACA sponsored roles and tips </a:t>
            </a:r>
          </a:p>
        </p:txBody>
      </p:sp>
      <p:sp>
        <p:nvSpPr>
          <p:cNvPr id="35" name="TextBox 6">
            <a:extLst>
              <a:ext uri="{FF2B5EF4-FFF2-40B4-BE49-F238E27FC236}">
                <a16:creationId xmlns:a16="http://schemas.microsoft.com/office/drawing/2014/main" id="{4A7B66D0-F4D3-229F-72F5-39BE7C5869D8}"/>
              </a:ext>
            </a:extLst>
          </p:cNvPr>
          <p:cNvSpPr txBox="1"/>
          <p:nvPr/>
        </p:nvSpPr>
        <p:spPr>
          <a:xfrm>
            <a:off x="476835" y="1319242"/>
            <a:ext cx="9619665" cy="4524315"/>
          </a:xfrm>
          <a:prstGeom prst="rect">
            <a:avLst/>
          </a:prstGeom>
          <a:noFill/>
          <a:ln cap="flat">
            <a:noFill/>
          </a:ln>
        </p:spPr>
        <p:txBody>
          <a:bodyPr vert="horz" wrap="square" lIns="91440" tIns="45720" rIns="91440" bIns="45720" anchor="t" anchorCtr="0" compatLnSpc="1">
            <a:spAutoFit/>
          </a:bodyPr>
          <a:lstStyle/>
          <a:p>
            <a:pPr marL="285750" indent="-285750">
              <a:buFont typeface="Arial" panose="020B0604020202020204" pitchFamily="34" charset="0"/>
              <a:buChar char="•"/>
            </a:pPr>
            <a:r>
              <a:rPr lang="en-IE" sz="1600" dirty="0"/>
              <a:t>Larger employer partners typically release their graduate ACA roles in Autumn annually</a:t>
            </a:r>
          </a:p>
          <a:p>
            <a:pPr marL="285750" indent="-285750">
              <a:buFont typeface="Arial" panose="020B0604020202020204" pitchFamily="34" charset="0"/>
              <a:buChar char="•"/>
            </a:pPr>
            <a:endParaRPr lang="en-IE" sz="1600" dirty="0"/>
          </a:p>
          <a:p>
            <a:pPr marL="285750" indent="-285750">
              <a:buFont typeface="Arial" panose="020B0604020202020204" pitchFamily="34" charset="0"/>
              <a:buChar char="•"/>
            </a:pPr>
            <a:r>
              <a:rPr lang="en-IE" sz="1600" dirty="0"/>
              <a:t>Larger employer partners internships and placement opportunities go live pre/post Christmas – can lead to training role</a:t>
            </a:r>
          </a:p>
          <a:p>
            <a:pPr marL="285750" indent="-285750">
              <a:buFont typeface="Arial" panose="020B0604020202020204" pitchFamily="34" charset="0"/>
              <a:buChar char="•"/>
            </a:pPr>
            <a:endParaRPr lang="en-IE" sz="1600" dirty="0"/>
          </a:p>
          <a:p>
            <a:pPr marL="285750" indent="-285750">
              <a:buFont typeface="Arial" panose="020B0604020202020204" pitchFamily="34" charset="0"/>
              <a:buChar char="•"/>
            </a:pPr>
            <a:r>
              <a:rPr lang="en-IE" sz="1600" dirty="0"/>
              <a:t>Other employers recruit all the year round</a:t>
            </a:r>
          </a:p>
          <a:p>
            <a:pPr marL="285750" indent="-285750">
              <a:buFont typeface="Arial" panose="020B0604020202020204" pitchFamily="34" charset="0"/>
              <a:buChar char="•"/>
            </a:pPr>
            <a:endParaRPr lang="en-IE" sz="1600" dirty="0"/>
          </a:p>
          <a:p>
            <a:pPr marL="285750" indent="-285750">
              <a:buFont typeface="Arial" panose="020B0604020202020204" pitchFamily="34" charset="0"/>
              <a:buChar char="•"/>
            </a:pPr>
            <a:r>
              <a:rPr lang="en-IE" sz="1600" dirty="0"/>
              <a:t>ACA programme can be bolted on to any Accounting/Finance role – it doesn’t have to be a ‘Training Contract’ or ‘Trainee Chartered Accountant’ role</a:t>
            </a:r>
          </a:p>
          <a:p>
            <a:pPr marL="285750" indent="-285750">
              <a:buFont typeface="Arial" panose="020B0604020202020204" pitchFamily="34" charset="0"/>
              <a:buChar char="•"/>
            </a:pPr>
            <a:endParaRPr lang="en-IE" sz="1600" dirty="0"/>
          </a:p>
          <a:p>
            <a:pPr marL="285750" indent="-285750">
              <a:buFont typeface="Arial" panose="020B0604020202020204" pitchFamily="34" charset="0"/>
              <a:buChar char="•"/>
            </a:pPr>
            <a:r>
              <a:rPr lang="en-IE" sz="1600" dirty="0"/>
              <a:t>Keep eye on employer websites and social media pages, standard job forums and Chartered Accountants Ireland website Training Vacancy page and Instagram account</a:t>
            </a:r>
          </a:p>
          <a:p>
            <a:pPr marL="285750" indent="-285750">
              <a:buFont typeface="Arial" panose="020B0604020202020204" pitchFamily="34" charset="0"/>
              <a:buChar char="•"/>
            </a:pPr>
            <a:endParaRPr lang="en-IE" sz="1600" dirty="0"/>
          </a:p>
          <a:p>
            <a:pPr marL="285750" indent="-285750">
              <a:buFont typeface="Arial" panose="020B0604020202020204" pitchFamily="34" charset="0"/>
              <a:buChar char="•"/>
            </a:pPr>
            <a:r>
              <a:rPr lang="en-IE" sz="1600" dirty="0"/>
              <a:t>Internships / placements / work experience are a great way to get exposure to roles and often can lead to graduate job offers</a:t>
            </a:r>
          </a:p>
          <a:p>
            <a:pPr marL="285750" indent="-285750">
              <a:buFont typeface="Arial" panose="020B0604020202020204" pitchFamily="34" charset="0"/>
              <a:buChar char="•"/>
            </a:pPr>
            <a:endParaRPr lang="en-IE" sz="1600" dirty="0"/>
          </a:p>
          <a:p>
            <a:pPr marL="285750" indent="-285750">
              <a:buFont typeface="Arial" panose="020B0604020202020204" pitchFamily="34" charset="0"/>
              <a:buChar char="•"/>
            </a:pPr>
            <a:r>
              <a:rPr lang="en-IE" sz="1600" dirty="0"/>
              <a:t>Go to careers fairs and engage with employers – ask questions about roles, culture etc</a:t>
            </a:r>
          </a:p>
          <a:p>
            <a:pPr marL="285750" marR="0" lvl="0" indent="-285750" algn="l" defTabSz="914400" rtl="0" fontAlgn="auto" hangingPunct="1">
              <a:lnSpc>
                <a:spcPct val="100000"/>
              </a:lnSpc>
              <a:spcBef>
                <a:spcPts val="0"/>
              </a:spcBef>
              <a:spcAft>
                <a:spcPts val="0"/>
              </a:spcAft>
              <a:buClr>
                <a:schemeClr val="tx2"/>
              </a:buClr>
              <a:buSzPct val="100000"/>
              <a:buFont typeface="Arial" panose="020B0604020202020204" pitchFamily="34" charset="0"/>
              <a:buChar char="•"/>
              <a:tabLst/>
              <a:defRPr sz="1800" b="0" i="0" u="none" strike="noStrike" kern="0" cap="none" spc="0" baseline="0">
                <a:solidFill>
                  <a:srgbClr val="000000"/>
                </a:solidFill>
                <a:uFillTx/>
              </a:defRPr>
            </a:pPr>
            <a:endParaRPr lang="en-US" sz="1600" b="0" i="0" u="none" strike="noStrike" kern="1200" cap="none" spc="0" baseline="0" dirty="0">
              <a:uFillTx/>
              <a:ea typeface="Source Sans Pro" pitchFamily="34"/>
              <a:cs typeface="Arial" pitchFamily="34"/>
            </a:endParaRPr>
          </a:p>
        </p:txBody>
      </p:sp>
    </p:spTree>
    <p:extLst>
      <p:ext uri="{BB962C8B-B14F-4D97-AF65-F5344CB8AC3E}">
        <p14:creationId xmlns:p14="http://schemas.microsoft.com/office/powerpoint/2010/main" val="23437978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722CB1-D84C-F767-31DB-97C56D305DC2}"/>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E4DE9792-E36C-8242-971E-03F83F07E298}"/>
              </a:ext>
            </a:extLst>
          </p:cNvPr>
          <p:cNvSpPr>
            <a:spLocks noGrp="1"/>
          </p:cNvSpPr>
          <p:nvPr>
            <p:ph type="sldNum" sz="quarter" idx="17"/>
          </p:nvPr>
        </p:nvSpPr>
        <p:spPr/>
        <p:txBody>
          <a:bodyPr/>
          <a:lstStyle/>
          <a:p>
            <a:fld id="{D030B88A-A586-41E9-87F5-B66E06292F0C}" type="slidenum">
              <a:rPr lang="en-GB" smtClean="0"/>
              <a:pPr/>
              <a:t>18</a:t>
            </a:fld>
            <a:endParaRPr lang="en-GB"/>
          </a:p>
        </p:txBody>
      </p:sp>
      <p:sp>
        <p:nvSpPr>
          <p:cNvPr id="3" name="TextBox 2">
            <a:extLst>
              <a:ext uri="{FF2B5EF4-FFF2-40B4-BE49-F238E27FC236}">
                <a16:creationId xmlns:a16="http://schemas.microsoft.com/office/drawing/2014/main" id="{5577FA16-B3DB-5839-572C-6F52C8546525}"/>
              </a:ext>
            </a:extLst>
          </p:cNvPr>
          <p:cNvSpPr txBox="1"/>
          <p:nvPr/>
        </p:nvSpPr>
        <p:spPr>
          <a:xfrm>
            <a:off x="400231" y="684926"/>
            <a:ext cx="11791765" cy="707886"/>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4000" b="0" i="0" u="none" strike="noStrike" kern="1200" cap="none" spc="-150" baseline="0">
                <a:uFillTx/>
              </a:rPr>
              <a:t>Chartered Accountancy overview</a:t>
            </a:r>
          </a:p>
        </p:txBody>
      </p:sp>
      <p:sp>
        <p:nvSpPr>
          <p:cNvPr id="4" name="Content Placeholder 2">
            <a:extLst>
              <a:ext uri="{FF2B5EF4-FFF2-40B4-BE49-F238E27FC236}">
                <a16:creationId xmlns:a16="http://schemas.microsoft.com/office/drawing/2014/main" id="{5DA26252-5367-6DDA-4DA1-65BF7F60C099}"/>
              </a:ext>
            </a:extLst>
          </p:cNvPr>
          <p:cNvSpPr txBox="1"/>
          <p:nvPr/>
        </p:nvSpPr>
        <p:spPr>
          <a:xfrm>
            <a:off x="551353" y="1585003"/>
            <a:ext cx="4025466" cy="3174228"/>
          </a:xfrm>
          <a:prstGeom prst="rect">
            <a:avLst/>
          </a:prstGeom>
          <a:noFill/>
          <a:ln cap="flat">
            <a:noFill/>
          </a:ln>
        </p:spPr>
        <p:txBody>
          <a:bodyPr vert="horz" wrap="square" lIns="91440" tIns="45720" rIns="91440" bIns="45720" anchor="t" anchorCtr="0" compatLnSpc="1">
            <a:normAutofit fontScale="92500" lnSpcReduction="10000"/>
          </a:bodyPr>
          <a:lstStyle/>
          <a:p>
            <a:pPr marL="634986" marR="0" lvl="1" indent="0" algn="l" defTabSz="914400" rtl="0" fontAlgn="auto" hangingPunct="1">
              <a:lnSpc>
                <a:spcPct val="200000"/>
              </a:lnSpc>
              <a:spcBef>
                <a:spcPts val="500"/>
              </a:spcBef>
              <a:spcAft>
                <a:spcPts val="0"/>
              </a:spcAft>
              <a:buNone/>
              <a:tabLst/>
              <a:defRPr sz="600" b="0" i="0" u="none" strike="noStrike" kern="0" cap="none" spc="0" baseline="0">
                <a:solidFill>
                  <a:srgbClr val="000000"/>
                </a:solidFill>
                <a:uFillTx/>
              </a:defRPr>
            </a:pPr>
            <a:r>
              <a:rPr lang="en-IE" sz="2000" b="0" i="0" u="none" strike="noStrike" kern="1200" cap="none" spc="0" baseline="0">
                <a:uFillTx/>
                <a:ea typeface="Source Sans Pro" pitchFamily="34"/>
                <a:cs typeface="Arial" pitchFamily="34"/>
              </a:rPr>
              <a:t>Most prestigious</a:t>
            </a:r>
          </a:p>
          <a:p>
            <a:pPr marL="634986" marR="0" lvl="1" indent="0" algn="l" defTabSz="914400" rtl="0" fontAlgn="auto" hangingPunct="1">
              <a:lnSpc>
                <a:spcPct val="200000"/>
              </a:lnSpc>
              <a:spcBef>
                <a:spcPts val="500"/>
              </a:spcBef>
              <a:spcAft>
                <a:spcPts val="0"/>
              </a:spcAft>
              <a:buNone/>
              <a:tabLst/>
              <a:defRPr sz="600" b="0" i="0" u="none" strike="noStrike" kern="0" cap="none" spc="0" baseline="0">
                <a:solidFill>
                  <a:srgbClr val="000000"/>
                </a:solidFill>
                <a:uFillTx/>
              </a:defRPr>
            </a:pPr>
            <a:r>
              <a:rPr lang="en-IE" sz="2000" b="0" i="0" u="none" strike="noStrike" kern="1200" cap="none" spc="0" baseline="0">
                <a:uFillTx/>
                <a:ea typeface="Source Sans Pro" pitchFamily="34"/>
                <a:cs typeface="Arial" pitchFamily="34"/>
              </a:rPr>
              <a:t>Best education offering</a:t>
            </a:r>
          </a:p>
          <a:p>
            <a:pPr marL="634986" marR="0" lvl="1" indent="0" algn="l" defTabSz="914400" rtl="0" fontAlgn="auto" hangingPunct="1">
              <a:lnSpc>
                <a:spcPct val="200000"/>
              </a:lnSpc>
              <a:spcBef>
                <a:spcPts val="500"/>
              </a:spcBef>
              <a:spcAft>
                <a:spcPts val="0"/>
              </a:spcAft>
              <a:buNone/>
              <a:tabLst/>
              <a:defRPr sz="600" b="0" i="0" u="none" strike="noStrike" kern="0" cap="none" spc="0" baseline="0">
                <a:solidFill>
                  <a:srgbClr val="000000"/>
                </a:solidFill>
                <a:uFillTx/>
              </a:defRPr>
            </a:pPr>
            <a:r>
              <a:rPr lang="en-IE" sz="2000" b="0" i="0" u="none" strike="noStrike" kern="1200" cap="none" spc="0" baseline="0">
                <a:uFillTx/>
                <a:ea typeface="Source Sans Pro" pitchFamily="34"/>
                <a:cs typeface="Arial" pitchFamily="34"/>
              </a:rPr>
              <a:t>Fastest to qualify </a:t>
            </a:r>
          </a:p>
          <a:p>
            <a:pPr marL="634986" marR="0" lvl="1" indent="0" algn="l" defTabSz="914400" rtl="0" fontAlgn="auto" hangingPunct="1">
              <a:lnSpc>
                <a:spcPct val="200000"/>
              </a:lnSpc>
              <a:spcBef>
                <a:spcPts val="500"/>
              </a:spcBef>
              <a:spcAft>
                <a:spcPts val="0"/>
              </a:spcAft>
              <a:buNone/>
              <a:tabLst/>
              <a:defRPr sz="600" b="0" i="0" u="none" strike="noStrike" kern="0" cap="none" spc="0" baseline="0">
                <a:solidFill>
                  <a:srgbClr val="000000"/>
                </a:solidFill>
                <a:uFillTx/>
              </a:defRPr>
            </a:pPr>
            <a:r>
              <a:rPr lang="en-IE" sz="2000" b="0" i="0" u="none" strike="noStrike" kern="1200" cap="none" spc="0" baseline="0">
                <a:uFillTx/>
                <a:ea typeface="Source Sans Pro" pitchFamily="34"/>
                <a:cs typeface="Arial" pitchFamily="34"/>
              </a:rPr>
              <a:t>Fewer exams</a:t>
            </a:r>
          </a:p>
          <a:p>
            <a:pPr marL="634986" marR="0" lvl="1" indent="0" algn="l" defTabSz="914400" rtl="0" fontAlgn="auto" hangingPunct="1">
              <a:lnSpc>
                <a:spcPct val="200000"/>
              </a:lnSpc>
              <a:spcBef>
                <a:spcPts val="500"/>
              </a:spcBef>
              <a:spcAft>
                <a:spcPts val="0"/>
              </a:spcAft>
              <a:buNone/>
              <a:tabLst/>
              <a:defRPr sz="600" b="0" i="0" u="none" strike="noStrike" kern="0" cap="none" spc="0" baseline="0">
                <a:solidFill>
                  <a:srgbClr val="000000"/>
                </a:solidFill>
                <a:uFillTx/>
              </a:defRPr>
            </a:pPr>
            <a:r>
              <a:rPr lang="en-IE" sz="2000" b="0" i="0" u="none" strike="noStrike" kern="1200" cap="none" spc="0" baseline="0">
                <a:uFillTx/>
                <a:ea typeface="Source Sans Pro" pitchFamily="34"/>
                <a:cs typeface="Arial" pitchFamily="34"/>
              </a:rPr>
              <a:t>Highest pass rates</a:t>
            </a:r>
          </a:p>
          <a:p>
            <a:pPr marL="634986" marR="0" lvl="1" indent="0" algn="l" defTabSz="914400" rtl="0" fontAlgn="auto" hangingPunct="1">
              <a:lnSpc>
                <a:spcPct val="140000"/>
              </a:lnSpc>
              <a:spcBef>
                <a:spcPts val="500"/>
              </a:spcBef>
              <a:spcAft>
                <a:spcPts val="0"/>
              </a:spcAft>
              <a:buNone/>
              <a:tabLst/>
              <a:defRPr sz="600" b="0" i="0" u="none" strike="noStrike" kern="0" cap="none" spc="0" baseline="0">
                <a:solidFill>
                  <a:srgbClr val="000000"/>
                </a:solidFill>
                <a:uFillTx/>
              </a:defRPr>
            </a:pPr>
            <a:endParaRPr lang="en-IE" sz="2000" b="0" i="0" u="none" strike="noStrike" kern="1200" cap="none" spc="0" baseline="0">
              <a:uFillTx/>
              <a:ea typeface="Source Sans Pro" pitchFamily="34"/>
              <a:cs typeface="Arial" pitchFamily="34"/>
            </a:endParaRPr>
          </a:p>
        </p:txBody>
      </p:sp>
      <p:sp>
        <p:nvSpPr>
          <p:cNvPr id="11" name="TextBox 10">
            <a:extLst>
              <a:ext uri="{FF2B5EF4-FFF2-40B4-BE49-F238E27FC236}">
                <a16:creationId xmlns:a16="http://schemas.microsoft.com/office/drawing/2014/main" id="{AADC2351-DD6A-A64B-C1AB-11AE62828397}"/>
              </a:ext>
            </a:extLst>
          </p:cNvPr>
          <p:cNvSpPr txBox="1"/>
          <p:nvPr/>
        </p:nvSpPr>
        <p:spPr>
          <a:xfrm>
            <a:off x="5372076" y="1497908"/>
            <a:ext cx="4370530" cy="3087255"/>
          </a:xfrm>
          <a:prstGeom prst="rect">
            <a:avLst/>
          </a:prstGeom>
          <a:noFill/>
          <a:ln cap="flat">
            <a:noFill/>
          </a:ln>
        </p:spPr>
        <p:txBody>
          <a:bodyPr vert="horz" wrap="square" lIns="91440" tIns="45720" rIns="91440" bIns="45720" anchor="t" anchorCtr="0" compatLnSpc="1">
            <a:spAutoFit/>
          </a:bodyPr>
          <a:lstStyle/>
          <a:p>
            <a:pPr marL="634986" marR="0" lvl="1" indent="0" algn="l" defTabSz="914400" rtl="0" fontAlgn="auto" hangingPunct="1">
              <a:lnSpc>
                <a:spcPct val="200000"/>
              </a:lnSpc>
              <a:spcBef>
                <a:spcPts val="0"/>
              </a:spcBef>
              <a:spcAft>
                <a:spcPts val="0"/>
              </a:spcAft>
              <a:buNone/>
              <a:tabLst/>
              <a:defRPr sz="1800" b="0" i="0" u="none" strike="noStrike" kern="0" cap="none" spc="0" baseline="0">
                <a:solidFill>
                  <a:srgbClr val="000000"/>
                </a:solidFill>
                <a:uFillTx/>
              </a:defRPr>
            </a:pPr>
            <a:r>
              <a:rPr lang="en-IE" sz="2000" b="0" i="0" u="none" strike="noStrike" kern="1200" cap="none" spc="0" baseline="0">
                <a:uFillTx/>
                <a:ea typeface="Source Sans Pro" pitchFamily="34"/>
                <a:cs typeface="Arial" pitchFamily="34"/>
              </a:rPr>
              <a:t>Largest &amp; connected network</a:t>
            </a:r>
          </a:p>
          <a:p>
            <a:pPr marL="634986" marR="0" lvl="1" indent="0" algn="l" defTabSz="914400" rtl="0" fontAlgn="auto" hangingPunct="1">
              <a:lnSpc>
                <a:spcPct val="200000"/>
              </a:lnSpc>
              <a:spcBef>
                <a:spcPts val="0"/>
              </a:spcBef>
              <a:spcAft>
                <a:spcPts val="0"/>
              </a:spcAft>
              <a:buNone/>
              <a:tabLst/>
              <a:defRPr sz="1800" b="0" i="0" u="none" strike="noStrike" kern="0" cap="none" spc="0" baseline="0">
                <a:solidFill>
                  <a:srgbClr val="000000"/>
                </a:solidFill>
                <a:uFillTx/>
              </a:defRPr>
            </a:pPr>
            <a:r>
              <a:rPr lang="en-IE" sz="2000" b="0" i="0" u="none" strike="noStrike" kern="1200" cap="none" spc="0" baseline="0">
                <a:uFillTx/>
                <a:ea typeface="Source Sans Pro" pitchFamily="34"/>
                <a:cs typeface="Arial" pitchFamily="34"/>
              </a:rPr>
              <a:t>Global recognition</a:t>
            </a:r>
          </a:p>
          <a:p>
            <a:pPr marL="634986" marR="0" lvl="1" indent="0" algn="l" defTabSz="914400" rtl="0" fontAlgn="auto" hangingPunct="1">
              <a:lnSpc>
                <a:spcPct val="200000"/>
              </a:lnSpc>
              <a:spcBef>
                <a:spcPts val="0"/>
              </a:spcBef>
              <a:spcAft>
                <a:spcPts val="0"/>
              </a:spcAft>
              <a:buNone/>
              <a:tabLst/>
              <a:defRPr sz="1800" b="0" i="0" u="none" strike="noStrike" kern="0" cap="none" spc="0" baseline="0">
                <a:solidFill>
                  <a:srgbClr val="000000"/>
                </a:solidFill>
                <a:uFillTx/>
              </a:defRPr>
            </a:pPr>
            <a:r>
              <a:rPr lang="en-IE" sz="2000" b="0" i="0" u="none" strike="noStrike" kern="1200" cap="none" spc="0" baseline="0">
                <a:uFillTx/>
                <a:ea typeface="Source Sans Pro" pitchFamily="34"/>
                <a:cs typeface="Arial" pitchFamily="34"/>
              </a:rPr>
              <a:t>High earning potential</a:t>
            </a:r>
          </a:p>
          <a:p>
            <a:pPr marL="634986" marR="0" lvl="1" indent="0" algn="l" defTabSz="914400" rtl="0" fontAlgn="auto" hangingPunct="1">
              <a:lnSpc>
                <a:spcPct val="200000"/>
              </a:lnSpc>
              <a:spcBef>
                <a:spcPts val="0"/>
              </a:spcBef>
              <a:spcAft>
                <a:spcPts val="0"/>
              </a:spcAft>
              <a:buNone/>
              <a:tabLst/>
              <a:defRPr sz="1800" b="0" i="0" u="none" strike="noStrike" kern="0" cap="none" spc="0" baseline="0">
                <a:solidFill>
                  <a:srgbClr val="000000"/>
                </a:solidFill>
                <a:uFillTx/>
              </a:defRPr>
            </a:pPr>
            <a:r>
              <a:rPr lang="en-IE" sz="2000" b="0" i="0" u="none" strike="noStrike" kern="1200" cap="none" spc="0" baseline="0">
                <a:uFillTx/>
                <a:ea typeface="Source Sans Pro" pitchFamily="34"/>
                <a:cs typeface="Arial" pitchFamily="34"/>
              </a:rPr>
              <a:t>Job security</a:t>
            </a:r>
          </a:p>
          <a:p>
            <a:pPr marL="634986" marR="0" lvl="1" indent="0" algn="l" defTabSz="914400" rtl="0" fontAlgn="auto" hangingPunct="1">
              <a:lnSpc>
                <a:spcPct val="200000"/>
              </a:lnSpc>
              <a:spcBef>
                <a:spcPts val="0"/>
              </a:spcBef>
              <a:spcAft>
                <a:spcPts val="0"/>
              </a:spcAft>
              <a:buNone/>
              <a:tabLst/>
              <a:defRPr sz="1800" b="0" i="0" u="none" strike="noStrike" kern="0" cap="none" spc="0" baseline="0">
                <a:solidFill>
                  <a:srgbClr val="000000"/>
                </a:solidFill>
                <a:uFillTx/>
              </a:defRPr>
            </a:pPr>
            <a:r>
              <a:rPr lang="en-IE" sz="2000" b="0" i="0" u="none" strike="noStrike" kern="1200" cap="none" spc="0" baseline="0">
                <a:uFillTx/>
                <a:ea typeface="Source Sans Pro" pitchFamily="34"/>
                <a:cs typeface="Arial" pitchFamily="34"/>
              </a:rPr>
              <a:t>Unrivalled &amp; local support</a:t>
            </a:r>
          </a:p>
        </p:txBody>
      </p:sp>
      <p:sp>
        <p:nvSpPr>
          <p:cNvPr id="14" name="Rectangle 27">
            <a:extLst>
              <a:ext uri="{FF2B5EF4-FFF2-40B4-BE49-F238E27FC236}">
                <a16:creationId xmlns:a16="http://schemas.microsoft.com/office/drawing/2014/main" id="{27D3ABE6-84BF-6688-C0D9-20D2156B8F81}"/>
              </a:ext>
            </a:extLst>
          </p:cNvPr>
          <p:cNvSpPr/>
          <p:nvPr/>
        </p:nvSpPr>
        <p:spPr>
          <a:xfrm>
            <a:off x="0" y="5272997"/>
            <a:ext cx="12191996" cy="707886"/>
          </a:xfrm>
          <a:prstGeom prst="rect">
            <a:avLst/>
          </a:prstGeom>
          <a:solidFill>
            <a:schemeClr val="tx2">
              <a:alpha val="90000"/>
            </a:schemeClr>
          </a:solidFill>
          <a:ln cap="flat">
            <a:solidFill>
              <a:schemeClr val="tx2"/>
            </a:solid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b="0" i="0" u="none" strike="noStrike" kern="1200" cap="none" spc="0" baseline="0">
              <a:solidFill>
                <a:srgbClr val="FFFFFF"/>
              </a:solidFill>
              <a:uFillTx/>
            </a:endParaRPr>
          </a:p>
        </p:txBody>
      </p:sp>
      <p:sp>
        <p:nvSpPr>
          <p:cNvPr id="15" name="TextBox 28">
            <a:extLst>
              <a:ext uri="{FF2B5EF4-FFF2-40B4-BE49-F238E27FC236}">
                <a16:creationId xmlns:a16="http://schemas.microsoft.com/office/drawing/2014/main" id="{F00A5252-75F3-9EBB-2E88-B7D636CBA29D}"/>
              </a:ext>
            </a:extLst>
          </p:cNvPr>
          <p:cNvSpPr txBox="1"/>
          <p:nvPr/>
        </p:nvSpPr>
        <p:spPr>
          <a:xfrm>
            <a:off x="2072798" y="5272997"/>
            <a:ext cx="7552614" cy="707886"/>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000" b="0" i="0" u="none" strike="noStrike" kern="1200" cap="none" spc="0" baseline="0">
                <a:solidFill>
                  <a:schemeClr val="bg1"/>
                </a:solidFill>
                <a:uFillTx/>
                <a:ea typeface="Source Sans Pro" pitchFamily="34"/>
              </a:rPr>
              <a:t>ACA is your passport to a career of choice – </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000" b="0" i="0" u="none" strike="noStrike" kern="1200" cap="none" spc="0" baseline="0">
                <a:solidFill>
                  <a:schemeClr val="bg1"/>
                </a:solidFill>
                <a:uFillTx/>
                <a:ea typeface="Source Sans Pro" pitchFamily="34"/>
              </a:rPr>
              <a:t>develop as a business leader &amp; work in any sector</a:t>
            </a:r>
          </a:p>
        </p:txBody>
      </p:sp>
      <p:grpSp>
        <p:nvGrpSpPr>
          <p:cNvPr id="28" name="Group 8">
            <a:extLst>
              <a:ext uri="{FF2B5EF4-FFF2-40B4-BE49-F238E27FC236}">
                <a16:creationId xmlns:a16="http://schemas.microsoft.com/office/drawing/2014/main" id="{09F81695-EDA7-1706-E650-3066C5352BEB}"/>
              </a:ext>
            </a:extLst>
          </p:cNvPr>
          <p:cNvGrpSpPr/>
          <p:nvPr/>
        </p:nvGrpSpPr>
        <p:grpSpPr>
          <a:xfrm>
            <a:off x="593950" y="2395523"/>
            <a:ext cx="414716" cy="394554"/>
            <a:chOff x="859490" y="2811240"/>
            <a:chExt cx="414716" cy="394554"/>
          </a:xfrm>
          <a:solidFill>
            <a:schemeClr val="tx2"/>
          </a:solidFill>
        </p:grpSpPr>
        <p:sp>
          <p:nvSpPr>
            <p:cNvPr id="29" name="Freeform 99">
              <a:extLst>
                <a:ext uri="{FF2B5EF4-FFF2-40B4-BE49-F238E27FC236}">
                  <a16:creationId xmlns:a16="http://schemas.microsoft.com/office/drawing/2014/main" id="{8A568F73-784E-F8DD-14AD-095A7DCC38AA}"/>
                </a:ext>
              </a:extLst>
            </p:cNvPr>
            <p:cNvSpPr/>
            <p:nvPr/>
          </p:nvSpPr>
          <p:spPr>
            <a:xfrm>
              <a:off x="943733" y="2916039"/>
              <a:ext cx="246238" cy="184946"/>
            </a:xfrm>
            <a:custGeom>
              <a:avLst/>
              <a:gdLst>
                <a:gd name="f0" fmla="val 10800000"/>
                <a:gd name="f1" fmla="val 5400000"/>
                <a:gd name="f2" fmla="val 180"/>
                <a:gd name="f3" fmla="val w"/>
                <a:gd name="f4" fmla="val h"/>
                <a:gd name="f5" fmla="val 0"/>
                <a:gd name="f6" fmla="val 76"/>
                <a:gd name="f7" fmla="val 60"/>
                <a:gd name="f8" fmla="val 28"/>
                <a:gd name="f9" fmla="val 34"/>
                <a:gd name="f10" fmla="val 8"/>
                <a:gd name="f11" fmla="val 20"/>
                <a:gd name="f12" fmla="val 24"/>
                <a:gd name="f13" fmla="val 56"/>
                <a:gd name="f14" fmla="val 32"/>
                <a:gd name="f15" fmla="val 68"/>
                <a:gd name="f16" fmla="+- 0 0 -90"/>
                <a:gd name="f17" fmla="*/ f3 1 76"/>
                <a:gd name="f18" fmla="*/ f4 1 60"/>
                <a:gd name="f19" fmla="val f5"/>
                <a:gd name="f20" fmla="val f6"/>
                <a:gd name="f21" fmla="val f7"/>
                <a:gd name="f22" fmla="*/ f16 f0 1"/>
                <a:gd name="f23" fmla="+- f21 0 f19"/>
                <a:gd name="f24" fmla="+- f20 0 f19"/>
                <a:gd name="f25" fmla="*/ f22 1 f2"/>
                <a:gd name="f26" fmla="*/ f24 1 76"/>
                <a:gd name="f27" fmla="*/ f23 1 60"/>
                <a:gd name="f28" fmla="*/ 28 f24 1"/>
                <a:gd name="f29" fmla="*/ 34 f23 1"/>
                <a:gd name="f30" fmla="*/ 8 f24 1"/>
                <a:gd name="f31" fmla="*/ 20 f23 1"/>
                <a:gd name="f32" fmla="*/ 0 f24 1"/>
                <a:gd name="f33" fmla="*/ 28 f23 1"/>
                <a:gd name="f34" fmla="*/ 24 f24 1"/>
                <a:gd name="f35" fmla="*/ 56 f23 1"/>
                <a:gd name="f36" fmla="*/ 60 f23 1"/>
                <a:gd name="f37" fmla="*/ 32 f24 1"/>
                <a:gd name="f38" fmla="*/ 76 f24 1"/>
                <a:gd name="f39" fmla="*/ 8 f23 1"/>
                <a:gd name="f40" fmla="*/ 68 f24 1"/>
                <a:gd name="f41" fmla="*/ 0 f23 1"/>
                <a:gd name="f42" fmla="+- f25 0 f1"/>
                <a:gd name="f43" fmla="*/ f28 1 76"/>
                <a:gd name="f44" fmla="*/ f29 1 60"/>
                <a:gd name="f45" fmla="*/ f30 1 76"/>
                <a:gd name="f46" fmla="*/ f31 1 60"/>
                <a:gd name="f47" fmla="*/ f32 1 76"/>
                <a:gd name="f48" fmla="*/ f33 1 60"/>
                <a:gd name="f49" fmla="*/ f34 1 76"/>
                <a:gd name="f50" fmla="*/ f35 1 60"/>
                <a:gd name="f51" fmla="*/ f36 1 60"/>
                <a:gd name="f52" fmla="*/ f37 1 76"/>
                <a:gd name="f53" fmla="*/ f38 1 76"/>
                <a:gd name="f54" fmla="*/ f39 1 60"/>
                <a:gd name="f55" fmla="*/ f40 1 76"/>
                <a:gd name="f56" fmla="*/ f41 1 60"/>
                <a:gd name="f57" fmla="*/ 0 1 f26"/>
                <a:gd name="f58" fmla="*/ f20 1 f26"/>
                <a:gd name="f59" fmla="*/ 0 1 f27"/>
                <a:gd name="f60" fmla="*/ f21 1 f27"/>
                <a:gd name="f61" fmla="*/ f43 1 f26"/>
                <a:gd name="f62" fmla="*/ f44 1 f27"/>
                <a:gd name="f63" fmla="*/ f45 1 f26"/>
                <a:gd name="f64" fmla="*/ f46 1 f27"/>
                <a:gd name="f65" fmla="*/ f47 1 f26"/>
                <a:gd name="f66" fmla="*/ f48 1 f27"/>
                <a:gd name="f67" fmla="*/ f49 1 f26"/>
                <a:gd name="f68" fmla="*/ f50 1 f27"/>
                <a:gd name="f69" fmla="*/ f51 1 f27"/>
                <a:gd name="f70" fmla="*/ f52 1 f26"/>
                <a:gd name="f71" fmla="*/ f53 1 f26"/>
                <a:gd name="f72" fmla="*/ f54 1 f27"/>
                <a:gd name="f73" fmla="*/ f55 1 f26"/>
                <a:gd name="f74" fmla="*/ f56 1 f27"/>
                <a:gd name="f75" fmla="*/ f57 f17 1"/>
                <a:gd name="f76" fmla="*/ f58 f17 1"/>
                <a:gd name="f77" fmla="*/ f60 f18 1"/>
                <a:gd name="f78" fmla="*/ f59 f18 1"/>
                <a:gd name="f79" fmla="*/ f61 f17 1"/>
                <a:gd name="f80" fmla="*/ f62 f18 1"/>
                <a:gd name="f81" fmla="*/ f63 f17 1"/>
                <a:gd name="f82" fmla="*/ f64 f18 1"/>
                <a:gd name="f83" fmla="*/ f65 f17 1"/>
                <a:gd name="f84" fmla="*/ f66 f18 1"/>
                <a:gd name="f85" fmla="*/ f67 f17 1"/>
                <a:gd name="f86" fmla="*/ f68 f18 1"/>
                <a:gd name="f87" fmla="*/ f69 f18 1"/>
                <a:gd name="f88" fmla="*/ f70 f17 1"/>
                <a:gd name="f89" fmla="*/ f71 f17 1"/>
                <a:gd name="f90" fmla="*/ f72 f18 1"/>
                <a:gd name="f91" fmla="*/ f73 f17 1"/>
                <a:gd name="f92" fmla="*/ f74 f18 1"/>
              </a:gdLst>
              <a:ahLst/>
              <a:cxnLst>
                <a:cxn ang="3cd4">
                  <a:pos x="hc" y="t"/>
                </a:cxn>
                <a:cxn ang="0">
                  <a:pos x="r" y="vc"/>
                </a:cxn>
                <a:cxn ang="cd4">
                  <a:pos x="hc" y="b"/>
                </a:cxn>
                <a:cxn ang="cd2">
                  <a:pos x="l" y="vc"/>
                </a:cxn>
                <a:cxn ang="f42">
                  <a:pos x="f79" y="f80"/>
                </a:cxn>
                <a:cxn ang="f42">
                  <a:pos x="f81" y="f82"/>
                </a:cxn>
                <a:cxn ang="f42">
                  <a:pos x="f83" y="f84"/>
                </a:cxn>
                <a:cxn ang="f42">
                  <a:pos x="f85" y="f86"/>
                </a:cxn>
                <a:cxn ang="f42">
                  <a:pos x="f79" y="f87"/>
                </a:cxn>
                <a:cxn ang="f42">
                  <a:pos x="f88" y="f86"/>
                </a:cxn>
                <a:cxn ang="f42">
                  <a:pos x="f89" y="f90"/>
                </a:cxn>
                <a:cxn ang="f42">
                  <a:pos x="f91" y="f92"/>
                </a:cxn>
                <a:cxn ang="f42">
                  <a:pos x="f79" y="f80"/>
                </a:cxn>
              </a:cxnLst>
              <a:rect l="f75" t="f78" r="f76" b="f77"/>
              <a:pathLst>
                <a:path w="76" h="60">
                  <a:moveTo>
                    <a:pt x="f8" y="f9"/>
                  </a:moveTo>
                  <a:lnTo>
                    <a:pt x="f10" y="f11"/>
                  </a:lnTo>
                  <a:lnTo>
                    <a:pt x="f5" y="f8"/>
                  </a:lnTo>
                  <a:lnTo>
                    <a:pt x="f12" y="f13"/>
                  </a:lnTo>
                  <a:lnTo>
                    <a:pt x="f8" y="f7"/>
                  </a:lnTo>
                  <a:lnTo>
                    <a:pt x="f14" y="f13"/>
                  </a:lnTo>
                  <a:lnTo>
                    <a:pt x="f6" y="f10"/>
                  </a:lnTo>
                  <a:lnTo>
                    <a:pt x="f15" y="f5"/>
                  </a:lnTo>
                  <a:lnTo>
                    <a:pt x="f8" y="f9"/>
                  </a:lnTo>
                  <a:close/>
                </a:path>
              </a:pathLst>
            </a:custGeom>
            <a:grpFill/>
            <a:ln cap="flat">
              <a:noFill/>
              <a:prstDash val="solid"/>
            </a:ln>
          </p:spPr>
          <p:txBody>
            <a:bodyPr vert="horz" wrap="square" lIns="121916" tIns="60963" rIns="121916" bIns="60963" anchor="t" anchorCtr="0" compatLnSpc="1">
              <a:noAutofit/>
            </a:bodyPr>
            <a:lstStyle/>
            <a:p>
              <a:pPr marL="0" marR="0" lvl="0" indent="0" algn="l" defTabSz="60958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th-TH" sz="5333" b="0" i="0" u="none" strike="noStrike" kern="1200" cap="none" spc="0" baseline="0">
                <a:solidFill>
                  <a:srgbClr val="000000"/>
                </a:solidFill>
                <a:uFillTx/>
                <a:latin typeface="Calibri"/>
                <a:cs typeface="Cordia New" pitchFamily="34"/>
              </a:endParaRPr>
            </a:p>
          </p:txBody>
        </p:sp>
        <p:sp>
          <p:nvSpPr>
            <p:cNvPr id="30" name="Freeform 100">
              <a:extLst>
                <a:ext uri="{FF2B5EF4-FFF2-40B4-BE49-F238E27FC236}">
                  <a16:creationId xmlns:a16="http://schemas.microsoft.com/office/drawing/2014/main" id="{89375B81-69C2-8D85-A624-F377FA3A4BF8}"/>
                </a:ext>
              </a:extLst>
            </p:cNvPr>
            <p:cNvSpPr/>
            <p:nvPr/>
          </p:nvSpPr>
          <p:spPr>
            <a:xfrm>
              <a:off x="859490" y="2811240"/>
              <a:ext cx="414716" cy="394554"/>
            </a:xfrm>
            <a:custGeom>
              <a:avLst/>
              <a:gdLst>
                <a:gd name="f0" fmla="val 10800000"/>
                <a:gd name="f1" fmla="val 5400000"/>
                <a:gd name="f2" fmla="val 180"/>
                <a:gd name="f3" fmla="val w"/>
                <a:gd name="f4" fmla="val h"/>
                <a:gd name="f5" fmla="val 0"/>
                <a:gd name="f6" fmla="val 64"/>
                <a:gd name="f7" fmla="val 32"/>
                <a:gd name="f8" fmla="val 14"/>
                <a:gd name="f9" fmla="val 15"/>
                <a:gd name="f10" fmla="val 50"/>
                <a:gd name="f11" fmla="val 60"/>
                <a:gd name="f12" fmla="val 17"/>
                <a:gd name="f13" fmla="val 4"/>
                <a:gd name="f14" fmla="val 48"/>
                <a:gd name="f15" fmla="val 47"/>
                <a:gd name="f16" fmla="+- 0 0 -90"/>
                <a:gd name="f17" fmla="*/ f3 1 64"/>
                <a:gd name="f18" fmla="*/ f4 1 64"/>
                <a:gd name="f19" fmla="val f5"/>
                <a:gd name="f20" fmla="val f6"/>
                <a:gd name="f21" fmla="*/ f16 f0 1"/>
                <a:gd name="f22" fmla="+- f20 0 f19"/>
                <a:gd name="f23" fmla="*/ f21 1 f2"/>
                <a:gd name="f24" fmla="*/ f22 1 64"/>
                <a:gd name="f25" fmla="*/ 32 f22 1"/>
                <a:gd name="f26" fmla="*/ 0 f22 1"/>
                <a:gd name="f27" fmla="*/ 64 f22 1"/>
                <a:gd name="f28" fmla="*/ 60 f22 1"/>
                <a:gd name="f29" fmla="*/ 4 f22 1"/>
                <a:gd name="f30" fmla="+- f23 0 f1"/>
                <a:gd name="f31" fmla="*/ f25 1 64"/>
                <a:gd name="f32" fmla="*/ f26 1 64"/>
                <a:gd name="f33" fmla="*/ f27 1 64"/>
                <a:gd name="f34" fmla="*/ f28 1 64"/>
                <a:gd name="f35" fmla="*/ f29 1 64"/>
                <a:gd name="f36" fmla="*/ 0 1 f24"/>
                <a:gd name="f37" fmla="*/ f20 1 f24"/>
                <a:gd name="f38" fmla="*/ f31 1 f24"/>
                <a:gd name="f39" fmla="*/ f32 1 f24"/>
                <a:gd name="f40" fmla="*/ f33 1 f24"/>
                <a:gd name="f41" fmla="*/ f34 1 f24"/>
                <a:gd name="f42" fmla="*/ f35 1 f24"/>
                <a:gd name="f43" fmla="*/ f36 f17 1"/>
                <a:gd name="f44" fmla="*/ f37 f17 1"/>
                <a:gd name="f45" fmla="*/ f37 f18 1"/>
                <a:gd name="f46" fmla="*/ f36 f18 1"/>
                <a:gd name="f47" fmla="*/ f38 f17 1"/>
                <a:gd name="f48" fmla="*/ f39 f18 1"/>
                <a:gd name="f49" fmla="*/ f39 f17 1"/>
                <a:gd name="f50" fmla="*/ f38 f18 1"/>
                <a:gd name="f51" fmla="*/ f40 f18 1"/>
                <a:gd name="f52" fmla="*/ f40 f17 1"/>
                <a:gd name="f53" fmla="*/ f41 f18 1"/>
                <a:gd name="f54" fmla="*/ f42 f17 1"/>
                <a:gd name="f55" fmla="*/ f42 f18 1"/>
                <a:gd name="f56" fmla="*/ f41 f17 1"/>
              </a:gdLst>
              <a:ahLst/>
              <a:cxnLst>
                <a:cxn ang="3cd4">
                  <a:pos x="hc" y="t"/>
                </a:cxn>
                <a:cxn ang="0">
                  <a:pos x="r" y="vc"/>
                </a:cxn>
                <a:cxn ang="cd4">
                  <a:pos x="hc" y="b"/>
                </a:cxn>
                <a:cxn ang="cd2">
                  <a:pos x="l" y="vc"/>
                </a:cxn>
                <a:cxn ang="f30">
                  <a:pos x="f47" y="f48"/>
                </a:cxn>
                <a:cxn ang="f30">
                  <a:pos x="f49" y="f50"/>
                </a:cxn>
                <a:cxn ang="f30">
                  <a:pos x="f47" y="f51"/>
                </a:cxn>
                <a:cxn ang="f30">
                  <a:pos x="f52" y="f50"/>
                </a:cxn>
                <a:cxn ang="f30">
                  <a:pos x="f47" y="f48"/>
                </a:cxn>
                <a:cxn ang="f30">
                  <a:pos x="f47" y="f53"/>
                </a:cxn>
                <a:cxn ang="f30">
                  <a:pos x="f54" y="f50"/>
                </a:cxn>
                <a:cxn ang="f30">
                  <a:pos x="f47" y="f55"/>
                </a:cxn>
                <a:cxn ang="f30">
                  <a:pos x="f56" y="f50"/>
                </a:cxn>
                <a:cxn ang="f30">
                  <a:pos x="f47" y="f53"/>
                </a:cxn>
              </a:cxnLst>
              <a:rect l="f43" t="f46" r="f44" b="f45"/>
              <a:pathLst>
                <a:path w="64" h="64">
                  <a:moveTo>
                    <a:pt x="f7" y="f5"/>
                  </a:moveTo>
                  <a:cubicBezTo>
                    <a:pt x="f8" y="f5"/>
                    <a:pt x="f5" y="f9"/>
                    <a:pt x="f5" y="f7"/>
                  </a:cubicBezTo>
                  <a:cubicBezTo>
                    <a:pt x="f5" y="f10"/>
                    <a:pt x="f8" y="f6"/>
                    <a:pt x="f7" y="f6"/>
                  </a:cubicBezTo>
                  <a:cubicBezTo>
                    <a:pt x="f10" y="f6"/>
                    <a:pt x="f6" y="f10"/>
                    <a:pt x="f6" y="f7"/>
                  </a:cubicBezTo>
                  <a:cubicBezTo>
                    <a:pt x="f6" y="f9"/>
                    <a:pt x="f10" y="f5"/>
                    <a:pt x="f7" y="f5"/>
                  </a:cubicBezTo>
                  <a:close/>
                  <a:moveTo>
                    <a:pt x="f7" y="f11"/>
                  </a:moveTo>
                  <a:cubicBezTo>
                    <a:pt x="f12" y="f11"/>
                    <a:pt x="f13" y="f14"/>
                    <a:pt x="f13" y="f7"/>
                  </a:cubicBezTo>
                  <a:cubicBezTo>
                    <a:pt x="f13" y="f12"/>
                    <a:pt x="f12" y="f13"/>
                    <a:pt x="f7" y="f13"/>
                  </a:cubicBezTo>
                  <a:cubicBezTo>
                    <a:pt x="f15" y="f13"/>
                    <a:pt x="f11" y="f12"/>
                    <a:pt x="f11" y="f7"/>
                  </a:cubicBezTo>
                  <a:cubicBezTo>
                    <a:pt x="f11" y="f14"/>
                    <a:pt x="f15" y="f11"/>
                    <a:pt x="f7" y="f11"/>
                  </a:cubicBezTo>
                  <a:close/>
                </a:path>
              </a:pathLst>
            </a:custGeom>
            <a:grpFill/>
            <a:ln cap="flat">
              <a:noFill/>
              <a:prstDash val="solid"/>
            </a:ln>
          </p:spPr>
          <p:txBody>
            <a:bodyPr vert="horz" wrap="square" lIns="121916" tIns="60963" rIns="121916" bIns="60963" anchor="t" anchorCtr="0" compatLnSpc="1">
              <a:noAutofit/>
            </a:bodyPr>
            <a:lstStyle/>
            <a:p>
              <a:pPr marL="0" marR="0" lvl="0" indent="0" algn="l" defTabSz="60958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th-TH" sz="5333" b="0" i="0" u="none" strike="noStrike" kern="1200" cap="none" spc="0" baseline="0">
                <a:solidFill>
                  <a:srgbClr val="000000"/>
                </a:solidFill>
                <a:uFillTx/>
                <a:latin typeface="Calibri"/>
                <a:cs typeface="Cordia New" pitchFamily="34"/>
              </a:endParaRPr>
            </a:p>
          </p:txBody>
        </p:sp>
      </p:grpSp>
      <p:pic>
        <p:nvPicPr>
          <p:cNvPr id="32" name="Graphic 13" descr="Badge New">
            <a:extLst>
              <a:ext uri="{FF2B5EF4-FFF2-40B4-BE49-F238E27FC236}">
                <a16:creationId xmlns:a16="http://schemas.microsoft.com/office/drawing/2014/main" id="{D9E51A65-42F3-4A18-68C3-4117AD2F92A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51353" y="1703421"/>
            <a:ext cx="499911" cy="499911"/>
          </a:xfrm>
          <a:prstGeom prst="rect">
            <a:avLst/>
          </a:prstGeom>
          <a:noFill/>
          <a:ln cap="flat">
            <a:noFill/>
          </a:ln>
        </p:spPr>
      </p:pic>
      <p:sp>
        <p:nvSpPr>
          <p:cNvPr id="33" name="Freeform 199">
            <a:extLst>
              <a:ext uri="{FF2B5EF4-FFF2-40B4-BE49-F238E27FC236}">
                <a16:creationId xmlns:a16="http://schemas.microsoft.com/office/drawing/2014/main" id="{E91FCEE0-85E5-F951-57A2-F46CE6EBF913}"/>
              </a:ext>
            </a:extLst>
          </p:cNvPr>
          <p:cNvSpPr/>
          <p:nvPr/>
        </p:nvSpPr>
        <p:spPr>
          <a:xfrm>
            <a:off x="5372076" y="1752170"/>
            <a:ext cx="355802" cy="338931"/>
          </a:xfrm>
          <a:custGeom>
            <a:avLst/>
            <a:gdLst>
              <a:gd name="f0" fmla="val 10800000"/>
              <a:gd name="f1" fmla="val 5400000"/>
              <a:gd name="f2" fmla="val 180"/>
              <a:gd name="f3" fmla="val w"/>
              <a:gd name="f4" fmla="val h"/>
              <a:gd name="f5" fmla="val 0"/>
              <a:gd name="f6" fmla="val 128"/>
              <a:gd name="f7" fmla="val 114"/>
              <a:gd name="f8" fmla="val 26"/>
              <a:gd name="f9" fmla="val 40"/>
              <a:gd name="f10" fmla="val 88"/>
              <a:gd name="f11" fmla="val 102"/>
              <a:gd name="f12" fmla="val 14"/>
              <a:gd name="f13" fmla="val 78"/>
              <a:gd name="f14" fmla="val 38"/>
              <a:gd name="f15" fmla="val 64"/>
              <a:gd name="f16" fmla="val 52"/>
              <a:gd name="f17" fmla="val 76"/>
              <a:gd name="f18" fmla="val 90"/>
              <a:gd name="f19" fmla="val 50"/>
              <a:gd name="f20" fmla="+- 0 0 -90"/>
              <a:gd name="f21" fmla="*/ f3 1 128"/>
              <a:gd name="f22" fmla="*/ f4 1 128"/>
              <a:gd name="f23" fmla="val f5"/>
              <a:gd name="f24" fmla="val f6"/>
              <a:gd name="f25" fmla="*/ f20 f0 1"/>
              <a:gd name="f26" fmla="+- f24 0 f23"/>
              <a:gd name="f27" fmla="*/ f25 1 f2"/>
              <a:gd name="f28" fmla="*/ f26 1 128"/>
              <a:gd name="f29" fmla="*/ 114 f26 1"/>
              <a:gd name="f30" fmla="*/ 26 f26 1"/>
              <a:gd name="f31" fmla="*/ 128 f26 1"/>
              <a:gd name="f32" fmla="*/ 40 f26 1"/>
              <a:gd name="f33" fmla="*/ 0 f26 1"/>
              <a:gd name="f34" fmla="*/ 88 f26 1"/>
              <a:gd name="f35" fmla="*/ 102 f26 1"/>
              <a:gd name="f36" fmla="*/ 14 f26 1"/>
              <a:gd name="f37" fmla="*/ 78 f26 1"/>
              <a:gd name="f38" fmla="*/ 38 f26 1"/>
              <a:gd name="f39" fmla="*/ 64 f26 1"/>
              <a:gd name="f40" fmla="*/ 52 f26 1"/>
              <a:gd name="f41" fmla="*/ 76 f26 1"/>
              <a:gd name="f42" fmla="*/ 90 f26 1"/>
              <a:gd name="f43" fmla="*/ 50 f26 1"/>
              <a:gd name="f44" fmla="+- f27 0 f1"/>
              <a:gd name="f45" fmla="*/ f29 1 128"/>
              <a:gd name="f46" fmla="*/ f30 1 128"/>
              <a:gd name="f47" fmla="*/ f31 1 128"/>
              <a:gd name="f48" fmla="*/ f32 1 128"/>
              <a:gd name="f49" fmla="*/ f33 1 128"/>
              <a:gd name="f50" fmla="*/ f34 1 128"/>
              <a:gd name="f51" fmla="*/ f35 1 128"/>
              <a:gd name="f52" fmla="*/ f36 1 128"/>
              <a:gd name="f53" fmla="*/ f37 1 128"/>
              <a:gd name="f54" fmla="*/ f38 1 128"/>
              <a:gd name="f55" fmla="*/ f39 1 128"/>
              <a:gd name="f56" fmla="*/ f40 1 128"/>
              <a:gd name="f57" fmla="*/ f41 1 128"/>
              <a:gd name="f58" fmla="*/ f42 1 128"/>
              <a:gd name="f59" fmla="*/ f43 1 128"/>
              <a:gd name="f60" fmla="*/ 0 1 f28"/>
              <a:gd name="f61" fmla="*/ f24 1 f28"/>
              <a:gd name="f62" fmla="*/ f45 1 f28"/>
              <a:gd name="f63" fmla="*/ f46 1 f28"/>
              <a:gd name="f64" fmla="*/ f47 1 f28"/>
              <a:gd name="f65" fmla="*/ f48 1 f28"/>
              <a:gd name="f66" fmla="*/ f49 1 f28"/>
              <a:gd name="f67" fmla="*/ f50 1 f28"/>
              <a:gd name="f68" fmla="*/ f51 1 f28"/>
              <a:gd name="f69" fmla="*/ f52 1 f28"/>
              <a:gd name="f70" fmla="*/ f53 1 f28"/>
              <a:gd name="f71" fmla="*/ f54 1 f28"/>
              <a:gd name="f72" fmla="*/ f55 1 f28"/>
              <a:gd name="f73" fmla="*/ f56 1 f28"/>
              <a:gd name="f74" fmla="*/ f57 1 f28"/>
              <a:gd name="f75" fmla="*/ f58 1 f28"/>
              <a:gd name="f76" fmla="*/ f59 1 f28"/>
              <a:gd name="f77" fmla="*/ f60 f21 1"/>
              <a:gd name="f78" fmla="*/ f61 f21 1"/>
              <a:gd name="f79" fmla="*/ f61 f22 1"/>
              <a:gd name="f80" fmla="*/ f60 f22 1"/>
              <a:gd name="f81" fmla="*/ f62 f21 1"/>
              <a:gd name="f82" fmla="*/ f63 f22 1"/>
              <a:gd name="f83" fmla="*/ f64 f21 1"/>
              <a:gd name="f84" fmla="*/ f65 f22 1"/>
              <a:gd name="f85" fmla="*/ f66 f22 1"/>
              <a:gd name="f86" fmla="*/ f67 f21 1"/>
              <a:gd name="f87" fmla="*/ f68 f21 1"/>
              <a:gd name="f88" fmla="*/ f69 f22 1"/>
              <a:gd name="f89" fmla="*/ f70 f21 1"/>
              <a:gd name="f90" fmla="*/ f71 f22 1"/>
              <a:gd name="f91" fmla="*/ f72 f21 1"/>
              <a:gd name="f92" fmla="*/ f73 f22 1"/>
              <a:gd name="f93" fmla="*/ f63 f21 1"/>
              <a:gd name="f94" fmla="*/ f65 f21 1"/>
              <a:gd name="f95" fmla="*/ f66 f21 1"/>
              <a:gd name="f96" fmla="*/ f69 f21 1"/>
              <a:gd name="f97" fmla="*/ f73 f21 1"/>
              <a:gd name="f98" fmla="*/ f72 f22 1"/>
              <a:gd name="f99" fmla="*/ f68 f22 1"/>
              <a:gd name="f100" fmla="*/ f67 f22 1"/>
              <a:gd name="f101" fmla="*/ f64 f22 1"/>
              <a:gd name="f102" fmla="*/ f62 f22 1"/>
              <a:gd name="f103" fmla="*/ f74 f22 1"/>
              <a:gd name="f104" fmla="*/ f75 f22 1"/>
              <a:gd name="f105" fmla="*/ f75 f21 1"/>
              <a:gd name="f106" fmla="*/ f70 f22 1"/>
              <a:gd name="f107" fmla="*/ f74 f21 1"/>
              <a:gd name="f108" fmla="*/ f76 f22 1"/>
            </a:gdLst>
            <a:ahLst/>
            <a:cxnLst>
              <a:cxn ang="3cd4">
                <a:pos x="hc" y="t"/>
              </a:cxn>
              <a:cxn ang="0">
                <a:pos x="r" y="vc"/>
              </a:cxn>
              <a:cxn ang="cd4">
                <a:pos x="hc" y="b"/>
              </a:cxn>
              <a:cxn ang="cd2">
                <a:pos x="l" y="vc"/>
              </a:cxn>
              <a:cxn ang="f44">
                <a:pos x="f81" y="f82"/>
              </a:cxn>
              <a:cxn ang="f44">
                <a:pos x="f83" y="f84"/>
              </a:cxn>
              <a:cxn ang="f44">
                <a:pos x="f83" y="f85"/>
              </a:cxn>
              <a:cxn ang="f44">
                <a:pos x="f86" y="f85"/>
              </a:cxn>
              <a:cxn ang="f44">
                <a:pos x="f87" y="f88"/>
              </a:cxn>
              <a:cxn ang="f44">
                <a:pos x="f89" y="f90"/>
              </a:cxn>
              <a:cxn ang="f44">
                <a:pos x="f89" y="f90"/>
              </a:cxn>
              <a:cxn ang="f44">
                <a:pos x="f91" y="f92"/>
              </a:cxn>
              <a:cxn ang="f44">
                <a:pos x="f93" y="f88"/>
              </a:cxn>
              <a:cxn ang="f44">
                <a:pos x="f94" y="f85"/>
              </a:cxn>
              <a:cxn ang="f44">
                <a:pos x="f95" y="f85"/>
              </a:cxn>
              <a:cxn ang="f44">
                <a:pos x="f95" y="f84"/>
              </a:cxn>
              <a:cxn ang="f44">
                <a:pos x="f96" y="f82"/>
              </a:cxn>
              <a:cxn ang="f44">
                <a:pos x="f97" y="f98"/>
              </a:cxn>
              <a:cxn ang="f44">
                <a:pos x="f96" y="f99"/>
              </a:cxn>
              <a:cxn ang="f44">
                <a:pos x="f95" y="f100"/>
              </a:cxn>
              <a:cxn ang="f44">
                <a:pos x="f95" y="f101"/>
              </a:cxn>
              <a:cxn ang="f44">
                <a:pos x="f94" y="f101"/>
              </a:cxn>
              <a:cxn ang="f44">
                <a:pos x="f93" y="f102"/>
              </a:cxn>
              <a:cxn ang="f44">
                <a:pos x="f91" y="f103"/>
              </a:cxn>
              <a:cxn ang="f44">
                <a:pos x="f89" y="f104"/>
              </a:cxn>
              <a:cxn ang="f44">
                <a:pos x="f89" y="f104"/>
              </a:cxn>
              <a:cxn ang="f44">
                <a:pos x="f87" y="f102"/>
              </a:cxn>
              <a:cxn ang="f44">
                <a:pos x="f86" y="f101"/>
              </a:cxn>
              <a:cxn ang="f44">
                <a:pos x="f83" y="f101"/>
              </a:cxn>
              <a:cxn ang="f44">
                <a:pos x="f83" y="f100"/>
              </a:cxn>
              <a:cxn ang="f44">
                <a:pos x="f81" y="f99"/>
              </a:cxn>
              <a:cxn ang="f44">
                <a:pos x="f105" y="f106"/>
              </a:cxn>
              <a:cxn ang="f44">
                <a:pos x="f105" y="f106"/>
              </a:cxn>
              <a:cxn ang="f44">
                <a:pos x="f107" y="f98"/>
              </a:cxn>
              <a:cxn ang="f44">
                <a:pos x="f105" y="f108"/>
              </a:cxn>
              <a:cxn ang="f44">
                <a:pos x="f81" y="f82"/>
              </a:cxn>
            </a:cxnLst>
            <a:rect l="f77" t="f80" r="f78" b="f79"/>
            <a:pathLst>
              <a:path w="128" h="128">
                <a:moveTo>
                  <a:pt x="f7" y="f8"/>
                </a:moveTo>
                <a:lnTo>
                  <a:pt x="f6" y="f9"/>
                </a:lnTo>
                <a:lnTo>
                  <a:pt x="f6" y="f5"/>
                </a:lnTo>
                <a:lnTo>
                  <a:pt x="f10" y="f5"/>
                </a:lnTo>
                <a:lnTo>
                  <a:pt x="f11" y="f12"/>
                </a:lnTo>
                <a:lnTo>
                  <a:pt x="f13" y="f14"/>
                </a:lnTo>
                <a:lnTo>
                  <a:pt x="f13" y="f14"/>
                </a:lnTo>
                <a:lnTo>
                  <a:pt x="f15" y="f16"/>
                </a:lnTo>
                <a:lnTo>
                  <a:pt x="f8" y="f12"/>
                </a:lnTo>
                <a:lnTo>
                  <a:pt x="f9" y="f5"/>
                </a:lnTo>
                <a:lnTo>
                  <a:pt x="f5" y="f5"/>
                </a:lnTo>
                <a:lnTo>
                  <a:pt x="f5" y="f9"/>
                </a:lnTo>
                <a:lnTo>
                  <a:pt x="f12" y="f8"/>
                </a:lnTo>
                <a:lnTo>
                  <a:pt x="f16" y="f15"/>
                </a:lnTo>
                <a:lnTo>
                  <a:pt x="f12" y="f11"/>
                </a:lnTo>
                <a:lnTo>
                  <a:pt x="f5" y="f10"/>
                </a:lnTo>
                <a:lnTo>
                  <a:pt x="f5" y="f6"/>
                </a:lnTo>
                <a:lnTo>
                  <a:pt x="f9" y="f6"/>
                </a:lnTo>
                <a:lnTo>
                  <a:pt x="f8" y="f7"/>
                </a:lnTo>
                <a:lnTo>
                  <a:pt x="f15" y="f17"/>
                </a:lnTo>
                <a:lnTo>
                  <a:pt x="f13" y="f18"/>
                </a:lnTo>
                <a:lnTo>
                  <a:pt x="f13" y="f18"/>
                </a:lnTo>
                <a:lnTo>
                  <a:pt x="f11" y="f7"/>
                </a:lnTo>
                <a:lnTo>
                  <a:pt x="f10" y="f6"/>
                </a:lnTo>
                <a:lnTo>
                  <a:pt x="f6" y="f6"/>
                </a:lnTo>
                <a:lnTo>
                  <a:pt x="f6" y="f10"/>
                </a:lnTo>
                <a:lnTo>
                  <a:pt x="f7" y="f11"/>
                </a:lnTo>
                <a:lnTo>
                  <a:pt x="f18" y="f13"/>
                </a:lnTo>
                <a:lnTo>
                  <a:pt x="f18" y="f13"/>
                </a:lnTo>
                <a:lnTo>
                  <a:pt x="f17" y="f15"/>
                </a:lnTo>
                <a:lnTo>
                  <a:pt x="f18" y="f19"/>
                </a:lnTo>
                <a:lnTo>
                  <a:pt x="f7" y="f8"/>
                </a:lnTo>
                <a:close/>
              </a:path>
            </a:pathLst>
          </a:custGeom>
          <a:solidFill>
            <a:schemeClr val="tx2"/>
          </a:solidFill>
          <a:ln cap="flat">
            <a:noFill/>
            <a:prstDash val="solid"/>
          </a:ln>
        </p:spPr>
        <p:txBody>
          <a:bodyPr vert="horz" wrap="square" lIns="121916" tIns="60963" rIns="121916" bIns="60963" anchor="t" anchorCtr="0" compatLnSpc="1">
            <a:noAutofit/>
          </a:bodyPr>
          <a:lstStyle/>
          <a:p>
            <a:pPr marL="0" marR="0" lvl="0" indent="0" algn="l" defTabSz="60958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th-TH" sz="5333" b="0" i="0" u="none" strike="noStrike" kern="1200" cap="none" spc="0" baseline="0">
              <a:solidFill>
                <a:schemeClr val="bg1"/>
              </a:solidFill>
              <a:uFillTx/>
              <a:latin typeface="Calibri"/>
              <a:cs typeface="Cordia New" pitchFamily="34"/>
            </a:endParaRPr>
          </a:p>
        </p:txBody>
      </p:sp>
      <p:sp>
        <p:nvSpPr>
          <p:cNvPr id="37" name="Freeform 481">
            <a:extLst>
              <a:ext uri="{FF2B5EF4-FFF2-40B4-BE49-F238E27FC236}">
                <a16:creationId xmlns:a16="http://schemas.microsoft.com/office/drawing/2014/main" id="{65689DEF-2A47-C3B7-A988-E5C11738F52F}"/>
              </a:ext>
            </a:extLst>
          </p:cNvPr>
          <p:cNvSpPr/>
          <p:nvPr/>
        </p:nvSpPr>
        <p:spPr>
          <a:xfrm>
            <a:off x="5383259" y="2946180"/>
            <a:ext cx="370030" cy="379814"/>
          </a:xfrm>
          <a:custGeom>
            <a:avLst/>
            <a:gdLst>
              <a:gd name="f0" fmla="val 10800000"/>
              <a:gd name="f1" fmla="val 5400000"/>
              <a:gd name="f2" fmla="val 180"/>
              <a:gd name="f3" fmla="val w"/>
              <a:gd name="f4" fmla="val h"/>
              <a:gd name="f5" fmla="val 0"/>
              <a:gd name="f6" fmla="val 64"/>
              <a:gd name="f7" fmla="val 40"/>
              <a:gd name="f8" fmla="val 6"/>
              <a:gd name="f9" fmla="val 7"/>
              <a:gd name="f10" fmla="val 41"/>
              <a:gd name="f11" fmla="val 42"/>
              <a:gd name="f12" fmla="val 43"/>
              <a:gd name="f13" fmla="val 45"/>
              <a:gd name="f14" fmla="val 46"/>
              <a:gd name="f15" fmla="val 47"/>
              <a:gd name="f16" fmla="val 49"/>
              <a:gd name="f17" fmla="val 50"/>
              <a:gd name="f18" fmla="val 51"/>
              <a:gd name="f19" fmla="val 53"/>
              <a:gd name="f20" fmla="val 54"/>
              <a:gd name="f21" fmla="val 60"/>
              <a:gd name="f22" fmla="val 14"/>
              <a:gd name="f23" fmla="val 24"/>
              <a:gd name="f24" fmla="val 34"/>
              <a:gd name="f25" fmla="val 16"/>
              <a:gd name="f26" fmla="val 10"/>
              <a:gd name="f27" fmla="val 57"/>
              <a:gd name="f28" fmla="val 11"/>
              <a:gd name="f29" fmla="val 55"/>
              <a:gd name="f30" fmla="val 19"/>
              <a:gd name="f31" fmla="val 56"/>
              <a:gd name="f32" fmla="val 29"/>
              <a:gd name="f33" fmla="val 38"/>
              <a:gd name="f34" fmla="val 32"/>
              <a:gd name="f35" fmla="val 52"/>
              <a:gd name="f36" fmla="val 48"/>
              <a:gd name="f37" fmla="val 44"/>
              <a:gd name="f38" fmla="val 35"/>
              <a:gd name="f39" fmla="val 20"/>
              <a:gd name="f40" fmla="val 28"/>
              <a:gd name="f41" fmla="val 12"/>
              <a:gd name="f42" fmla="val 36"/>
              <a:gd name="f43" fmla="val 8"/>
              <a:gd name="f44" fmla="val 33"/>
              <a:gd name="f45" fmla="val 4"/>
              <a:gd name="f46" fmla="+- 0 0 -90"/>
              <a:gd name="f47" fmla="*/ f3 1 64"/>
              <a:gd name="f48" fmla="*/ f4 1 64"/>
              <a:gd name="f49" fmla="val f5"/>
              <a:gd name="f50" fmla="val f6"/>
              <a:gd name="f51" fmla="*/ f46 f0 1"/>
              <a:gd name="f52" fmla="+- f50 0 f49"/>
              <a:gd name="f53" fmla="*/ f51 1 f2"/>
              <a:gd name="f54" fmla="*/ f52 1 64"/>
              <a:gd name="f55" fmla="*/ 64 f52 1"/>
              <a:gd name="f56" fmla="*/ 40 f52 1"/>
              <a:gd name="f57" fmla="*/ 0 f52 1"/>
              <a:gd name="f58" fmla="*/ 6 f52 1"/>
              <a:gd name="f59" fmla="*/ 7 f52 1"/>
              <a:gd name="f60" fmla="*/ 42 f52 1"/>
              <a:gd name="f61" fmla="*/ 46 f52 1"/>
              <a:gd name="f62" fmla="*/ 50 f52 1"/>
              <a:gd name="f63" fmla="*/ 54 f52 1"/>
              <a:gd name="f64" fmla="*/ 24 f52 1"/>
              <a:gd name="f65" fmla="*/ 41 f52 1"/>
              <a:gd name="f66" fmla="*/ 60 f52 1"/>
              <a:gd name="f67" fmla="*/ 10 f52 1"/>
              <a:gd name="f68" fmla="*/ 11 f52 1"/>
              <a:gd name="f69" fmla="*/ 53 f52 1"/>
              <a:gd name="f70" fmla="*/ 56 f52 1"/>
              <a:gd name="f71" fmla="*/ 38 f52 1"/>
              <a:gd name="f72" fmla="*/ 52 f52 1"/>
              <a:gd name="f73" fmla="*/ 45 f52 1"/>
              <a:gd name="f74" fmla="*/ 48 f52 1"/>
              <a:gd name="f75" fmla="*/ 44 f52 1"/>
              <a:gd name="f76" fmla="*/ 32 f52 1"/>
              <a:gd name="f77" fmla="*/ 14 f52 1"/>
              <a:gd name="f78" fmla="*/ 20 f52 1"/>
              <a:gd name="f79" fmla="*/ 16 f52 1"/>
              <a:gd name="f80" fmla="*/ 12 f52 1"/>
              <a:gd name="f81" fmla="*/ 28 f52 1"/>
              <a:gd name="f82" fmla="*/ 8 f52 1"/>
              <a:gd name="f83" fmla="*/ 36 f52 1"/>
              <a:gd name="f84" fmla="*/ 4 f52 1"/>
              <a:gd name="f85" fmla="+- f53 0 f1"/>
              <a:gd name="f86" fmla="*/ f55 1 64"/>
              <a:gd name="f87" fmla="*/ f56 1 64"/>
              <a:gd name="f88" fmla="*/ f57 1 64"/>
              <a:gd name="f89" fmla="*/ f58 1 64"/>
              <a:gd name="f90" fmla="*/ f59 1 64"/>
              <a:gd name="f91" fmla="*/ f60 1 64"/>
              <a:gd name="f92" fmla="*/ f61 1 64"/>
              <a:gd name="f93" fmla="*/ f62 1 64"/>
              <a:gd name="f94" fmla="*/ f63 1 64"/>
              <a:gd name="f95" fmla="*/ f64 1 64"/>
              <a:gd name="f96" fmla="*/ f65 1 64"/>
              <a:gd name="f97" fmla="*/ f66 1 64"/>
              <a:gd name="f98" fmla="*/ f67 1 64"/>
              <a:gd name="f99" fmla="*/ f68 1 64"/>
              <a:gd name="f100" fmla="*/ f69 1 64"/>
              <a:gd name="f101" fmla="*/ f70 1 64"/>
              <a:gd name="f102" fmla="*/ f71 1 64"/>
              <a:gd name="f103" fmla="*/ f72 1 64"/>
              <a:gd name="f104" fmla="*/ f73 1 64"/>
              <a:gd name="f105" fmla="*/ f74 1 64"/>
              <a:gd name="f106" fmla="*/ f75 1 64"/>
              <a:gd name="f107" fmla="*/ f76 1 64"/>
              <a:gd name="f108" fmla="*/ f77 1 64"/>
              <a:gd name="f109" fmla="*/ f78 1 64"/>
              <a:gd name="f110" fmla="*/ f79 1 64"/>
              <a:gd name="f111" fmla="*/ f80 1 64"/>
              <a:gd name="f112" fmla="*/ f81 1 64"/>
              <a:gd name="f113" fmla="*/ f82 1 64"/>
              <a:gd name="f114" fmla="*/ f83 1 64"/>
              <a:gd name="f115" fmla="*/ f84 1 64"/>
              <a:gd name="f116" fmla="*/ 0 1 f54"/>
              <a:gd name="f117" fmla="*/ f50 1 f54"/>
              <a:gd name="f118" fmla="*/ f86 1 f54"/>
              <a:gd name="f119" fmla="*/ f87 1 f54"/>
              <a:gd name="f120" fmla="*/ f88 1 f54"/>
              <a:gd name="f121" fmla="*/ f89 1 f54"/>
              <a:gd name="f122" fmla="*/ f90 1 f54"/>
              <a:gd name="f123" fmla="*/ f91 1 f54"/>
              <a:gd name="f124" fmla="*/ f92 1 f54"/>
              <a:gd name="f125" fmla="*/ f93 1 f54"/>
              <a:gd name="f126" fmla="*/ f94 1 f54"/>
              <a:gd name="f127" fmla="*/ f95 1 f54"/>
              <a:gd name="f128" fmla="*/ f96 1 f54"/>
              <a:gd name="f129" fmla="*/ f97 1 f54"/>
              <a:gd name="f130" fmla="*/ f98 1 f54"/>
              <a:gd name="f131" fmla="*/ f99 1 f54"/>
              <a:gd name="f132" fmla="*/ f100 1 f54"/>
              <a:gd name="f133" fmla="*/ f101 1 f54"/>
              <a:gd name="f134" fmla="*/ f102 1 f54"/>
              <a:gd name="f135" fmla="*/ f103 1 f54"/>
              <a:gd name="f136" fmla="*/ f104 1 f54"/>
              <a:gd name="f137" fmla="*/ f105 1 f54"/>
              <a:gd name="f138" fmla="*/ f106 1 f54"/>
              <a:gd name="f139" fmla="*/ f107 1 f54"/>
              <a:gd name="f140" fmla="*/ f108 1 f54"/>
              <a:gd name="f141" fmla="*/ f109 1 f54"/>
              <a:gd name="f142" fmla="*/ f110 1 f54"/>
              <a:gd name="f143" fmla="*/ f111 1 f54"/>
              <a:gd name="f144" fmla="*/ f112 1 f54"/>
              <a:gd name="f145" fmla="*/ f113 1 f54"/>
              <a:gd name="f146" fmla="*/ f114 1 f54"/>
              <a:gd name="f147" fmla="*/ f115 1 f54"/>
              <a:gd name="f148" fmla="*/ f116 f47 1"/>
              <a:gd name="f149" fmla="*/ f117 f47 1"/>
              <a:gd name="f150" fmla="*/ f117 f48 1"/>
              <a:gd name="f151" fmla="*/ f116 f48 1"/>
              <a:gd name="f152" fmla="*/ f118 f47 1"/>
              <a:gd name="f153" fmla="*/ f119 f48 1"/>
              <a:gd name="f154" fmla="*/ f120 f48 1"/>
              <a:gd name="f155" fmla="*/ f120 f47 1"/>
              <a:gd name="f156" fmla="*/ f121 f47 1"/>
              <a:gd name="f157" fmla="*/ f122 f47 1"/>
              <a:gd name="f158" fmla="*/ f123 f48 1"/>
              <a:gd name="f159" fmla="*/ f124 f48 1"/>
              <a:gd name="f160" fmla="*/ f125 f48 1"/>
              <a:gd name="f161" fmla="*/ f126 f48 1"/>
              <a:gd name="f162" fmla="*/ f127 f47 1"/>
              <a:gd name="f163" fmla="*/ f118 f48 1"/>
              <a:gd name="f164" fmla="*/ f123 f47 1"/>
              <a:gd name="f165" fmla="*/ f128 f47 1"/>
              <a:gd name="f166" fmla="*/ f129 f48 1"/>
              <a:gd name="f167" fmla="*/ f130 f47 1"/>
              <a:gd name="f168" fmla="*/ f131 f47 1"/>
              <a:gd name="f169" fmla="*/ f132 f48 1"/>
              <a:gd name="f170" fmla="*/ f133 f48 1"/>
              <a:gd name="f171" fmla="*/ f134 f47 1"/>
              <a:gd name="f172" fmla="*/ f135 f48 1"/>
              <a:gd name="f173" fmla="*/ f136 f48 1"/>
              <a:gd name="f174" fmla="*/ f137 f48 1"/>
              <a:gd name="f175" fmla="*/ f138 f48 1"/>
              <a:gd name="f176" fmla="*/ f134 f48 1"/>
              <a:gd name="f177" fmla="*/ f139 f48 1"/>
              <a:gd name="f178" fmla="*/ f140 f47 1"/>
              <a:gd name="f179" fmla="*/ f141 f48 1"/>
              <a:gd name="f180" fmla="*/ f142 f48 1"/>
              <a:gd name="f181" fmla="*/ f141 f47 1"/>
              <a:gd name="f182" fmla="*/ f139 f47 1"/>
              <a:gd name="f183" fmla="*/ f143 f48 1"/>
              <a:gd name="f184" fmla="*/ f119 f47 1"/>
              <a:gd name="f185" fmla="*/ f144 f48 1"/>
              <a:gd name="f186" fmla="*/ f133 f47 1"/>
              <a:gd name="f187" fmla="*/ f145 f48 1"/>
              <a:gd name="f188" fmla="*/ f145 f47 1"/>
              <a:gd name="f189" fmla="*/ f146 f48 1"/>
              <a:gd name="f190" fmla="*/ f147 f47 1"/>
              <a:gd name="f191" fmla="*/ f147 f48 1"/>
              <a:gd name="f192" fmla="*/ f129 f47 1"/>
              <a:gd name="f193" fmla="*/ f138 f47 1"/>
              <a:gd name="f194" fmla="*/ f125 f47 1"/>
            </a:gdLst>
            <a:ahLst/>
            <a:cxnLst>
              <a:cxn ang="3cd4">
                <a:pos x="hc" y="t"/>
              </a:cxn>
              <a:cxn ang="0">
                <a:pos x="r" y="vc"/>
              </a:cxn>
              <a:cxn ang="cd4">
                <a:pos x="hc" y="b"/>
              </a:cxn>
              <a:cxn ang="cd2">
                <a:pos x="l" y="vc"/>
              </a:cxn>
              <a:cxn ang="f85">
                <a:pos x="f152" y="f153"/>
              </a:cxn>
              <a:cxn ang="f85">
                <a:pos x="f152" y="f154"/>
              </a:cxn>
              <a:cxn ang="f85">
                <a:pos x="f155" y="f154"/>
              </a:cxn>
              <a:cxn ang="f85">
                <a:pos x="f155" y="f153"/>
              </a:cxn>
              <a:cxn ang="f85">
                <a:pos x="f156" y="f153"/>
              </a:cxn>
              <a:cxn ang="f85">
                <a:pos x="f157" y="f158"/>
              </a:cxn>
              <a:cxn ang="f85">
                <a:pos x="f156" y="f159"/>
              </a:cxn>
              <a:cxn ang="f85">
                <a:pos x="f157" y="f160"/>
              </a:cxn>
              <a:cxn ang="f85">
                <a:pos x="f156" y="f161"/>
              </a:cxn>
              <a:cxn ang="f85">
                <a:pos x="f162" y="f163"/>
              </a:cxn>
              <a:cxn ang="f85">
                <a:pos x="f164" y="f161"/>
              </a:cxn>
              <a:cxn ang="f85">
                <a:pos x="f165" y="f160"/>
              </a:cxn>
              <a:cxn ang="f85">
                <a:pos x="f164" y="f159"/>
              </a:cxn>
              <a:cxn ang="f85">
                <a:pos x="f165" y="f158"/>
              </a:cxn>
              <a:cxn ang="f85">
                <a:pos x="f164" y="f153"/>
              </a:cxn>
              <a:cxn ang="f85">
                <a:pos x="f152" y="f153"/>
              </a:cxn>
              <a:cxn ang="f85">
                <a:pos x="f162" y="f166"/>
              </a:cxn>
              <a:cxn ang="f85">
                <a:pos x="f167" y="f161"/>
              </a:cxn>
              <a:cxn ang="f85">
                <a:pos x="f168" y="f169"/>
              </a:cxn>
              <a:cxn ang="f85">
                <a:pos x="f162" y="f170"/>
              </a:cxn>
              <a:cxn ang="f85">
                <a:pos x="f171" y="f169"/>
              </a:cxn>
              <a:cxn ang="f85">
                <a:pos x="f171" y="f161"/>
              </a:cxn>
              <a:cxn ang="f85">
                <a:pos x="f162" y="f166"/>
              </a:cxn>
              <a:cxn ang="f85">
                <a:pos x="f162" y="f172"/>
              </a:cxn>
              <a:cxn ang="f85">
                <a:pos x="f167" y="f159"/>
              </a:cxn>
              <a:cxn ang="f85">
                <a:pos x="f168" y="f173"/>
              </a:cxn>
              <a:cxn ang="f85">
                <a:pos x="f162" y="f174"/>
              </a:cxn>
              <a:cxn ang="f85">
                <a:pos x="f171" y="f173"/>
              </a:cxn>
              <a:cxn ang="f85">
                <a:pos x="f171" y="f159"/>
              </a:cxn>
              <a:cxn ang="f85">
                <a:pos x="f162" y="f172"/>
              </a:cxn>
              <a:cxn ang="f85">
                <a:pos x="f162" y="f175"/>
              </a:cxn>
              <a:cxn ang="f85">
                <a:pos x="f167" y="f176"/>
              </a:cxn>
              <a:cxn ang="f85">
                <a:pos x="f162" y="f177"/>
              </a:cxn>
              <a:cxn ang="f85">
                <a:pos x="f171" y="f176"/>
              </a:cxn>
              <a:cxn ang="f85">
                <a:pos x="f162" y="f175"/>
              </a:cxn>
              <a:cxn ang="f85">
                <a:pos x="f178" y="f179"/>
              </a:cxn>
              <a:cxn ang="f85">
                <a:pos x="f178" y="f180"/>
              </a:cxn>
              <a:cxn ang="f85">
                <a:pos x="f181" y="f180"/>
              </a:cxn>
              <a:cxn ang="f85">
                <a:pos x="f181" y="f179"/>
              </a:cxn>
              <a:cxn ang="f85">
                <a:pos x="f178" y="f179"/>
              </a:cxn>
              <a:cxn ang="f85">
                <a:pos x="f162" y="f179"/>
              </a:cxn>
              <a:cxn ang="f85">
                <a:pos x="f182" y="f183"/>
              </a:cxn>
              <a:cxn ang="f85">
                <a:pos x="f184" y="f179"/>
              </a:cxn>
              <a:cxn ang="f85">
                <a:pos x="f182" y="f185"/>
              </a:cxn>
              <a:cxn ang="f85">
                <a:pos x="f162" y="f179"/>
              </a:cxn>
              <a:cxn ang="f85">
                <a:pos x="f171" y="f177"/>
              </a:cxn>
              <a:cxn ang="f85">
                <a:pos x="f186" y="f177"/>
              </a:cxn>
              <a:cxn ang="f85">
                <a:pos x="f186" y="f187"/>
              </a:cxn>
              <a:cxn ang="f85">
                <a:pos x="f188" y="f187"/>
              </a:cxn>
              <a:cxn ang="f85">
                <a:pos x="f188" y="f177"/>
              </a:cxn>
              <a:cxn ang="f85">
                <a:pos x="f167" y="f177"/>
              </a:cxn>
              <a:cxn ang="f85">
                <a:pos x="f156" y="f189"/>
              </a:cxn>
              <a:cxn ang="f85">
                <a:pos x="f190" y="f189"/>
              </a:cxn>
              <a:cxn ang="f85">
                <a:pos x="f190" y="f191"/>
              </a:cxn>
              <a:cxn ang="f85">
                <a:pos x="f192" y="f191"/>
              </a:cxn>
              <a:cxn ang="f85">
                <a:pos x="f192" y="f189"/>
              </a:cxn>
              <a:cxn ang="f85">
                <a:pos x="f164" y="f189"/>
              </a:cxn>
              <a:cxn ang="f85">
                <a:pos x="f171" y="f177"/>
              </a:cxn>
              <a:cxn ang="f85">
                <a:pos x="f193" y="f179"/>
              </a:cxn>
              <a:cxn ang="f85">
                <a:pos x="f193" y="f180"/>
              </a:cxn>
              <a:cxn ang="f85">
                <a:pos x="f194" y="f180"/>
              </a:cxn>
              <a:cxn ang="f85">
                <a:pos x="f194" y="f179"/>
              </a:cxn>
              <a:cxn ang="f85">
                <a:pos x="f193" y="f179"/>
              </a:cxn>
            </a:cxnLst>
            <a:rect l="f148" t="f151" r="f149" b="f150"/>
            <a:pathLst>
              <a:path w="64" h="64">
                <a:moveTo>
                  <a:pt x="f6" y="f7"/>
                </a:moveTo>
                <a:cubicBezTo>
                  <a:pt x="f6" y="f5"/>
                  <a:pt x="f6" y="f5"/>
                  <a:pt x="f6" y="f5"/>
                </a:cubicBezTo>
                <a:cubicBezTo>
                  <a:pt x="f5" y="f5"/>
                  <a:pt x="f5" y="f5"/>
                  <a:pt x="f5" y="f5"/>
                </a:cubicBezTo>
                <a:cubicBezTo>
                  <a:pt x="f5" y="f7"/>
                  <a:pt x="f5" y="f7"/>
                  <a:pt x="f5" y="f7"/>
                </a:cubicBezTo>
                <a:cubicBezTo>
                  <a:pt x="f8" y="f7"/>
                  <a:pt x="f8" y="f7"/>
                  <a:pt x="f8" y="f7"/>
                </a:cubicBezTo>
                <a:cubicBezTo>
                  <a:pt x="f9" y="f10"/>
                  <a:pt x="f9" y="f10"/>
                  <a:pt x="f9" y="f11"/>
                </a:cubicBezTo>
                <a:cubicBezTo>
                  <a:pt x="f9" y="f12"/>
                  <a:pt x="f8" y="f13"/>
                  <a:pt x="f8" y="f14"/>
                </a:cubicBezTo>
                <a:cubicBezTo>
                  <a:pt x="f8" y="f15"/>
                  <a:pt x="f9" y="f16"/>
                  <a:pt x="f9" y="f17"/>
                </a:cubicBezTo>
                <a:cubicBezTo>
                  <a:pt x="f9" y="f18"/>
                  <a:pt x="f8" y="f19"/>
                  <a:pt x="f8" y="f20"/>
                </a:cubicBezTo>
                <a:cubicBezTo>
                  <a:pt x="f8" y="f21"/>
                  <a:pt x="f22" y="f6"/>
                  <a:pt x="f23" y="f6"/>
                </a:cubicBezTo>
                <a:cubicBezTo>
                  <a:pt x="f24" y="f6"/>
                  <a:pt x="f11" y="f21"/>
                  <a:pt x="f11" y="f20"/>
                </a:cubicBezTo>
                <a:cubicBezTo>
                  <a:pt x="f11" y="f19"/>
                  <a:pt x="f10" y="f18"/>
                  <a:pt x="f10" y="f17"/>
                </a:cubicBezTo>
                <a:cubicBezTo>
                  <a:pt x="f10" y="f16"/>
                  <a:pt x="f11" y="f15"/>
                  <a:pt x="f11" y="f14"/>
                </a:cubicBezTo>
                <a:cubicBezTo>
                  <a:pt x="f11" y="f13"/>
                  <a:pt x="f10" y="f12"/>
                  <a:pt x="f10" y="f11"/>
                </a:cubicBezTo>
                <a:cubicBezTo>
                  <a:pt x="f10" y="f10"/>
                  <a:pt x="f10" y="f10"/>
                  <a:pt x="f11" y="f7"/>
                </a:cubicBezTo>
                <a:lnTo>
                  <a:pt x="f6" y="f7"/>
                </a:lnTo>
                <a:close/>
                <a:moveTo>
                  <a:pt x="f23" y="f21"/>
                </a:moveTo>
                <a:cubicBezTo>
                  <a:pt x="f25" y="f21"/>
                  <a:pt x="f26" y="f27"/>
                  <a:pt x="f26" y="f20"/>
                </a:cubicBezTo>
                <a:cubicBezTo>
                  <a:pt x="f26" y="f20"/>
                  <a:pt x="f26" y="f19"/>
                  <a:pt x="f28" y="f19"/>
                </a:cubicBezTo>
                <a:cubicBezTo>
                  <a:pt x="f22" y="f29"/>
                  <a:pt x="f30" y="f31"/>
                  <a:pt x="f23" y="f31"/>
                </a:cubicBezTo>
                <a:cubicBezTo>
                  <a:pt x="f32" y="f31"/>
                  <a:pt x="f24" y="f29"/>
                  <a:pt x="f33" y="f19"/>
                </a:cubicBezTo>
                <a:cubicBezTo>
                  <a:pt x="f33" y="f19"/>
                  <a:pt x="f33" y="f20"/>
                  <a:pt x="f33" y="f20"/>
                </a:cubicBezTo>
                <a:cubicBezTo>
                  <a:pt x="f33" y="f27"/>
                  <a:pt x="f34" y="f21"/>
                  <a:pt x="f23" y="f21"/>
                </a:cubicBezTo>
                <a:close/>
                <a:moveTo>
                  <a:pt x="f23" y="f35"/>
                </a:moveTo>
                <a:cubicBezTo>
                  <a:pt x="f25" y="f35"/>
                  <a:pt x="f26" y="f16"/>
                  <a:pt x="f26" y="f14"/>
                </a:cubicBezTo>
                <a:cubicBezTo>
                  <a:pt x="f26" y="f14"/>
                  <a:pt x="f26" y="f13"/>
                  <a:pt x="f28" y="f13"/>
                </a:cubicBezTo>
                <a:cubicBezTo>
                  <a:pt x="f22" y="f15"/>
                  <a:pt x="f30" y="f36"/>
                  <a:pt x="f23" y="f36"/>
                </a:cubicBezTo>
                <a:cubicBezTo>
                  <a:pt x="f32" y="f36"/>
                  <a:pt x="f24" y="f15"/>
                  <a:pt x="f33" y="f13"/>
                </a:cubicBezTo>
                <a:cubicBezTo>
                  <a:pt x="f33" y="f13"/>
                  <a:pt x="f33" y="f14"/>
                  <a:pt x="f33" y="f14"/>
                </a:cubicBezTo>
                <a:cubicBezTo>
                  <a:pt x="f33" y="f16"/>
                  <a:pt x="f34" y="f35"/>
                  <a:pt x="f23" y="f35"/>
                </a:cubicBezTo>
                <a:close/>
                <a:moveTo>
                  <a:pt x="f23" y="f37"/>
                </a:moveTo>
                <a:cubicBezTo>
                  <a:pt x="f25" y="f37"/>
                  <a:pt x="f26" y="f10"/>
                  <a:pt x="f26" y="f33"/>
                </a:cubicBezTo>
                <a:cubicBezTo>
                  <a:pt x="f26" y="f38"/>
                  <a:pt x="f25" y="f34"/>
                  <a:pt x="f23" y="f34"/>
                </a:cubicBezTo>
                <a:cubicBezTo>
                  <a:pt x="f34" y="f34"/>
                  <a:pt x="f33" y="f38"/>
                  <a:pt x="f33" y="f33"/>
                </a:cubicBezTo>
                <a:cubicBezTo>
                  <a:pt x="f33" y="f10"/>
                  <a:pt x="f34" y="f37"/>
                  <a:pt x="f23" y="f37"/>
                </a:cubicBezTo>
                <a:close/>
                <a:moveTo>
                  <a:pt x="f22" y="f39"/>
                </a:moveTo>
                <a:cubicBezTo>
                  <a:pt x="f22" y="f25"/>
                  <a:pt x="f22" y="f25"/>
                  <a:pt x="f22" y="f25"/>
                </a:cubicBezTo>
                <a:cubicBezTo>
                  <a:pt x="f39" y="f25"/>
                  <a:pt x="f39" y="f25"/>
                  <a:pt x="f39" y="f25"/>
                </a:cubicBezTo>
                <a:cubicBezTo>
                  <a:pt x="f39" y="f39"/>
                  <a:pt x="f39" y="f39"/>
                  <a:pt x="f39" y="f39"/>
                </a:cubicBezTo>
                <a:lnTo>
                  <a:pt x="f22" y="f39"/>
                </a:lnTo>
                <a:close/>
                <a:moveTo>
                  <a:pt x="f23" y="f39"/>
                </a:moveTo>
                <a:cubicBezTo>
                  <a:pt x="f23" y="f25"/>
                  <a:pt x="f40" y="f41"/>
                  <a:pt x="f34" y="f41"/>
                </a:cubicBezTo>
                <a:cubicBezTo>
                  <a:pt x="f42" y="f41"/>
                  <a:pt x="f7" y="f25"/>
                  <a:pt x="f7" y="f39"/>
                </a:cubicBezTo>
                <a:cubicBezTo>
                  <a:pt x="f7" y="f23"/>
                  <a:pt x="f42" y="f40"/>
                  <a:pt x="f34" y="f40"/>
                </a:cubicBezTo>
                <a:cubicBezTo>
                  <a:pt x="f40" y="f40"/>
                  <a:pt x="f23" y="f23"/>
                  <a:pt x="f23" y="f39"/>
                </a:cubicBezTo>
                <a:close/>
                <a:moveTo>
                  <a:pt x="f33" y="f34"/>
                </a:moveTo>
                <a:cubicBezTo>
                  <a:pt x="f31" y="f34"/>
                  <a:pt x="f31" y="f34"/>
                  <a:pt x="f31" y="f34"/>
                </a:cubicBezTo>
                <a:cubicBezTo>
                  <a:pt x="f31" y="f43"/>
                  <a:pt x="f31" y="f43"/>
                  <a:pt x="f31" y="f43"/>
                </a:cubicBezTo>
                <a:cubicBezTo>
                  <a:pt x="f43" y="f43"/>
                  <a:pt x="f43" y="f43"/>
                  <a:pt x="f43" y="f43"/>
                </a:cubicBezTo>
                <a:cubicBezTo>
                  <a:pt x="f43" y="f34"/>
                  <a:pt x="f43" y="f34"/>
                  <a:pt x="f43" y="f34"/>
                </a:cubicBezTo>
                <a:cubicBezTo>
                  <a:pt x="f26" y="f34"/>
                  <a:pt x="f26" y="f34"/>
                  <a:pt x="f26" y="f34"/>
                </a:cubicBezTo>
                <a:cubicBezTo>
                  <a:pt x="f43" y="f44"/>
                  <a:pt x="f9" y="f38"/>
                  <a:pt x="f8" y="f42"/>
                </a:cubicBezTo>
                <a:cubicBezTo>
                  <a:pt x="f45" y="f42"/>
                  <a:pt x="f45" y="f42"/>
                  <a:pt x="f45" y="f42"/>
                </a:cubicBezTo>
                <a:cubicBezTo>
                  <a:pt x="f45" y="f45"/>
                  <a:pt x="f45" y="f45"/>
                  <a:pt x="f45" y="f45"/>
                </a:cubicBezTo>
                <a:cubicBezTo>
                  <a:pt x="f21" y="f45"/>
                  <a:pt x="f21" y="f45"/>
                  <a:pt x="f21" y="f45"/>
                </a:cubicBezTo>
                <a:cubicBezTo>
                  <a:pt x="f21" y="f42"/>
                  <a:pt x="f21" y="f42"/>
                  <a:pt x="f21" y="f42"/>
                </a:cubicBezTo>
                <a:cubicBezTo>
                  <a:pt x="f11" y="f42"/>
                  <a:pt x="f11" y="f42"/>
                  <a:pt x="f11" y="f42"/>
                </a:cubicBezTo>
                <a:cubicBezTo>
                  <a:pt x="f10" y="f38"/>
                  <a:pt x="f7" y="f44"/>
                  <a:pt x="f33" y="f34"/>
                </a:cubicBezTo>
                <a:close/>
                <a:moveTo>
                  <a:pt x="f37" y="f39"/>
                </a:moveTo>
                <a:cubicBezTo>
                  <a:pt x="f37" y="f25"/>
                  <a:pt x="f37" y="f25"/>
                  <a:pt x="f37" y="f25"/>
                </a:cubicBezTo>
                <a:cubicBezTo>
                  <a:pt x="f17" y="f25"/>
                  <a:pt x="f17" y="f25"/>
                  <a:pt x="f17" y="f25"/>
                </a:cubicBezTo>
                <a:cubicBezTo>
                  <a:pt x="f17" y="f39"/>
                  <a:pt x="f17" y="f39"/>
                  <a:pt x="f17" y="f39"/>
                </a:cubicBezTo>
                <a:lnTo>
                  <a:pt x="f37" y="f39"/>
                </a:lnTo>
                <a:close/>
              </a:path>
            </a:pathLst>
          </a:custGeom>
          <a:solidFill>
            <a:schemeClr val="tx2"/>
          </a:solidFill>
          <a:ln cap="flat">
            <a:noFill/>
            <a:prstDash val="solid"/>
          </a:ln>
        </p:spPr>
        <p:txBody>
          <a:bodyPr vert="horz" wrap="square" lIns="121916" tIns="60963" rIns="121916" bIns="60963" anchor="t" anchorCtr="0" compatLnSpc="1">
            <a:noAutofit/>
          </a:bodyPr>
          <a:lstStyle/>
          <a:p>
            <a:pPr marL="0" marR="0" lvl="0" indent="0" algn="l" defTabSz="60958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th-TH" sz="5333" b="0" i="0" u="none" strike="noStrike" kern="1200" cap="none" spc="0" baseline="0">
              <a:solidFill>
                <a:schemeClr val="bg1"/>
              </a:solidFill>
              <a:uFillTx/>
              <a:latin typeface="Calibri"/>
              <a:cs typeface="Cordia New" pitchFamily="34"/>
            </a:endParaRPr>
          </a:p>
        </p:txBody>
      </p:sp>
      <p:pic>
        <p:nvPicPr>
          <p:cNvPr id="38" name="Graphic 25" descr="Handshake">
            <a:extLst>
              <a:ext uri="{FF2B5EF4-FFF2-40B4-BE49-F238E27FC236}">
                <a16:creationId xmlns:a16="http://schemas.microsoft.com/office/drawing/2014/main" id="{3B0C8D7C-9455-5510-C4C2-CA647CE0650F}"/>
              </a:ext>
            </a:extLst>
          </p:cNvPr>
          <p:cNvPicPr>
            <a:picLocks noChangeAspect="1"/>
          </p:cNvPicPr>
          <p:nvPr/>
        </p:nvPicPr>
        <p:blipFill>
          <a:blip r:embed="rId5">
            <a:extLst>
              <a:ext uri="{96DAC541-7B7A-43D3-8B79-37D633B846F1}">
                <asvg:svgBlip xmlns:asvg="http://schemas.microsoft.com/office/drawing/2016/SVG/main" r:embed="rId6"/>
              </a:ext>
            </a:extLst>
          </a:blip>
          <a:srcRect/>
          <a:stretch>
            <a:fillRect/>
          </a:stretch>
        </p:blipFill>
        <p:spPr>
          <a:xfrm>
            <a:off x="5268784" y="4064067"/>
            <a:ext cx="686741" cy="686741"/>
          </a:xfrm>
          <a:prstGeom prst="rect">
            <a:avLst/>
          </a:prstGeom>
          <a:noFill/>
          <a:ln cap="flat">
            <a:noFill/>
          </a:ln>
        </p:spPr>
      </p:pic>
      <p:sp>
        <p:nvSpPr>
          <p:cNvPr id="39" name="Freeform 337">
            <a:extLst>
              <a:ext uri="{FF2B5EF4-FFF2-40B4-BE49-F238E27FC236}">
                <a16:creationId xmlns:a16="http://schemas.microsoft.com/office/drawing/2014/main" id="{50812F49-4A0F-C411-A6FC-7ED28908DD42}"/>
              </a:ext>
            </a:extLst>
          </p:cNvPr>
          <p:cNvSpPr/>
          <p:nvPr/>
        </p:nvSpPr>
        <p:spPr>
          <a:xfrm>
            <a:off x="5401766" y="3533010"/>
            <a:ext cx="333015" cy="365412"/>
          </a:xfrm>
          <a:custGeom>
            <a:avLst/>
            <a:gdLst>
              <a:gd name="f0" fmla="val 10800000"/>
              <a:gd name="f1" fmla="val 5400000"/>
              <a:gd name="f2" fmla="val 180"/>
              <a:gd name="f3" fmla="val w"/>
              <a:gd name="f4" fmla="val h"/>
              <a:gd name="f5" fmla="val 0"/>
              <a:gd name="f6" fmla="val 44"/>
              <a:gd name="f7" fmla="val 59"/>
              <a:gd name="f8" fmla="val 40"/>
              <a:gd name="f9" fmla="val 23"/>
              <a:gd name="f10" fmla="val 17"/>
              <a:gd name="f11" fmla="val 8"/>
              <a:gd name="f12" fmla="val 32"/>
              <a:gd name="f13" fmla="val 22"/>
              <a:gd name="f14" fmla="val 12"/>
              <a:gd name="f15" fmla="val 4"/>
              <a:gd name="f16" fmla="val 25"/>
              <a:gd name="f17" fmla="val 51"/>
              <a:gd name="f18" fmla="val 18"/>
              <a:gd name="f19" fmla="val 20"/>
              <a:gd name="f20" fmla="val 42"/>
              <a:gd name="f21" fmla="val 19"/>
              <a:gd name="f22" fmla="val 41"/>
              <a:gd name="f23" fmla="val 39"/>
              <a:gd name="f24" fmla="val 37"/>
              <a:gd name="f25" fmla="val 36"/>
              <a:gd name="f26" fmla="val 21"/>
              <a:gd name="f27" fmla="val 24"/>
              <a:gd name="f28" fmla="val 27"/>
              <a:gd name="f29" fmla="+- 0 0 -90"/>
              <a:gd name="f30" fmla="*/ f3 1 44"/>
              <a:gd name="f31" fmla="*/ f4 1 59"/>
              <a:gd name="f32" fmla="val f5"/>
              <a:gd name="f33" fmla="val f6"/>
              <a:gd name="f34" fmla="val f7"/>
              <a:gd name="f35" fmla="*/ f29 f0 1"/>
              <a:gd name="f36" fmla="+- f34 0 f32"/>
              <a:gd name="f37" fmla="+- f33 0 f32"/>
              <a:gd name="f38" fmla="*/ f35 1 f2"/>
              <a:gd name="f39" fmla="*/ f37 1 44"/>
              <a:gd name="f40" fmla="*/ f36 1 59"/>
              <a:gd name="f41" fmla="*/ 2147483647 f37 1"/>
              <a:gd name="f42" fmla="*/ 2147483647 f36 1"/>
              <a:gd name="f43" fmla="*/ 0 f36 1"/>
              <a:gd name="f44" fmla="*/ 0 f37 1"/>
              <a:gd name="f45" fmla="+- f38 0 f1"/>
              <a:gd name="f46" fmla="*/ f41 1 44"/>
              <a:gd name="f47" fmla="*/ f42 1 59"/>
              <a:gd name="f48" fmla="*/ f43 1 59"/>
              <a:gd name="f49" fmla="*/ f44 1 44"/>
              <a:gd name="f50" fmla="*/ 0 1 f39"/>
              <a:gd name="f51" fmla="*/ f33 1 f39"/>
              <a:gd name="f52" fmla="*/ 0 1 f40"/>
              <a:gd name="f53" fmla="*/ f34 1 f40"/>
              <a:gd name="f54" fmla="*/ f46 1 f39"/>
              <a:gd name="f55" fmla="*/ f47 1 f40"/>
              <a:gd name="f56" fmla="*/ f48 1 f40"/>
              <a:gd name="f57" fmla="*/ f49 1 f39"/>
              <a:gd name="f58" fmla="*/ f50 f30 1"/>
              <a:gd name="f59" fmla="*/ f51 f30 1"/>
              <a:gd name="f60" fmla="*/ f53 f31 1"/>
              <a:gd name="f61" fmla="*/ f52 f31 1"/>
              <a:gd name="f62" fmla="*/ f54 f30 1"/>
              <a:gd name="f63" fmla="*/ f55 f31 1"/>
              <a:gd name="f64" fmla="*/ f56 f31 1"/>
              <a:gd name="f65" fmla="*/ f57 f30 1"/>
            </a:gdLst>
            <a:ahLst/>
            <a:cxnLst>
              <a:cxn ang="3cd4">
                <a:pos x="hc" y="t"/>
              </a:cxn>
              <a:cxn ang="0">
                <a:pos x="r" y="vc"/>
              </a:cxn>
              <a:cxn ang="cd4">
                <a:pos x="hc" y="b"/>
              </a:cxn>
              <a:cxn ang="cd2">
                <a:pos x="l" y="vc"/>
              </a:cxn>
              <a:cxn ang="f45">
                <a:pos x="f62" y="f63"/>
              </a:cxn>
              <a:cxn ang="f45">
                <a:pos x="f62" y="f63"/>
              </a:cxn>
              <a:cxn ang="f45">
                <a:pos x="f62" y="f64"/>
              </a:cxn>
              <a:cxn ang="f45">
                <a:pos x="f62" y="f63"/>
              </a:cxn>
              <a:cxn ang="f45">
                <a:pos x="f62" y="f63"/>
              </a:cxn>
              <a:cxn ang="f45">
                <a:pos x="f65" y="f63"/>
              </a:cxn>
              <a:cxn ang="f45">
                <a:pos x="f65" y="f63"/>
              </a:cxn>
              <a:cxn ang="f45">
                <a:pos x="f62" y="f63"/>
              </a:cxn>
              <a:cxn ang="f45">
                <a:pos x="f62" y="f63"/>
              </a:cxn>
              <a:cxn ang="f45">
                <a:pos x="f62" y="f63"/>
              </a:cxn>
              <a:cxn ang="f45">
                <a:pos x="f62" y="f63"/>
              </a:cxn>
              <a:cxn ang="f45">
                <a:pos x="f62" y="f63"/>
              </a:cxn>
              <a:cxn ang="f45">
                <a:pos x="f62" y="f63"/>
              </a:cxn>
              <a:cxn ang="f45">
                <a:pos x="f62" y="f63"/>
              </a:cxn>
              <a:cxn ang="f45">
                <a:pos x="f62" y="f63"/>
              </a:cxn>
              <a:cxn ang="f45">
                <a:pos x="f62" y="f63"/>
              </a:cxn>
              <a:cxn ang="f45">
                <a:pos x="f62" y="f63"/>
              </a:cxn>
              <a:cxn ang="f45">
                <a:pos x="f62" y="f63"/>
              </a:cxn>
              <a:cxn ang="f45">
                <a:pos x="f62" y="f63"/>
              </a:cxn>
              <a:cxn ang="f45">
                <a:pos x="f62" y="f63"/>
              </a:cxn>
              <a:cxn ang="f45">
                <a:pos x="f62" y="f63"/>
              </a:cxn>
              <a:cxn ang="f45">
                <a:pos x="f62" y="f63"/>
              </a:cxn>
              <a:cxn ang="f45">
                <a:pos x="f62" y="f63"/>
              </a:cxn>
              <a:cxn ang="f45">
                <a:pos x="f62" y="f63"/>
              </a:cxn>
            </a:cxnLst>
            <a:rect l="f58" t="f61" r="f59" b="f60"/>
            <a:pathLst>
              <a:path w="44" h="59">
                <a:moveTo>
                  <a:pt x="f8" y="f9"/>
                </a:moveTo>
                <a:cubicBezTo>
                  <a:pt x="f8" y="f10"/>
                  <a:pt x="f8" y="f10"/>
                  <a:pt x="f8" y="f10"/>
                </a:cubicBezTo>
                <a:cubicBezTo>
                  <a:pt x="f8" y="f11"/>
                  <a:pt x="f12" y="f5"/>
                  <a:pt x="f13" y="f5"/>
                </a:cubicBezTo>
                <a:cubicBezTo>
                  <a:pt x="f14" y="f5"/>
                  <a:pt x="f15" y="f11"/>
                  <a:pt x="f15" y="f10"/>
                </a:cubicBezTo>
                <a:cubicBezTo>
                  <a:pt x="f15" y="f9"/>
                  <a:pt x="f15" y="f9"/>
                  <a:pt x="f15" y="f9"/>
                </a:cubicBezTo>
                <a:cubicBezTo>
                  <a:pt x="f5" y="f9"/>
                  <a:pt x="f5" y="f9"/>
                  <a:pt x="f5" y="f9"/>
                </a:cubicBezTo>
                <a:cubicBezTo>
                  <a:pt x="f5" y="f7"/>
                  <a:pt x="f5" y="f7"/>
                  <a:pt x="f5" y="f7"/>
                </a:cubicBezTo>
                <a:cubicBezTo>
                  <a:pt x="f6" y="f7"/>
                  <a:pt x="f6" y="f7"/>
                  <a:pt x="f6" y="f7"/>
                </a:cubicBezTo>
                <a:cubicBezTo>
                  <a:pt x="f6" y="f9"/>
                  <a:pt x="f6" y="f9"/>
                  <a:pt x="f6" y="f9"/>
                </a:cubicBezTo>
                <a:lnTo>
                  <a:pt x="f8" y="f9"/>
                </a:lnTo>
                <a:close/>
                <a:moveTo>
                  <a:pt x="f16" y="f17"/>
                </a:moveTo>
                <a:cubicBezTo>
                  <a:pt x="f18" y="f17"/>
                  <a:pt x="f18" y="f17"/>
                  <a:pt x="f18" y="f17"/>
                </a:cubicBezTo>
                <a:cubicBezTo>
                  <a:pt x="f19" y="f20"/>
                  <a:pt x="f19" y="f20"/>
                  <a:pt x="f19" y="f20"/>
                </a:cubicBezTo>
                <a:cubicBezTo>
                  <a:pt x="f21" y="f22"/>
                  <a:pt x="f18" y="f8"/>
                  <a:pt x="f18" y="f23"/>
                </a:cubicBezTo>
                <a:cubicBezTo>
                  <a:pt x="f18" y="f24"/>
                  <a:pt x="f19" y="f25"/>
                  <a:pt x="f26" y="f25"/>
                </a:cubicBezTo>
                <a:cubicBezTo>
                  <a:pt x="f9" y="f25"/>
                  <a:pt x="f16" y="f24"/>
                  <a:pt x="f16" y="f23"/>
                </a:cubicBezTo>
                <a:cubicBezTo>
                  <a:pt x="f16" y="f8"/>
                  <a:pt x="f27" y="f22"/>
                  <a:pt x="f9" y="f20"/>
                </a:cubicBezTo>
                <a:lnTo>
                  <a:pt x="f16" y="f17"/>
                </a:lnTo>
                <a:close/>
                <a:moveTo>
                  <a:pt x="f12" y="f9"/>
                </a:moveTo>
                <a:cubicBezTo>
                  <a:pt x="f14" y="f9"/>
                  <a:pt x="f14" y="f9"/>
                  <a:pt x="f14" y="f9"/>
                </a:cubicBezTo>
                <a:cubicBezTo>
                  <a:pt x="f14" y="f10"/>
                  <a:pt x="f14" y="f10"/>
                  <a:pt x="f14" y="f10"/>
                </a:cubicBezTo>
                <a:cubicBezTo>
                  <a:pt x="f14" y="f14"/>
                  <a:pt x="f10" y="f11"/>
                  <a:pt x="f13" y="f11"/>
                </a:cubicBezTo>
                <a:cubicBezTo>
                  <a:pt x="f28" y="f11"/>
                  <a:pt x="f12" y="f14"/>
                  <a:pt x="f12" y="f10"/>
                </a:cubicBezTo>
                <a:lnTo>
                  <a:pt x="f12" y="f9"/>
                </a:lnTo>
                <a:close/>
              </a:path>
            </a:pathLst>
          </a:custGeom>
          <a:solidFill>
            <a:schemeClr val="tx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2000" b="0" i="0" u="none" strike="noStrike" kern="1200" cap="none" spc="0" baseline="0">
              <a:solidFill>
                <a:schemeClr val="bg1"/>
              </a:solidFill>
              <a:uFillTx/>
              <a:latin typeface="Calibri"/>
            </a:endParaRPr>
          </a:p>
        </p:txBody>
      </p:sp>
      <p:pic>
        <p:nvPicPr>
          <p:cNvPr id="41" name="Graphic 40" descr="Earth globe: Americas with solid fill">
            <a:extLst>
              <a:ext uri="{FF2B5EF4-FFF2-40B4-BE49-F238E27FC236}">
                <a16:creationId xmlns:a16="http://schemas.microsoft.com/office/drawing/2014/main" id="{A482DD5E-5D81-3040-7109-6ABF8B5B21D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268784" y="2256746"/>
            <a:ext cx="539597" cy="522189"/>
          </a:xfrm>
          <a:prstGeom prst="rect">
            <a:avLst/>
          </a:prstGeom>
        </p:spPr>
      </p:pic>
      <p:pic>
        <p:nvPicPr>
          <p:cNvPr id="43" name="Graphic 42" descr="Run outline">
            <a:extLst>
              <a:ext uri="{FF2B5EF4-FFF2-40B4-BE49-F238E27FC236}">
                <a16:creationId xmlns:a16="http://schemas.microsoft.com/office/drawing/2014/main" id="{C307B0E9-FC65-423E-5583-A1043F6AA71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51353" y="2928184"/>
            <a:ext cx="519449" cy="519449"/>
          </a:xfrm>
          <a:prstGeom prst="rect">
            <a:avLst/>
          </a:prstGeom>
        </p:spPr>
      </p:pic>
      <p:pic>
        <p:nvPicPr>
          <p:cNvPr id="44" name="Graphic 11" descr="Ribbon">
            <a:extLst>
              <a:ext uri="{FF2B5EF4-FFF2-40B4-BE49-F238E27FC236}">
                <a16:creationId xmlns:a16="http://schemas.microsoft.com/office/drawing/2014/main" id="{0F56BE7E-BD70-5EEE-D4D3-BC81ADB2DE5D}"/>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47489" y="4172485"/>
            <a:ext cx="461177" cy="461177"/>
          </a:xfrm>
          <a:prstGeom prst="rect">
            <a:avLst/>
          </a:prstGeom>
          <a:noFill/>
          <a:ln cap="flat">
            <a:noFill/>
          </a:ln>
        </p:spPr>
      </p:pic>
      <p:pic>
        <p:nvPicPr>
          <p:cNvPr id="45" name="Graphic 12" descr="Books">
            <a:extLst>
              <a:ext uri="{FF2B5EF4-FFF2-40B4-BE49-F238E27FC236}">
                <a16:creationId xmlns:a16="http://schemas.microsoft.com/office/drawing/2014/main" id="{172AE52D-0C32-EF2A-5EF7-A6C8F5BC16A7}"/>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534207" y="3559176"/>
            <a:ext cx="487740" cy="487740"/>
          </a:xfrm>
          <a:prstGeom prst="rect">
            <a:avLst/>
          </a:prstGeom>
          <a:noFill/>
          <a:ln cap="flat">
            <a:noFill/>
          </a:ln>
        </p:spPr>
      </p:pic>
    </p:spTree>
    <p:extLst>
      <p:ext uri="{BB962C8B-B14F-4D97-AF65-F5344CB8AC3E}">
        <p14:creationId xmlns:p14="http://schemas.microsoft.com/office/powerpoint/2010/main" val="20729962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40544E-42E5-376F-4CAD-5C9E92CFEC64}"/>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A1EC679-7EA8-BB34-023A-7D15ECAFF6DF}"/>
              </a:ext>
            </a:extLst>
          </p:cNvPr>
          <p:cNvSpPr>
            <a:spLocks noGrp="1"/>
          </p:cNvSpPr>
          <p:nvPr>
            <p:ph type="sldNum" sz="quarter" idx="13"/>
          </p:nvPr>
        </p:nvSpPr>
        <p:spPr/>
        <p:txBody>
          <a:bodyPr/>
          <a:lstStyle/>
          <a:p>
            <a:fld id="{D030B88A-A586-41E9-87F5-B66E06292F0C}" type="slidenum">
              <a:rPr lang="en-GB" smtClean="0"/>
              <a:pPr/>
              <a:t>19</a:t>
            </a:fld>
            <a:endParaRPr lang="en-GB"/>
          </a:p>
        </p:txBody>
      </p:sp>
      <p:pic>
        <p:nvPicPr>
          <p:cNvPr id="4" name="Picture 3" descr="A person in a suit&#10;&#10;AI-generated content may be incorrect.">
            <a:extLst>
              <a:ext uri="{FF2B5EF4-FFF2-40B4-BE49-F238E27FC236}">
                <a16:creationId xmlns:a16="http://schemas.microsoft.com/office/drawing/2014/main" id="{3EB0B600-CFD6-4724-90BF-20CD04C2209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866" b="89984" l="9994" r="89885">
                        <a14:foregroundMark x1="49122" y1="16599" x2="49667" y2="11026"/>
                        <a14:foregroundMark x1="49667" y1="11026" x2="54088" y2="7351"/>
                        <a14:foregroundMark x1="50697" y1="8562" x2="52090" y2="7997"/>
                        <a14:foregroundMark x1="49546" y1="20194" x2="50999" y2="8724"/>
                        <a14:foregroundMark x1="50999" y1="8724" x2="58389" y2="6704"/>
                        <a14:foregroundMark x1="58389" y1="6704" x2="50878" y2="9006"/>
                        <a14:foregroundMark x1="50878" y1="9006" x2="59237" y2="6866"/>
                        <a14:foregroundMark x1="59237" y1="6866" x2="62689" y2="7714"/>
                      </a14:backgroundRemoval>
                    </a14:imgEffect>
                  </a14:imgLayer>
                </a14:imgProps>
              </a:ext>
              <a:ext uri="{28A0092B-C50C-407E-A947-70E740481C1C}">
                <a14:useLocalDpi xmlns:a14="http://schemas.microsoft.com/office/drawing/2010/main" val="0"/>
              </a:ext>
            </a:extLst>
          </a:blip>
          <a:srcRect b="38064"/>
          <a:stretch>
            <a:fillRect/>
          </a:stretch>
        </p:blipFill>
        <p:spPr>
          <a:xfrm>
            <a:off x="4974337" y="-589767"/>
            <a:ext cx="8020564" cy="7447767"/>
          </a:xfrm>
          <a:prstGeom prst="rect">
            <a:avLst/>
          </a:prstGeom>
        </p:spPr>
      </p:pic>
      <p:sp>
        <p:nvSpPr>
          <p:cNvPr id="5" name="TextBox 5">
            <a:extLst>
              <a:ext uri="{FF2B5EF4-FFF2-40B4-BE49-F238E27FC236}">
                <a16:creationId xmlns:a16="http://schemas.microsoft.com/office/drawing/2014/main" id="{2E1632B0-53C9-0BD4-38BD-D8E76CE3BA47}"/>
              </a:ext>
            </a:extLst>
          </p:cNvPr>
          <p:cNvSpPr txBox="1"/>
          <p:nvPr/>
        </p:nvSpPr>
        <p:spPr>
          <a:xfrm>
            <a:off x="566526" y="1032658"/>
            <a:ext cx="10216051" cy="1877437"/>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ts val="7200"/>
              </a:lnSpc>
              <a:spcBef>
                <a:spcPts val="0"/>
              </a:spcBef>
              <a:spcAft>
                <a:spcPts val="0"/>
              </a:spcAft>
              <a:buNone/>
              <a:tabLst/>
              <a:defRPr sz="1800" b="0" i="0" u="none" strike="noStrike" kern="0" cap="none" spc="0" baseline="0">
                <a:solidFill>
                  <a:srgbClr val="000000"/>
                </a:solidFill>
                <a:uFillTx/>
              </a:defRPr>
            </a:pPr>
            <a:r>
              <a:rPr lang="en-US" sz="6000" b="0" i="0" u="none" strike="noStrike" kern="1200" cap="none" spc="-150" baseline="0" dirty="0">
                <a:uFillTx/>
              </a:rPr>
              <a:t>Find out more </a:t>
            </a:r>
          </a:p>
          <a:p>
            <a:pPr>
              <a:defRPr sz="1800" b="0" i="0" u="none" strike="noStrike" kern="0" cap="none" spc="0" baseline="0">
                <a:solidFill>
                  <a:srgbClr val="000000"/>
                </a:solidFill>
                <a:uFillTx/>
              </a:defRPr>
            </a:pPr>
            <a:r>
              <a:rPr lang="en-IE" sz="2800" dirty="0">
                <a:solidFill>
                  <a:schemeClr val="tx2"/>
                </a:solidFill>
                <a:cs typeface="Arial" panose="020B0604020202020204" pitchFamily="34" charset="0"/>
              </a:rPr>
              <a:t>For more on how you can</a:t>
            </a:r>
          </a:p>
          <a:p>
            <a:pPr>
              <a:defRPr sz="1800" b="0" i="0" u="none" strike="noStrike" kern="0" cap="none" spc="0" baseline="0">
                <a:solidFill>
                  <a:srgbClr val="000000"/>
                </a:solidFill>
                <a:uFillTx/>
              </a:defRPr>
            </a:pPr>
            <a:r>
              <a:rPr lang="en-IE" sz="2800" dirty="0">
                <a:solidFill>
                  <a:schemeClr val="tx2"/>
                </a:solidFill>
                <a:cs typeface="Arial" panose="020B0604020202020204" pitchFamily="34" charset="0"/>
              </a:rPr>
              <a:t>become a Chartered Accountant:</a:t>
            </a:r>
            <a:endParaRPr lang="en-US" sz="3000" b="0" i="0" u="none" strike="noStrike" kern="1200" cap="none" spc="-150" baseline="0" dirty="0">
              <a:solidFill>
                <a:schemeClr val="tx2"/>
              </a:solidFill>
              <a:uFillTx/>
            </a:endParaRPr>
          </a:p>
        </p:txBody>
      </p:sp>
      <p:sp>
        <p:nvSpPr>
          <p:cNvPr id="6" name="TextBox 6">
            <a:extLst>
              <a:ext uri="{FF2B5EF4-FFF2-40B4-BE49-F238E27FC236}">
                <a16:creationId xmlns:a16="http://schemas.microsoft.com/office/drawing/2014/main" id="{9CC196BD-E28C-D90A-6098-32D7F27ABFE2}"/>
              </a:ext>
            </a:extLst>
          </p:cNvPr>
          <p:cNvSpPr txBox="1"/>
          <p:nvPr/>
        </p:nvSpPr>
        <p:spPr>
          <a:xfrm>
            <a:off x="566526" y="3429000"/>
            <a:ext cx="5929524" cy="1894621"/>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50000"/>
              </a:lnSpc>
              <a:spcBef>
                <a:spcPts val="0"/>
              </a:spcBef>
              <a:spcAft>
                <a:spcPts val="0"/>
              </a:spcAft>
              <a:buNone/>
              <a:tabLst/>
              <a:defRPr sz="1800" b="0" i="0" u="none" strike="noStrike" kern="0" cap="none" spc="0" baseline="0">
                <a:solidFill>
                  <a:srgbClr val="000000"/>
                </a:solidFill>
                <a:uFillTx/>
              </a:defRPr>
            </a:pPr>
            <a:r>
              <a:rPr lang="en-GB" sz="2000" b="0" i="0" u="none" strike="noStrike" kern="1200" cap="none" spc="0" baseline="0" dirty="0">
                <a:uFillTx/>
                <a:ea typeface="Source Sans Pro" pitchFamily="34"/>
              </a:rPr>
              <a:t>Instagram: @CharteredAccIrl_Careers</a:t>
            </a:r>
          </a:p>
          <a:p>
            <a:pPr marL="0" marR="0" lvl="0" indent="0" algn="l" defTabSz="914400" rtl="0" fontAlgn="auto" hangingPunct="1">
              <a:lnSpc>
                <a:spcPct val="150000"/>
              </a:lnSpc>
              <a:spcBef>
                <a:spcPts val="0"/>
              </a:spcBef>
              <a:spcAft>
                <a:spcPts val="0"/>
              </a:spcAft>
              <a:buNone/>
              <a:tabLst/>
              <a:defRPr sz="1800" b="0" i="0" u="none" strike="noStrike" kern="0" cap="none" spc="0" baseline="0">
                <a:solidFill>
                  <a:srgbClr val="000000"/>
                </a:solidFill>
                <a:uFillTx/>
              </a:defRPr>
            </a:pPr>
            <a:r>
              <a:rPr lang="en-GB" sz="2000" b="0" i="0" u="none" strike="noStrike" kern="1200" cap="none" spc="0" baseline="0" dirty="0">
                <a:uFillTx/>
                <a:ea typeface="Source Sans Pro" pitchFamily="34"/>
              </a:rPr>
              <a:t>Email: </a:t>
            </a:r>
            <a:r>
              <a:rPr lang="en-GB" sz="2000" u="sng" kern="0" dirty="0">
                <a:ea typeface="Source Sans Pro" pitchFamily="34"/>
                <a:hlinkClick r:id="rId5">
                  <a:extLst>
                    <a:ext uri="{A12FA001-AC4F-418D-AE19-62706E023703}">
                      <ahyp:hlinkClr xmlns:ahyp="http://schemas.microsoft.com/office/drawing/2018/hyperlinkcolor" val="tx"/>
                    </a:ext>
                  </a:extLst>
                </a:hlinkClick>
              </a:rPr>
              <a:t>info@charteredaccountants.ie</a:t>
            </a:r>
            <a:endParaRPr lang="en-GB" sz="2000" u="sng" kern="0" dirty="0">
              <a:ea typeface="Source Sans Pro" pitchFamily="34"/>
            </a:endParaRPr>
          </a:p>
          <a:p>
            <a:pPr marL="0" marR="0" lvl="0" indent="0" algn="l" defTabSz="914400" rtl="0" fontAlgn="auto" hangingPunct="1">
              <a:lnSpc>
                <a:spcPct val="150000"/>
              </a:lnSpc>
              <a:spcBef>
                <a:spcPts val="0"/>
              </a:spcBef>
              <a:spcAft>
                <a:spcPts val="0"/>
              </a:spcAft>
              <a:buNone/>
              <a:tabLst/>
              <a:defRPr sz="1800" b="0" i="0" u="none" strike="noStrike" kern="0" cap="none" spc="0" baseline="0">
                <a:solidFill>
                  <a:srgbClr val="000000"/>
                </a:solidFill>
                <a:uFillTx/>
              </a:defRPr>
            </a:pPr>
            <a:r>
              <a:rPr lang="en-IE" sz="2000" b="0" i="0" u="none" strike="noStrike" kern="1200" cap="none" spc="0" baseline="0" dirty="0">
                <a:uFillTx/>
                <a:ea typeface="Source Sans Pro" pitchFamily="34"/>
              </a:rPr>
              <a:t>Phone: 0818 28 29 28</a:t>
            </a:r>
          </a:p>
          <a:p>
            <a:pPr marL="0" marR="0" lvl="0" indent="0" defTabSz="914400" rtl="0" fontAlgn="auto" hangingPunct="1">
              <a:lnSpc>
                <a:spcPct val="150000"/>
              </a:lnSpc>
              <a:spcBef>
                <a:spcPts val="0"/>
              </a:spcBef>
              <a:spcAft>
                <a:spcPts val="0"/>
              </a:spcAft>
              <a:buNone/>
              <a:tabLst/>
              <a:defRPr sz="1800" b="0" i="0" u="none" strike="noStrike" kern="0" cap="none" spc="0" baseline="0">
                <a:solidFill>
                  <a:srgbClr val="000000"/>
                </a:solidFill>
                <a:uFillTx/>
              </a:defRPr>
            </a:pPr>
            <a:r>
              <a:rPr lang="en-IE" sz="2000" kern="0" dirty="0">
                <a:ea typeface="Source Sans Pro" pitchFamily="34"/>
              </a:rPr>
              <a:t>Website: becomeacharteredaccountant.com</a:t>
            </a:r>
            <a:endParaRPr lang="en-IE" sz="2000" u="sng" dirty="0">
              <a:ea typeface="Source Sans Pro" pitchFamily="34"/>
            </a:endParaRPr>
          </a:p>
        </p:txBody>
      </p:sp>
    </p:spTree>
    <p:extLst>
      <p:ext uri="{BB962C8B-B14F-4D97-AF65-F5344CB8AC3E}">
        <p14:creationId xmlns:p14="http://schemas.microsoft.com/office/powerpoint/2010/main" val="26236956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F74640-E039-0C2A-CBA3-D4F51C5FF260}"/>
            </a:ext>
          </a:extLst>
        </p:cNvPr>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BA198EBE-52D9-9777-E999-C56869FE436C}"/>
              </a:ext>
            </a:extLst>
          </p:cNvPr>
          <p:cNvSpPr>
            <a:spLocks noGrp="1"/>
          </p:cNvSpPr>
          <p:nvPr>
            <p:ph type="sldNum" sz="quarter" idx="24"/>
          </p:nvPr>
        </p:nvSpPr>
        <p:spPr/>
        <p:txBody>
          <a:bodyPr/>
          <a:lstStyle/>
          <a:p>
            <a:fld id="{D030B88A-A586-41E9-87F5-B66E06292F0C}" type="slidenum">
              <a:rPr lang="en-GB" smtClean="0"/>
              <a:pPr/>
              <a:t>2</a:t>
            </a:fld>
            <a:endParaRPr lang="en-GB"/>
          </a:p>
        </p:txBody>
      </p:sp>
      <p:pic>
        <p:nvPicPr>
          <p:cNvPr id="11" name="Picture 3" descr="A person wearing red glasses&#10;&#10;Description automatically generated with low confidence">
            <a:extLst>
              <a:ext uri="{FF2B5EF4-FFF2-40B4-BE49-F238E27FC236}">
                <a16:creationId xmlns:a16="http://schemas.microsoft.com/office/drawing/2014/main" id="{6BA9FEC8-6249-EC06-2207-D72652513981}"/>
              </a:ext>
            </a:extLst>
          </p:cNvPr>
          <p:cNvPicPr>
            <a:picLocks noChangeAspect="1"/>
          </p:cNvPicPr>
          <p:nvPr/>
        </p:nvPicPr>
        <p:blipFill>
          <a:blip r:embed="rId3"/>
          <a:stretch>
            <a:fillRect/>
          </a:stretch>
        </p:blipFill>
        <p:spPr>
          <a:xfrm>
            <a:off x="6883531" y="216177"/>
            <a:ext cx="5356509" cy="6641824"/>
          </a:xfrm>
          <a:prstGeom prst="rect">
            <a:avLst/>
          </a:prstGeom>
          <a:noFill/>
          <a:ln cap="flat">
            <a:noFill/>
          </a:ln>
        </p:spPr>
      </p:pic>
      <p:sp>
        <p:nvSpPr>
          <p:cNvPr id="12" name="TextBox 4">
            <a:extLst>
              <a:ext uri="{FF2B5EF4-FFF2-40B4-BE49-F238E27FC236}">
                <a16:creationId xmlns:a16="http://schemas.microsoft.com/office/drawing/2014/main" id="{9D049AF8-12FF-8680-54AF-8FB0DFDBEE99}"/>
              </a:ext>
            </a:extLst>
          </p:cNvPr>
          <p:cNvSpPr txBox="1"/>
          <p:nvPr/>
        </p:nvSpPr>
        <p:spPr>
          <a:xfrm>
            <a:off x="300820" y="596086"/>
            <a:ext cx="12972751" cy="707886"/>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4000" b="0" i="0" u="none" strike="noStrike" kern="1200" cap="none" spc="-150" baseline="0">
                <a:uFillTx/>
              </a:rPr>
              <a:t>Who is Chartered Accountants </a:t>
            </a:r>
            <a:r>
              <a:rPr lang="en-US" sz="4000" spc="-150"/>
              <a:t>I</a:t>
            </a:r>
            <a:r>
              <a:rPr lang="en-US" sz="4000" b="0" i="0" u="none" strike="noStrike" kern="1200" cap="none" spc="-150" baseline="0">
                <a:uFillTx/>
              </a:rPr>
              <a:t>reland?</a:t>
            </a:r>
          </a:p>
        </p:txBody>
      </p:sp>
      <p:sp>
        <p:nvSpPr>
          <p:cNvPr id="13" name="TextBox 6">
            <a:extLst>
              <a:ext uri="{FF2B5EF4-FFF2-40B4-BE49-F238E27FC236}">
                <a16:creationId xmlns:a16="http://schemas.microsoft.com/office/drawing/2014/main" id="{B9A53C3E-0E54-5198-3EFA-4024D18EB60E}"/>
              </a:ext>
            </a:extLst>
          </p:cNvPr>
          <p:cNvSpPr txBox="1"/>
          <p:nvPr/>
        </p:nvSpPr>
        <p:spPr>
          <a:xfrm>
            <a:off x="302733" y="1683880"/>
            <a:ext cx="6868506" cy="3939540"/>
          </a:xfrm>
          <a:prstGeom prst="rect">
            <a:avLst/>
          </a:prstGeom>
          <a:noFill/>
          <a:ln cap="flat">
            <a:noFill/>
          </a:ln>
        </p:spPr>
        <p:txBody>
          <a:bodyPr vert="horz" wrap="square" lIns="91440" tIns="45720" rIns="91440" bIns="45720" anchor="t" anchorCtr="0" compatLnSpc="1">
            <a:spAutoFit/>
          </a:bodyPr>
          <a:lstStyle/>
          <a:p>
            <a:pPr marL="285750" marR="0" lvl="0" indent="-285750" algn="l" defTabSz="914400" rtl="0" fontAlgn="auto" hangingPunct="1">
              <a:spcBef>
                <a:spcPts val="600"/>
              </a:spcBef>
              <a:spcAft>
                <a:spcPts val="0"/>
              </a:spcAft>
              <a:buClr>
                <a:schemeClr val="tx2"/>
              </a:buClr>
              <a:buSzPct val="100000"/>
              <a:buFont typeface="Arial" pitchFamily="34"/>
              <a:buChar char="•"/>
              <a:tabLst/>
              <a:defRPr sz="1800" b="0" i="0" u="none" strike="noStrike" kern="0" cap="none" spc="0" baseline="0">
                <a:solidFill>
                  <a:srgbClr val="000000"/>
                </a:solidFill>
                <a:uFillTx/>
              </a:defRPr>
            </a:pPr>
            <a:r>
              <a:rPr lang="en-IE" sz="1600" b="0" i="0" u="none" strike="noStrike" kern="1200" cap="none" spc="0" baseline="0" dirty="0">
                <a:uFillTx/>
                <a:ea typeface="Source Sans Pro" pitchFamily="34"/>
                <a:cs typeface="Arial" pitchFamily="34"/>
              </a:rPr>
              <a:t>Ireland’s largest and longest established professional accounting education &amp; membership body</a:t>
            </a:r>
          </a:p>
          <a:p>
            <a:pPr marL="285750" marR="0" lvl="0" indent="-285750" algn="l" defTabSz="914400" rtl="0" fontAlgn="auto" hangingPunct="1">
              <a:spcBef>
                <a:spcPts val="600"/>
              </a:spcBef>
              <a:spcAft>
                <a:spcPts val="0"/>
              </a:spcAft>
              <a:buClr>
                <a:schemeClr val="tx2"/>
              </a:buClr>
              <a:buSzPct val="100000"/>
              <a:buFont typeface="Arial" pitchFamily="34"/>
              <a:buChar char="•"/>
              <a:tabLst/>
              <a:defRPr sz="1800" b="0" i="0" u="none" strike="noStrike" kern="0" cap="none" spc="0" baseline="0">
                <a:solidFill>
                  <a:srgbClr val="000000"/>
                </a:solidFill>
                <a:uFillTx/>
              </a:defRPr>
            </a:pPr>
            <a:endParaRPr lang="en-IE" sz="1600" b="0" i="0" u="none" strike="noStrike" kern="1200" cap="none" spc="0" baseline="0" dirty="0">
              <a:uFillTx/>
              <a:ea typeface="Source Sans Pro" pitchFamily="34"/>
              <a:cs typeface="Arial" pitchFamily="34"/>
            </a:endParaRPr>
          </a:p>
          <a:p>
            <a:pPr marL="285750" marR="0" lvl="0" indent="-285750" algn="l" defTabSz="914400" rtl="0" fontAlgn="auto" hangingPunct="1">
              <a:spcBef>
                <a:spcPts val="600"/>
              </a:spcBef>
              <a:spcAft>
                <a:spcPts val="0"/>
              </a:spcAft>
              <a:buClr>
                <a:schemeClr val="tx2"/>
              </a:buClr>
              <a:buSzPct val="100000"/>
              <a:buFont typeface="Arial" pitchFamily="34"/>
              <a:buChar char="•"/>
              <a:tabLst/>
              <a:defRPr sz="1800" b="0" i="0" u="none" strike="noStrike" kern="0" cap="none" spc="0" baseline="0">
                <a:solidFill>
                  <a:srgbClr val="000000"/>
                </a:solidFill>
                <a:uFillTx/>
              </a:defRPr>
            </a:pPr>
            <a:r>
              <a:rPr lang="en-IE" sz="1600" dirty="0">
                <a:ea typeface="Source Sans Pro" pitchFamily="34"/>
                <a:cs typeface="Arial" pitchFamily="34"/>
              </a:rPr>
              <a:t>Dual</a:t>
            </a:r>
            <a:r>
              <a:rPr lang="en-IE" sz="1600" b="0" i="0" u="none" strike="noStrike" kern="1200" cap="none" spc="0" baseline="0" dirty="0">
                <a:uFillTx/>
                <a:ea typeface="Source Sans Pro" pitchFamily="34"/>
                <a:cs typeface="Arial" pitchFamily="34"/>
              </a:rPr>
              <a:t> ‘ACA’ and ‘CPA’ designation - a globally recognised business leadership credential</a:t>
            </a:r>
            <a:endParaRPr lang="en-IE" sz="1600" dirty="0">
              <a:ea typeface="Source Sans Pro" pitchFamily="34"/>
              <a:cs typeface="Arial" pitchFamily="34"/>
            </a:endParaRPr>
          </a:p>
          <a:p>
            <a:pPr marL="285750" marR="0" lvl="0" indent="-285750" algn="l" defTabSz="914400" rtl="0" fontAlgn="auto" hangingPunct="1">
              <a:spcBef>
                <a:spcPts val="600"/>
              </a:spcBef>
              <a:spcAft>
                <a:spcPts val="0"/>
              </a:spcAft>
              <a:buClr>
                <a:schemeClr val="tx2"/>
              </a:buClr>
              <a:buSzPct val="100000"/>
              <a:buFont typeface="Arial" pitchFamily="34"/>
              <a:buChar char="•"/>
              <a:tabLst/>
              <a:defRPr sz="1800" b="0" i="0" u="none" strike="noStrike" kern="0" cap="none" spc="0" baseline="0">
                <a:solidFill>
                  <a:srgbClr val="000000"/>
                </a:solidFill>
                <a:uFillTx/>
              </a:defRPr>
            </a:pPr>
            <a:endParaRPr lang="en-IE" sz="1600" b="0" i="0" u="none" strike="noStrike" kern="1200" cap="none" spc="0" baseline="0" dirty="0">
              <a:uFillTx/>
              <a:ea typeface="Source Sans Pro" pitchFamily="34"/>
              <a:cs typeface="Arial" pitchFamily="34"/>
            </a:endParaRPr>
          </a:p>
          <a:p>
            <a:pPr marL="285750" marR="0" lvl="0" indent="-285750" algn="l" defTabSz="914400" rtl="0" fontAlgn="auto" hangingPunct="1">
              <a:spcBef>
                <a:spcPts val="600"/>
              </a:spcBef>
              <a:spcAft>
                <a:spcPts val="0"/>
              </a:spcAft>
              <a:buClr>
                <a:schemeClr val="tx2"/>
              </a:buClr>
              <a:buSzPct val="100000"/>
              <a:buFont typeface="Arial" pitchFamily="34"/>
              <a:buChar char="•"/>
              <a:tabLst/>
              <a:defRPr sz="1800" b="0" i="0" u="none" strike="noStrike" kern="0" cap="none" spc="0" baseline="0">
                <a:solidFill>
                  <a:srgbClr val="000000"/>
                </a:solidFill>
                <a:uFillTx/>
              </a:defRPr>
            </a:pPr>
            <a:r>
              <a:rPr lang="en-IE" sz="1600" b="0" i="0" u="none" strike="noStrike" kern="1200" cap="none" spc="0" baseline="0" dirty="0">
                <a:uFillTx/>
                <a:ea typeface="Source Sans Pro" pitchFamily="34"/>
                <a:cs typeface="Arial" pitchFamily="34"/>
              </a:rPr>
              <a:t>Educating, supporting, advising – community relationship fostered, a lifelong career partner</a:t>
            </a:r>
          </a:p>
          <a:p>
            <a:pPr marL="285750" marR="0" lvl="0" indent="-285750" algn="l" defTabSz="914400" rtl="0" fontAlgn="auto" hangingPunct="1">
              <a:spcBef>
                <a:spcPts val="600"/>
              </a:spcBef>
              <a:spcAft>
                <a:spcPts val="0"/>
              </a:spcAft>
              <a:buClr>
                <a:schemeClr val="tx2"/>
              </a:buClr>
              <a:buSzPct val="100000"/>
              <a:buFont typeface="Arial" pitchFamily="34"/>
              <a:buChar char="•"/>
              <a:tabLst/>
              <a:defRPr sz="1800" b="0" i="0" u="none" strike="noStrike" kern="0" cap="none" spc="0" baseline="0">
                <a:solidFill>
                  <a:srgbClr val="000000"/>
                </a:solidFill>
                <a:uFillTx/>
              </a:defRPr>
            </a:pPr>
            <a:endParaRPr lang="en-IE" sz="1600" b="0" i="0" u="none" strike="noStrike" kern="1200" cap="none" spc="0" baseline="0" dirty="0">
              <a:uFillTx/>
              <a:ea typeface="Source Sans Pro" pitchFamily="34"/>
              <a:cs typeface="Arial" pitchFamily="34"/>
            </a:endParaRPr>
          </a:p>
          <a:p>
            <a:pPr marL="285750" marR="0" lvl="0" indent="-285750" algn="l" defTabSz="914400" rtl="0" fontAlgn="auto" hangingPunct="1">
              <a:spcBef>
                <a:spcPts val="600"/>
              </a:spcBef>
              <a:spcAft>
                <a:spcPts val="0"/>
              </a:spcAft>
              <a:buClr>
                <a:schemeClr val="tx2"/>
              </a:buClr>
              <a:buSzPct val="100000"/>
              <a:buFont typeface="Arial" pitchFamily="34"/>
              <a:buChar char="•"/>
              <a:tabLst/>
              <a:defRPr sz="1800" b="0" i="0" u="none" strike="noStrike" kern="0" cap="none" spc="0" baseline="0">
                <a:solidFill>
                  <a:srgbClr val="000000"/>
                </a:solidFill>
                <a:uFillTx/>
              </a:defRPr>
            </a:pPr>
            <a:r>
              <a:rPr lang="en-IE" sz="1600" b="0" i="0" u="none" strike="noStrike" kern="1200" cap="none" spc="0" baseline="0" dirty="0">
                <a:uFillTx/>
                <a:ea typeface="Source Sans Pro" pitchFamily="34"/>
                <a:cs typeface="Arial" pitchFamily="34"/>
              </a:rPr>
              <a:t>Leading voice of the accounting profession and the island’s business community, supporting economic prosperity</a:t>
            </a:r>
          </a:p>
          <a:p>
            <a:pPr marL="285750" marR="0" lvl="0" indent="-285750" algn="l" defTabSz="914400" rtl="0" fontAlgn="auto" hangingPunct="1">
              <a:spcBef>
                <a:spcPts val="600"/>
              </a:spcBef>
              <a:spcAft>
                <a:spcPts val="0"/>
              </a:spcAft>
              <a:buClr>
                <a:schemeClr val="tx2"/>
              </a:buClr>
              <a:buSzPct val="100000"/>
              <a:buFont typeface="Arial" pitchFamily="34"/>
              <a:buChar char="•"/>
              <a:tabLst/>
              <a:defRPr sz="1800" b="0" i="0" u="none" strike="noStrike" kern="0" cap="none" spc="0" baseline="0">
                <a:solidFill>
                  <a:srgbClr val="000000"/>
                </a:solidFill>
                <a:uFillTx/>
              </a:defRPr>
            </a:pPr>
            <a:endParaRPr lang="en-IE" sz="1600" b="0" i="0" u="none" strike="noStrike" kern="1200" cap="none" spc="0" baseline="0" dirty="0">
              <a:uFillTx/>
              <a:ea typeface="Source Sans Pro" pitchFamily="34"/>
              <a:cs typeface="Arial" pitchFamily="34"/>
            </a:endParaRPr>
          </a:p>
          <a:p>
            <a:pPr marL="285750" marR="0" lvl="0" indent="-285750" algn="l" defTabSz="914400" rtl="0" fontAlgn="auto" hangingPunct="1">
              <a:spcBef>
                <a:spcPts val="600"/>
              </a:spcBef>
              <a:spcAft>
                <a:spcPts val="0"/>
              </a:spcAft>
              <a:buClr>
                <a:schemeClr val="tx2"/>
              </a:buClr>
              <a:buSzPct val="100000"/>
              <a:buFont typeface="Arial" pitchFamily="34"/>
              <a:buChar char="•"/>
              <a:tabLst/>
              <a:defRPr sz="1800" b="0" i="0" u="none" strike="noStrike" kern="0" cap="none" spc="0" baseline="0">
                <a:solidFill>
                  <a:srgbClr val="000000"/>
                </a:solidFill>
                <a:uFillTx/>
              </a:defRPr>
            </a:pPr>
            <a:r>
              <a:rPr lang="en-IE" sz="1600" b="0" i="0" u="none" strike="noStrike" kern="1200" cap="none" spc="0" baseline="0" dirty="0">
                <a:uFillTx/>
                <a:ea typeface="Source Sans Pro" pitchFamily="34"/>
                <a:cs typeface="Arial" pitchFamily="34"/>
              </a:rPr>
              <a:t>All island body with Belfast and Dublin offices – local, accessible</a:t>
            </a:r>
          </a:p>
        </p:txBody>
      </p:sp>
      <p:sp>
        <p:nvSpPr>
          <p:cNvPr id="14" name="Rectangle 7">
            <a:extLst>
              <a:ext uri="{FF2B5EF4-FFF2-40B4-BE49-F238E27FC236}">
                <a16:creationId xmlns:a16="http://schemas.microsoft.com/office/drawing/2014/main" id="{762D2DAB-F092-01DD-33B2-B90AD6AF55CA}"/>
              </a:ext>
            </a:extLst>
          </p:cNvPr>
          <p:cNvSpPr/>
          <p:nvPr/>
        </p:nvSpPr>
        <p:spPr>
          <a:xfrm>
            <a:off x="4" y="5923388"/>
            <a:ext cx="12191996" cy="718435"/>
          </a:xfrm>
          <a:prstGeom prst="rect">
            <a:avLst/>
          </a:prstGeom>
          <a:solidFill>
            <a:schemeClr val="bg1"/>
          </a:solidFill>
          <a:ln w="28575" cap="flat">
            <a:solidFill>
              <a:schemeClr val="tx2"/>
            </a:solidFill>
            <a:prstDash val="solid"/>
          </a:ln>
        </p:spPr>
        <p:txBody>
          <a:bodyPr vert="horz" wrap="square" lIns="91440" tIns="45720" rIns="91440" bIns="45720" anchor="ctr" anchorCtr="1" compatLnSpc="1">
            <a:noAutofit/>
          </a:bodyPr>
          <a:lstStyle/>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endParaRPr>
          </a:p>
        </p:txBody>
      </p:sp>
      <p:sp>
        <p:nvSpPr>
          <p:cNvPr id="15" name="Pentagon 8">
            <a:extLst>
              <a:ext uri="{FF2B5EF4-FFF2-40B4-BE49-F238E27FC236}">
                <a16:creationId xmlns:a16="http://schemas.microsoft.com/office/drawing/2014/main" id="{FD203A5A-0B65-12EF-1264-C6C0E698A4C1}"/>
              </a:ext>
            </a:extLst>
          </p:cNvPr>
          <p:cNvSpPr/>
          <p:nvPr/>
        </p:nvSpPr>
        <p:spPr>
          <a:xfrm>
            <a:off x="8307" y="5910959"/>
            <a:ext cx="6096003" cy="730864"/>
          </a:xfrm>
          <a:custGeom>
            <a:avLst>
              <a:gd name="f8" fmla="val 50000"/>
            </a:avLst>
            <a:gdLst>
              <a:gd name="f1" fmla="val 10800000"/>
              <a:gd name="f2" fmla="val 5400000"/>
              <a:gd name="f3" fmla="val 180"/>
              <a:gd name="f4" fmla="val w"/>
              <a:gd name="f5" fmla="val h"/>
              <a:gd name="f6" fmla="val ss"/>
              <a:gd name="f7" fmla="val 0"/>
              <a:gd name="f8" fmla="val 50000"/>
              <a:gd name="f9" fmla="+- 0 0 -360"/>
              <a:gd name="f10" fmla="+- 0 0 -180"/>
              <a:gd name="f11" fmla="abs f4"/>
              <a:gd name="f12" fmla="abs f5"/>
              <a:gd name="f13" fmla="abs f6"/>
              <a:gd name="f14" fmla="val f7"/>
              <a:gd name="f15" fmla="val f8"/>
              <a:gd name="f16" fmla="*/ f9 f1 1"/>
              <a:gd name="f17" fmla="*/ f10 f1 1"/>
              <a:gd name="f18" fmla="?: f11 f4 1"/>
              <a:gd name="f19" fmla="?: f12 f5 1"/>
              <a:gd name="f20" fmla="?: f13 f6 1"/>
              <a:gd name="f21" fmla="*/ f16 1 f3"/>
              <a:gd name="f22" fmla="*/ f17 1 f3"/>
              <a:gd name="f23" fmla="*/ f18 1 21600"/>
              <a:gd name="f24" fmla="*/ f19 1 21600"/>
              <a:gd name="f25" fmla="*/ 21600 f18 1"/>
              <a:gd name="f26" fmla="*/ 21600 f19 1"/>
              <a:gd name="f27" fmla="+- f21 0 f2"/>
              <a:gd name="f28" fmla="+- f22 0 f2"/>
              <a:gd name="f29" fmla="min f24 f23"/>
              <a:gd name="f30" fmla="*/ f25 1 f20"/>
              <a:gd name="f31" fmla="*/ f26 1 f20"/>
              <a:gd name="f32" fmla="val f30"/>
              <a:gd name="f33" fmla="val f31"/>
              <a:gd name="f34" fmla="*/ f14 f29 1"/>
              <a:gd name="f35" fmla="+- f33 0 f14"/>
              <a:gd name="f36" fmla="+- f32 0 f14"/>
              <a:gd name="f37" fmla="*/ f33 f29 1"/>
              <a:gd name="f38" fmla="*/ f32 f29 1"/>
              <a:gd name="f39" fmla="*/ f35 1 2"/>
              <a:gd name="f40" fmla="min f36 f35"/>
              <a:gd name="f41" fmla="+- f14 f39 0"/>
              <a:gd name="f42" fmla="*/ f40 f15 1"/>
              <a:gd name="f43" fmla="*/ f42 1 100000"/>
              <a:gd name="f44" fmla="*/ f41 f29 1"/>
              <a:gd name="f45" fmla="+- f32 0 f43"/>
              <a:gd name="f46" fmla="+- f45 f32 0"/>
              <a:gd name="f47" fmla="*/ f45 1 2"/>
              <a:gd name="f48" fmla="*/ f45 f29 1"/>
              <a:gd name="f49" fmla="*/ f46 1 2"/>
              <a:gd name="f50" fmla="*/ f47 f29 1"/>
              <a:gd name="f51" fmla="*/ f49 f29 1"/>
            </a:gdLst>
            <a:ahLst/>
            <a:cxnLst>
              <a:cxn ang="3cd4">
                <a:pos x="hc" y="t"/>
              </a:cxn>
              <a:cxn ang="0">
                <a:pos x="r" y="vc"/>
              </a:cxn>
              <a:cxn ang="cd4">
                <a:pos x="hc" y="b"/>
              </a:cxn>
              <a:cxn ang="cd2">
                <a:pos x="l" y="vc"/>
              </a:cxn>
              <a:cxn ang="f27">
                <a:pos x="f50" y="f34"/>
              </a:cxn>
              <a:cxn ang="f28">
                <a:pos x="f50" y="f37"/>
              </a:cxn>
            </a:cxnLst>
            <a:rect l="f34" t="f34" r="f51" b="f37"/>
            <a:pathLst>
              <a:path>
                <a:moveTo>
                  <a:pt x="f34" y="f34"/>
                </a:moveTo>
                <a:lnTo>
                  <a:pt x="f48" y="f34"/>
                </a:lnTo>
                <a:lnTo>
                  <a:pt x="f38" y="f44"/>
                </a:lnTo>
                <a:lnTo>
                  <a:pt x="f48" y="f37"/>
                </a:lnTo>
                <a:lnTo>
                  <a:pt x="f34" y="f37"/>
                </a:lnTo>
                <a:close/>
              </a:path>
            </a:pathLst>
          </a:custGeom>
          <a:solidFill>
            <a:schemeClr val="tx2"/>
          </a:solidFill>
          <a:ln cap="flat">
            <a:solidFill>
              <a:srgbClr val="FCC29A"/>
            </a:solid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16" name="Rectangle 9">
            <a:extLst>
              <a:ext uri="{FF2B5EF4-FFF2-40B4-BE49-F238E27FC236}">
                <a16:creationId xmlns:a16="http://schemas.microsoft.com/office/drawing/2014/main" id="{E04A04B9-89B2-7793-3A07-8323C76CD6DF}"/>
              </a:ext>
            </a:extLst>
          </p:cNvPr>
          <p:cNvSpPr/>
          <p:nvPr/>
        </p:nvSpPr>
        <p:spPr>
          <a:xfrm>
            <a:off x="300820" y="6067093"/>
            <a:ext cx="4723453" cy="456472"/>
          </a:xfrm>
          <a:prstGeom prst="rect">
            <a:avLst/>
          </a:prstGeom>
          <a:noFill/>
          <a:ln cap="flat">
            <a:noFill/>
            <a:prstDash val="solid"/>
          </a:ln>
        </p:spPr>
        <p:txBody>
          <a:bodyPr vert="horz" wrap="square" lIns="91440" tIns="45720" rIns="91440" bIns="45720" anchor="ctr" anchorCtr="0" compatLnSpc="1">
            <a:spAutoFit/>
          </a:bodyPr>
          <a:lstStyle/>
          <a:p>
            <a:pPr marL="0" marR="0" lvl="0" indent="0" defTabSz="914400" rtl="0" fontAlgn="auto" hangingPunct="1">
              <a:lnSpc>
                <a:spcPts val="2920"/>
              </a:lnSpc>
              <a:spcBef>
                <a:spcPts val="0"/>
              </a:spcBef>
              <a:spcAft>
                <a:spcPts val="0"/>
              </a:spcAft>
              <a:buNone/>
              <a:tabLst/>
              <a:defRPr sz="1800" b="0" i="0" u="none" strike="noStrike" kern="0" cap="none" spc="0" baseline="0">
                <a:solidFill>
                  <a:srgbClr val="000000"/>
                </a:solidFill>
                <a:uFillTx/>
              </a:defRPr>
            </a:pPr>
            <a:r>
              <a:rPr lang="en-US" sz="2400" b="0" i="0" u="none" strike="noStrike" kern="1200" cap="none" spc="0" baseline="0">
                <a:solidFill>
                  <a:schemeClr val="bg1"/>
                </a:solidFill>
                <a:uFillTx/>
                <a:latin typeface="+mj-lt"/>
                <a:ea typeface="Source Sans Pro" pitchFamily="34"/>
              </a:rPr>
              <a:t>Partner to island’s top employers</a:t>
            </a:r>
          </a:p>
        </p:txBody>
      </p:sp>
      <p:sp>
        <p:nvSpPr>
          <p:cNvPr id="17" name="Rectangle 12">
            <a:extLst>
              <a:ext uri="{FF2B5EF4-FFF2-40B4-BE49-F238E27FC236}">
                <a16:creationId xmlns:a16="http://schemas.microsoft.com/office/drawing/2014/main" id="{BA8C93AF-4FA6-5B78-DEE9-96D6F8AFAAB3}"/>
              </a:ext>
            </a:extLst>
          </p:cNvPr>
          <p:cNvSpPr/>
          <p:nvPr/>
        </p:nvSpPr>
        <p:spPr>
          <a:xfrm>
            <a:off x="6262900" y="6045558"/>
            <a:ext cx="5628280" cy="461665"/>
          </a:xfrm>
          <a:prstGeom prst="rect">
            <a:avLst/>
          </a:prstGeom>
          <a:noFill/>
          <a:ln cap="flat">
            <a:noFill/>
            <a:prstDash val="solid"/>
          </a:ln>
        </p:spPr>
        <p:txBody>
          <a:bodyPr vert="horz" wrap="square" lIns="91440" tIns="45720" rIns="91440" bIns="45720" anchor="t" anchorCtr="1" compatLnSpc="1">
            <a:spAutoFit/>
          </a:bodyPr>
          <a:lstStyle/>
          <a:p>
            <a:pPr marL="0" marR="0" lvl="0" indent="0" defTabSz="914400" rtl="0" fontAlgn="auto" hangingPunct="1">
              <a:lnSpc>
                <a:spcPct val="100000"/>
              </a:lnSpc>
              <a:spcBef>
                <a:spcPts val="0"/>
              </a:spcBef>
              <a:spcAft>
                <a:spcPts val="1000"/>
              </a:spcAft>
              <a:buNone/>
              <a:tabLst/>
              <a:defRPr sz="1800" b="0" i="0" u="none" strike="noStrike" kern="0" cap="none" spc="0" baseline="0">
                <a:solidFill>
                  <a:srgbClr val="000000"/>
                </a:solidFill>
                <a:uFillTx/>
              </a:defRPr>
            </a:pPr>
            <a:r>
              <a:rPr lang="en-US" sz="2400" b="0" i="0" u="none" strike="noStrike" kern="1200" cap="none" spc="0" baseline="0">
                <a:solidFill>
                  <a:schemeClr val="tx2"/>
                </a:solidFill>
                <a:uFillTx/>
                <a:latin typeface="+mj-lt"/>
                <a:ea typeface="Source Sans Pro" pitchFamily="34"/>
              </a:rPr>
              <a:t>39,000 members  and 7,000 </a:t>
            </a:r>
            <a:r>
              <a:rPr lang="en-US" sz="2400">
                <a:solidFill>
                  <a:schemeClr val="tx2"/>
                </a:solidFill>
                <a:latin typeface="+mj-lt"/>
                <a:ea typeface="Source Sans Pro" pitchFamily="34"/>
              </a:rPr>
              <a:t>s</a:t>
            </a:r>
            <a:r>
              <a:rPr lang="en-US" sz="2400" b="0" i="0" u="none" strike="noStrike" kern="1200" cap="none" spc="0" baseline="0">
                <a:solidFill>
                  <a:schemeClr val="tx2"/>
                </a:solidFill>
                <a:uFillTx/>
                <a:latin typeface="+mj-lt"/>
                <a:ea typeface="Source Sans Pro" pitchFamily="34"/>
              </a:rPr>
              <a:t>tudents </a:t>
            </a:r>
          </a:p>
        </p:txBody>
      </p:sp>
    </p:spTree>
    <p:extLst>
      <p:ext uri="{BB962C8B-B14F-4D97-AF65-F5344CB8AC3E}">
        <p14:creationId xmlns:p14="http://schemas.microsoft.com/office/powerpoint/2010/main" val="3238157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ppt_x</p:attrName>
                                        </p:attrNameLst>
                                      </p:cBhvr>
                                      <p:tavLst>
                                        <p:tav tm="0">
                                          <p:val>
                                            <p:strVal val="0-#ppt_w/2"/>
                                          </p:val>
                                        </p:tav>
                                        <p:tav tm="100000">
                                          <p:val>
                                            <p:strVal val="#ppt_x"/>
                                          </p:val>
                                        </p:tav>
                                      </p:tavLst>
                                    </p:anim>
                                    <p:anim calcmode="lin" valueType="num">
                                      <p:cBhvr>
                                        <p:cTn id="8"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6FB591-1DC4-3924-6854-C4240A4000CC}"/>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854425E-8107-AED5-E6AB-E9E02430A0CF}"/>
              </a:ext>
            </a:extLst>
          </p:cNvPr>
          <p:cNvSpPr>
            <a:spLocks noGrp="1"/>
          </p:cNvSpPr>
          <p:nvPr>
            <p:ph type="sldNum" sz="quarter" idx="14"/>
          </p:nvPr>
        </p:nvSpPr>
        <p:spPr/>
        <p:txBody>
          <a:bodyPr/>
          <a:lstStyle/>
          <a:p>
            <a:fld id="{D030B88A-A586-41E9-87F5-B66E06292F0C}" type="slidenum">
              <a:rPr lang="en-GB" smtClean="0"/>
              <a:pPr/>
              <a:t>3</a:t>
            </a:fld>
            <a:endParaRPr lang="en-GB"/>
          </a:p>
        </p:txBody>
      </p:sp>
      <p:pic>
        <p:nvPicPr>
          <p:cNvPr id="2" name="Picture 9" descr="A map of the world&#10;&#10;Description automatically generated">
            <a:extLst>
              <a:ext uri="{FF2B5EF4-FFF2-40B4-BE49-F238E27FC236}">
                <a16:creationId xmlns:a16="http://schemas.microsoft.com/office/drawing/2014/main" id="{D926EACA-8E9B-8D88-BFF2-C1075B9184B3}"/>
              </a:ext>
            </a:extLst>
          </p:cNvPr>
          <p:cNvPicPr>
            <a:picLocks noChangeAspect="1"/>
          </p:cNvPicPr>
          <p:nvPr/>
        </p:nvPicPr>
        <p:blipFill>
          <a:blip r:embed="rId3">
            <a:lum bright="70000" contrast="-70000"/>
            <a:alphaModFix/>
            <a:extLst>
              <a:ext uri="{BEBA8EAE-BF5A-486C-A8C5-ECC9F3942E4B}">
                <a14:imgProps xmlns:a14="http://schemas.microsoft.com/office/drawing/2010/main">
                  <a14:imgLayer r:embed="rId4">
                    <a14:imgEffect>
                      <a14:colorTemperature colorTemp="7200"/>
                    </a14:imgEffect>
                  </a14:imgLayer>
                </a14:imgProps>
              </a:ext>
            </a:extLst>
          </a:blip>
          <a:srcRect r="33383"/>
          <a:stretch>
            <a:fillRect/>
          </a:stretch>
        </p:blipFill>
        <p:spPr>
          <a:xfrm>
            <a:off x="4806299" y="406338"/>
            <a:ext cx="7385701" cy="6235485"/>
          </a:xfrm>
          <a:prstGeom prst="rect">
            <a:avLst/>
          </a:prstGeom>
          <a:noFill/>
          <a:ln cap="flat">
            <a:noFill/>
          </a:ln>
        </p:spPr>
      </p:pic>
      <p:sp>
        <p:nvSpPr>
          <p:cNvPr id="8" name="TextBox 4">
            <a:extLst>
              <a:ext uri="{FF2B5EF4-FFF2-40B4-BE49-F238E27FC236}">
                <a16:creationId xmlns:a16="http://schemas.microsoft.com/office/drawing/2014/main" id="{D894077D-0B7A-3FF3-D018-1DD4FED50FF3}"/>
              </a:ext>
            </a:extLst>
          </p:cNvPr>
          <p:cNvSpPr txBox="1"/>
          <p:nvPr/>
        </p:nvSpPr>
        <p:spPr>
          <a:xfrm>
            <a:off x="801199" y="1208583"/>
            <a:ext cx="5700186" cy="1938992"/>
          </a:xfrm>
          <a:prstGeom prst="rect">
            <a:avLst/>
          </a:prstGeom>
          <a:noFill/>
          <a:ln cap="flat">
            <a:noFill/>
          </a:ln>
        </p:spPr>
        <p:txBody>
          <a:bodyPr vert="horz" wrap="square" lIns="91440" tIns="45720" rIns="91440" bIns="45720" anchor="t" anchorCtr="0" compatLnSpc="1">
            <a:spAutoFit/>
          </a:bodyPr>
          <a:lstStyle/>
          <a:p>
            <a:pPr marR="0" lvl="0" algn="l" defTabSz="914400" rtl="0" fontAlgn="auto" hangingPunct="1">
              <a:lnSpc>
                <a:spcPct val="100000"/>
              </a:lnSpc>
              <a:spcBef>
                <a:spcPts val="0"/>
              </a:spcBef>
              <a:spcAft>
                <a:spcPts val="0"/>
              </a:spcAft>
              <a:buClr>
                <a:schemeClr val="tx2"/>
              </a:buClr>
              <a:tabLst/>
              <a:defRPr sz="1800" b="0" i="0" u="none" strike="noStrike" kern="0" cap="none" spc="0" baseline="0">
                <a:solidFill>
                  <a:srgbClr val="000000"/>
                </a:solidFill>
                <a:uFillTx/>
              </a:defRPr>
            </a:pPr>
            <a:r>
              <a:rPr lang="en-US" sz="4000" b="0" i="0" u="none" strike="noStrike" kern="1200" cap="none" spc="-150" baseline="0">
                <a:uFillTx/>
              </a:rPr>
              <a:t>Becoming a Chartered </a:t>
            </a:r>
          </a:p>
          <a:p>
            <a:pPr marR="0" lvl="0" algn="l" defTabSz="914400" rtl="0" fontAlgn="auto" hangingPunct="1">
              <a:lnSpc>
                <a:spcPct val="100000"/>
              </a:lnSpc>
              <a:spcBef>
                <a:spcPts val="0"/>
              </a:spcBef>
              <a:spcAft>
                <a:spcPts val="0"/>
              </a:spcAft>
              <a:buClr>
                <a:schemeClr val="tx2"/>
              </a:buClr>
              <a:tabLst/>
              <a:defRPr sz="1800" b="0" i="0" u="none" strike="noStrike" kern="0" cap="none" spc="0" baseline="0">
                <a:solidFill>
                  <a:srgbClr val="000000"/>
                </a:solidFill>
                <a:uFillTx/>
              </a:defRPr>
            </a:pPr>
            <a:r>
              <a:rPr lang="en-US" sz="4000" b="0" i="0" u="none" strike="noStrike" kern="1200" cap="none" spc="-150" baseline="0">
                <a:uFillTx/>
              </a:rPr>
              <a:t>Accountant.</a:t>
            </a:r>
          </a:p>
          <a:p>
            <a:pPr marR="0" lvl="0" algn="l" defTabSz="914400" rtl="0" fontAlgn="auto" hangingPunct="1">
              <a:lnSpc>
                <a:spcPct val="100000"/>
              </a:lnSpc>
              <a:spcBef>
                <a:spcPts val="0"/>
              </a:spcBef>
              <a:spcAft>
                <a:spcPts val="0"/>
              </a:spcAft>
              <a:buClr>
                <a:schemeClr val="tx2"/>
              </a:buClr>
              <a:tabLst/>
              <a:defRPr sz="1800" b="0" i="0" u="none" strike="noStrike" kern="0" cap="none" spc="0" baseline="0">
                <a:solidFill>
                  <a:srgbClr val="000000"/>
                </a:solidFill>
                <a:uFillTx/>
              </a:defRPr>
            </a:pPr>
            <a:r>
              <a:rPr lang="en-US" sz="4000" spc="-150">
                <a:solidFill>
                  <a:schemeClr val="tx2"/>
                </a:solidFill>
              </a:rPr>
              <a:t>Y</a:t>
            </a:r>
            <a:r>
              <a:rPr lang="en-US" sz="4000" b="0" i="0" u="none" strike="noStrike" kern="1200" cap="none" spc="-150" baseline="0">
                <a:solidFill>
                  <a:schemeClr val="tx2"/>
                </a:solidFill>
                <a:uFillTx/>
              </a:rPr>
              <a:t>our</a:t>
            </a:r>
            <a:r>
              <a:rPr lang="en-US" sz="4000" b="0" i="0" u="none" strike="noStrike" kern="1200" cap="none" spc="-150" baseline="0">
                <a:uFillTx/>
              </a:rPr>
              <a:t> </a:t>
            </a:r>
            <a:r>
              <a:rPr lang="en-US" sz="4000" b="0" i="0" u="none" strike="noStrike" kern="1200" cap="none" spc="-150" baseline="0">
                <a:solidFill>
                  <a:schemeClr val="tx2"/>
                </a:solidFill>
                <a:uFillTx/>
              </a:rPr>
              <a:t>passport</a:t>
            </a:r>
            <a:r>
              <a:rPr lang="en-US" sz="4000" b="0" i="0" u="none" strike="noStrike" kern="1200" cap="none" spc="-150" baseline="0">
                <a:uFillTx/>
              </a:rPr>
              <a:t> </a:t>
            </a:r>
            <a:r>
              <a:rPr lang="en-US" sz="4000" b="0" i="0" u="none" strike="noStrike" kern="1200" cap="none" spc="-150" baseline="0">
                <a:solidFill>
                  <a:schemeClr val="tx2"/>
                </a:solidFill>
                <a:uFillTx/>
              </a:rPr>
              <a:t>to…</a:t>
            </a:r>
          </a:p>
        </p:txBody>
      </p:sp>
      <p:sp>
        <p:nvSpPr>
          <p:cNvPr id="11" name="TextBox 10">
            <a:extLst>
              <a:ext uri="{FF2B5EF4-FFF2-40B4-BE49-F238E27FC236}">
                <a16:creationId xmlns:a16="http://schemas.microsoft.com/office/drawing/2014/main" id="{2D65CC42-593E-DF8A-25BC-B6B7CC39B53B}"/>
              </a:ext>
            </a:extLst>
          </p:cNvPr>
          <p:cNvSpPr txBox="1"/>
          <p:nvPr/>
        </p:nvSpPr>
        <p:spPr>
          <a:xfrm>
            <a:off x="698939" y="3221312"/>
            <a:ext cx="3473010" cy="369335"/>
          </a:xfrm>
          <a:prstGeom prst="rect">
            <a:avLst/>
          </a:prstGeom>
          <a:noFill/>
          <a:ln cap="flat">
            <a:noFill/>
          </a:ln>
        </p:spPr>
        <p:txBody>
          <a:bodyPr vert="horz" wrap="square" lIns="91440" tIns="45720" rIns="91440" bIns="45720" anchor="t" anchorCtr="0" compatLnSpc="1">
            <a:spAutoFit/>
          </a:bodyPr>
          <a:lstStyle/>
          <a:p>
            <a:pPr marL="285750" marR="0" lvl="0" indent="-285750" algn="l" defTabSz="914400" rtl="0" fontAlgn="auto" hangingPunct="1">
              <a:lnSpc>
                <a:spcPct val="100000"/>
              </a:lnSpc>
              <a:spcBef>
                <a:spcPts val="0"/>
              </a:spcBef>
              <a:spcAft>
                <a:spcPts val="0"/>
              </a:spcAft>
              <a:buClr>
                <a:schemeClr val="tx2"/>
              </a:buClr>
              <a:buSzPct val="100000"/>
              <a:buFont typeface="Arial" panose="020B0604020202020204" pitchFamily="34" charset="0"/>
              <a:buChar char="•"/>
              <a:tabLst/>
              <a:defRPr sz="1800" b="0" i="0" u="none" strike="noStrike" kern="0" cap="none" spc="0" baseline="0">
                <a:solidFill>
                  <a:srgbClr val="000000"/>
                </a:solidFill>
                <a:uFillTx/>
              </a:defRPr>
            </a:pPr>
            <a:r>
              <a:rPr lang="en-US" sz="1800" b="0" i="0" u="none" strike="noStrike" kern="1200" cap="none" spc="0" baseline="0">
                <a:uFillTx/>
              </a:rPr>
              <a:t>Career choice &amp; stability</a:t>
            </a:r>
          </a:p>
        </p:txBody>
      </p:sp>
      <p:sp>
        <p:nvSpPr>
          <p:cNvPr id="16" name="TextBox 24">
            <a:extLst>
              <a:ext uri="{FF2B5EF4-FFF2-40B4-BE49-F238E27FC236}">
                <a16:creationId xmlns:a16="http://schemas.microsoft.com/office/drawing/2014/main" id="{8A32BE3A-90E9-44F5-35A0-A405199BFF8F}"/>
              </a:ext>
            </a:extLst>
          </p:cNvPr>
          <p:cNvSpPr txBox="1"/>
          <p:nvPr/>
        </p:nvSpPr>
        <p:spPr>
          <a:xfrm>
            <a:off x="698939" y="3754480"/>
            <a:ext cx="3315852" cy="369335"/>
          </a:xfrm>
          <a:prstGeom prst="rect">
            <a:avLst/>
          </a:prstGeom>
          <a:noFill/>
          <a:ln cap="flat">
            <a:noFill/>
          </a:ln>
        </p:spPr>
        <p:txBody>
          <a:bodyPr vert="horz" wrap="square" lIns="91440" tIns="45720" rIns="91440" bIns="45720" anchor="t" anchorCtr="0" compatLnSpc="1">
            <a:spAutoFit/>
          </a:bodyPr>
          <a:lstStyle/>
          <a:p>
            <a:pPr marL="285750" marR="0" lvl="0" indent="-285750" algn="l" defTabSz="914400" rtl="0" fontAlgn="auto" hangingPunct="1">
              <a:lnSpc>
                <a:spcPct val="100000"/>
              </a:lnSpc>
              <a:spcBef>
                <a:spcPts val="0"/>
              </a:spcBef>
              <a:spcAft>
                <a:spcPts val="0"/>
              </a:spcAft>
              <a:buClr>
                <a:schemeClr val="tx2"/>
              </a:buClr>
              <a:buSzPct val="100000"/>
              <a:buFont typeface="Arial" panose="020B0604020202020204" pitchFamily="34" charset="0"/>
              <a:buChar char="•"/>
              <a:tabLst/>
              <a:defRPr sz="1800" b="0" i="0" u="none" strike="noStrike" kern="0" cap="none" spc="0" baseline="0">
                <a:solidFill>
                  <a:srgbClr val="000000"/>
                </a:solidFill>
                <a:uFillTx/>
              </a:defRPr>
            </a:pPr>
            <a:r>
              <a:rPr lang="en-US" sz="1800" b="0" i="0" u="none" strike="noStrike" kern="1200" cap="none" spc="0" baseline="0">
                <a:uFillTx/>
              </a:rPr>
              <a:t>A connected community</a:t>
            </a:r>
          </a:p>
        </p:txBody>
      </p:sp>
      <p:sp>
        <p:nvSpPr>
          <p:cNvPr id="19" name="TextBox 27">
            <a:extLst>
              <a:ext uri="{FF2B5EF4-FFF2-40B4-BE49-F238E27FC236}">
                <a16:creationId xmlns:a16="http://schemas.microsoft.com/office/drawing/2014/main" id="{403BFBC0-6416-54C1-ACDF-56522CCC52CC}"/>
              </a:ext>
            </a:extLst>
          </p:cNvPr>
          <p:cNvSpPr txBox="1"/>
          <p:nvPr/>
        </p:nvSpPr>
        <p:spPr>
          <a:xfrm>
            <a:off x="698939" y="4315638"/>
            <a:ext cx="4903369" cy="383956"/>
          </a:xfrm>
          <a:prstGeom prst="rect">
            <a:avLst/>
          </a:prstGeom>
          <a:noFill/>
          <a:ln cap="flat">
            <a:noFill/>
          </a:ln>
        </p:spPr>
        <p:txBody>
          <a:bodyPr vert="horz" wrap="square" lIns="91440" tIns="45720" rIns="91440" bIns="45720" anchor="t" anchorCtr="0" compatLnSpc="1">
            <a:spAutoFit/>
          </a:bodyPr>
          <a:lstStyle/>
          <a:p>
            <a:pPr marL="285750" marR="0" lvl="0" indent="-285750" algn="l" defTabSz="914400" rtl="0" fontAlgn="auto" hangingPunct="1">
              <a:lnSpc>
                <a:spcPct val="100000"/>
              </a:lnSpc>
              <a:spcBef>
                <a:spcPts val="0"/>
              </a:spcBef>
              <a:spcAft>
                <a:spcPts val="0"/>
              </a:spcAft>
              <a:buClr>
                <a:schemeClr val="tx2"/>
              </a:buClr>
              <a:buSzPct val="100000"/>
              <a:buFont typeface="Arial" panose="020B0604020202020204" pitchFamily="34" charset="0"/>
              <a:buChar char="•"/>
              <a:tabLst/>
              <a:defRPr sz="1800" b="0" i="0" u="none" strike="noStrike" kern="0" cap="none" spc="0" baseline="0">
                <a:solidFill>
                  <a:srgbClr val="000000"/>
                </a:solidFill>
                <a:uFillTx/>
              </a:defRPr>
            </a:pPr>
            <a:r>
              <a:rPr lang="en-US" sz="1800" b="0" i="0" u="none" strike="noStrike" kern="1200" cap="none" spc="0" baseline="0">
                <a:uFillTx/>
              </a:rPr>
              <a:t>Travel &amp; international work</a:t>
            </a:r>
          </a:p>
        </p:txBody>
      </p:sp>
      <p:sp>
        <p:nvSpPr>
          <p:cNvPr id="22" name="TextBox 28">
            <a:extLst>
              <a:ext uri="{FF2B5EF4-FFF2-40B4-BE49-F238E27FC236}">
                <a16:creationId xmlns:a16="http://schemas.microsoft.com/office/drawing/2014/main" id="{B303AC1F-9564-00BB-E7ED-591868CEE5F0}"/>
              </a:ext>
            </a:extLst>
          </p:cNvPr>
          <p:cNvSpPr txBox="1"/>
          <p:nvPr/>
        </p:nvSpPr>
        <p:spPr>
          <a:xfrm>
            <a:off x="698939" y="4847069"/>
            <a:ext cx="4903369" cy="369335"/>
          </a:xfrm>
          <a:prstGeom prst="rect">
            <a:avLst/>
          </a:prstGeom>
          <a:noFill/>
          <a:ln cap="flat">
            <a:noFill/>
          </a:ln>
        </p:spPr>
        <p:txBody>
          <a:bodyPr vert="horz" wrap="square" lIns="91440" tIns="45720" rIns="91440" bIns="45720" anchor="t" anchorCtr="0" compatLnSpc="1">
            <a:spAutoFit/>
          </a:bodyPr>
          <a:lstStyle/>
          <a:p>
            <a:pPr marL="285750" marR="0" lvl="0" indent="-285750" algn="l" defTabSz="914400" rtl="0" fontAlgn="auto" hangingPunct="1">
              <a:lnSpc>
                <a:spcPct val="100000"/>
              </a:lnSpc>
              <a:spcBef>
                <a:spcPts val="0"/>
              </a:spcBef>
              <a:spcAft>
                <a:spcPts val="0"/>
              </a:spcAft>
              <a:buClr>
                <a:schemeClr val="tx2"/>
              </a:buClr>
              <a:buSzPct val="100000"/>
              <a:buFont typeface="Arial" panose="020B0604020202020204" pitchFamily="34" charset="0"/>
              <a:buChar char="•"/>
              <a:tabLst/>
              <a:defRPr sz="1800" b="0" i="0" u="none" strike="noStrike" kern="0" cap="none" spc="0" baseline="0">
                <a:solidFill>
                  <a:srgbClr val="000000"/>
                </a:solidFill>
                <a:uFillTx/>
              </a:defRPr>
            </a:pPr>
            <a:r>
              <a:rPr lang="en-US" sz="1800" b="0" i="0" u="none" strike="noStrike" kern="1200" cap="none" spc="0" baseline="0">
                <a:uFillTx/>
              </a:rPr>
              <a:t>Best in class professional education</a:t>
            </a:r>
          </a:p>
        </p:txBody>
      </p:sp>
    </p:spTree>
    <p:extLst>
      <p:ext uri="{BB962C8B-B14F-4D97-AF65-F5344CB8AC3E}">
        <p14:creationId xmlns:p14="http://schemas.microsoft.com/office/powerpoint/2010/main" val="2866925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7FAE6E-0DF9-DBD3-FF84-A0AE596F9D4C}"/>
            </a:ext>
          </a:extLst>
        </p:cNvPr>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951B421F-9823-6819-B9BD-29AAE91401CA}"/>
              </a:ext>
            </a:extLst>
          </p:cNvPr>
          <p:cNvSpPr>
            <a:spLocks noGrp="1"/>
          </p:cNvSpPr>
          <p:nvPr>
            <p:ph type="sldNum" sz="quarter" idx="12"/>
          </p:nvPr>
        </p:nvSpPr>
        <p:spPr/>
        <p:txBody>
          <a:bodyPr/>
          <a:lstStyle/>
          <a:p>
            <a:fld id="{D030B88A-A586-41E9-87F5-B66E06292F0C}" type="slidenum">
              <a:rPr lang="en-GB" smtClean="0"/>
              <a:pPr/>
              <a:t>4</a:t>
            </a:fld>
            <a:endParaRPr lang="en-GB"/>
          </a:p>
        </p:txBody>
      </p:sp>
      <p:sp>
        <p:nvSpPr>
          <p:cNvPr id="28" name="TextBox 27">
            <a:extLst>
              <a:ext uri="{FF2B5EF4-FFF2-40B4-BE49-F238E27FC236}">
                <a16:creationId xmlns:a16="http://schemas.microsoft.com/office/drawing/2014/main" id="{E3B1ECF1-A60A-563E-EDED-A1B817252E36}"/>
              </a:ext>
            </a:extLst>
          </p:cNvPr>
          <p:cNvSpPr txBox="1"/>
          <p:nvPr/>
        </p:nvSpPr>
        <p:spPr>
          <a:xfrm>
            <a:off x="663896" y="743806"/>
            <a:ext cx="10216051" cy="707882"/>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4000" b="0" i="0" u="none" strike="noStrike" kern="1200" cap="none" spc="-150" baseline="0">
                <a:uFillTx/>
              </a:rPr>
              <a:t>Career choice &amp; stability</a:t>
            </a:r>
          </a:p>
        </p:txBody>
      </p:sp>
      <p:sp>
        <p:nvSpPr>
          <p:cNvPr id="29" name="TextBox 28">
            <a:extLst>
              <a:ext uri="{FF2B5EF4-FFF2-40B4-BE49-F238E27FC236}">
                <a16:creationId xmlns:a16="http://schemas.microsoft.com/office/drawing/2014/main" id="{A65CA0E4-47F8-9A0B-320F-E6FB8BE3DE88}"/>
              </a:ext>
            </a:extLst>
          </p:cNvPr>
          <p:cNvSpPr txBox="1"/>
          <p:nvPr/>
        </p:nvSpPr>
        <p:spPr>
          <a:xfrm>
            <a:off x="663896" y="1788287"/>
            <a:ext cx="5145200" cy="3383106"/>
          </a:xfrm>
          <a:prstGeom prst="rect">
            <a:avLst/>
          </a:prstGeom>
          <a:noFill/>
          <a:ln cap="flat">
            <a:noFill/>
          </a:ln>
        </p:spPr>
        <p:txBody>
          <a:bodyPr vert="horz" wrap="square" lIns="91440" tIns="45720" rIns="91440" bIns="45720" anchor="t" anchorCtr="0" compatLnSpc="1">
            <a:spAutoFit/>
          </a:bodyPr>
          <a:lstStyle/>
          <a:p>
            <a:pPr marR="0" lvl="0" algn="l" defTabSz="914400" rtl="0" fontAlgn="auto" hangingPunct="1">
              <a:lnSpc>
                <a:spcPct val="100000"/>
              </a:lnSpc>
              <a:spcBef>
                <a:spcPts val="0"/>
              </a:spcBef>
              <a:spcAft>
                <a:spcPts val="0"/>
              </a:spcAft>
              <a:buClr>
                <a:schemeClr val="tx2"/>
              </a:buClr>
              <a:tabLst/>
              <a:defRPr sz="1800" b="0" i="0" u="none" strike="noStrike" kern="0" cap="none" spc="0" baseline="0">
                <a:solidFill>
                  <a:srgbClr val="000000"/>
                </a:solidFill>
                <a:uFillTx/>
              </a:defRPr>
            </a:pPr>
            <a:r>
              <a:rPr lang="en-GB" b="0" i="0" u="none" strike="noStrike" kern="1200" cap="none" spc="0" baseline="0">
                <a:uFillTx/>
                <a:ea typeface="Source Sans Pro" pitchFamily="34"/>
              </a:rPr>
              <a:t>Professional education developing skills to shape you as a:</a:t>
            </a:r>
          </a:p>
          <a:p>
            <a:pPr marL="285750" marR="0" lvl="0" indent="-285750" algn="l" defTabSz="914400" rtl="0" fontAlgn="auto" hangingPunct="1">
              <a:lnSpc>
                <a:spcPct val="100000"/>
              </a:lnSpc>
              <a:spcBef>
                <a:spcPts val="0"/>
              </a:spcBef>
              <a:spcAft>
                <a:spcPts val="0"/>
              </a:spcAft>
              <a:buClr>
                <a:schemeClr val="tx2"/>
              </a:buClr>
              <a:buFont typeface="Arial" panose="020B0604020202020204" pitchFamily="34" charset="0"/>
              <a:buChar char="•"/>
              <a:tabLst/>
              <a:defRPr sz="1800" b="0" i="0" u="none" strike="noStrike" kern="0" cap="none" spc="0" baseline="0">
                <a:solidFill>
                  <a:srgbClr val="000000"/>
                </a:solidFill>
                <a:uFillTx/>
              </a:defRPr>
            </a:pPr>
            <a:endParaRPr lang="en-GB" b="0" i="0" u="none" strike="noStrike" kern="1200" cap="none" spc="0" baseline="0">
              <a:uFillTx/>
              <a:ea typeface="Source Sans Pro" pitchFamily="34"/>
            </a:endParaRPr>
          </a:p>
          <a:p>
            <a:pPr marL="285750" marR="0" lvl="0" indent="-285750" algn="l" defTabSz="914400" rtl="0" fontAlgn="auto" hangingPunct="1">
              <a:lnSpc>
                <a:spcPts val="2800"/>
              </a:lnSpc>
              <a:spcBef>
                <a:spcPts val="0"/>
              </a:spcBef>
              <a:spcAft>
                <a:spcPts val="0"/>
              </a:spcAft>
              <a:buClr>
                <a:schemeClr val="tx2"/>
              </a:buClr>
              <a:buSzPct val="100000"/>
              <a:buFont typeface="Arial" panose="020B0604020202020204" pitchFamily="34" charset="0"/>
              <a:buChar char="•"/>
              <a:tabLst/>
              <a:defRPr sz="1800" b="0" i="0" u="none" strike="noStrike" kern="0" cap="none" spc="0" baseline="0">
                <a:solidFill>
                  <a:srgbClr val="000000"/>
                </a:solidFill>
                <a:uFillTx/>
              </a:defRPr>
            </a:pPr>
            <a:r>
              <a:rPr lang="en-GB" b="0" i="0" u="none" strike="noStrike" kern="1200" cap="none" spc="0" baseline="0">
                <a:uFillTx/>
                <a:ea typeface="Source Sans Pro" pitchFamily="34"/>
              </a:rPr>
              <a:t>Business leader</a:t>
            </a:r>
          </a:p>
          <a:p>
            <a:pPr marL="285750" marR="0" lvl="0" indent="-285750" algn="l" defTabSz="914400" rtl="0" fontAlgn="auto" hangingPunct="1">
              <a:lnSpc>
                <a:spcPts val="2800"/>
              </a:lnSpc>
              <a:spcBef>
                <a:spcPts val="0"/>
              </a:spcBef>
              <a:spcAft>
                <a:spcPts val="0"/>
              </a:spcAft>
              <a:buClr>
                <a:schemeClr val="tx2"/>
              </a:buClr>
              <a:buSzPct val="100000"/>
              <a:buFont typeface="Arial" panose="020B0604020202020204" pitchFamily="34" charset="0"/>
              <a:buChar char="•"/>
              <a:tabLst/>
              <a:defRPr sz="1800" b="0" i="0" u="none" strike="noStrike" kern="0" cap="none" spc="0" baseline="0">
                <a:solidFill>
                  <a:srgbClr val="000000"/>
                </a:solidFill>
                <a:uFillTx/>
              </a:defRPr>
            </a:pPr>
            <a:r>
              <a:rPr lang="en-GB" b="0" i="0" u="none" strike="noStrike" kern="1200" cap="none" spc="0" baseline="0">
                <a:uFillTx/>
                <a:ea typeface="Source Sans Pro" pitchFamily="34"/>
              </a:rPr>
              <a:t>Critical thinker</a:t>
            </a:r>
          </a:p>
          <a:p>
            <a:pPr marL="285750" marR="0" lvl="0" indent="-285750" algn="l" defTabSz="914400" rtl="0" fontAlgn="auto" hangingPunct="1">
              <a:lnSpc>
                <a:spcPts val="2800"/>
              </a:lnSpc>
              <a:spcBef>
                <a:spcPts val="0"/>
              </a:spcBef>
              <a:spcAft>
                <a:spcPts val="0"/>
              </a:spcAft>
              <a:buClr>
                <a:schemeClr val="tx2"/>
              </a:buClr>
              <a:buSzPct val="100000"/>
              <a:buFont typeface="Arial" panose="020B0604020202020204" pitchFamily="34" charset="0"/>
              <a:buChar char="•"/>
              <a:tabLst/>
              <a:defRPr sz="1800" b="0" i="0" u="none" strike="noStrike" kern="0" cap="none" spc="0" baseline="0">
                <a:solidFill>
                  <a:srgbClr val="000000"/>
                </a:solidFill>
                <a:uFillTx/>
              </a:defRPr>
            </a:pPr>
            <a:r>
              <a:rPr lang="en-GB" b="0" i="0" u="none" strike="noStrike" kern="1200" cap="none" spc="0" baseline="0">
                <a:uFillTx/>
                <a:ea typeface="Source Sans Pro" pitchFamily="34"/>
              </a:rPr>
              <a:t>Decision maker</a:t>
            </a:r>
          </a:p>
          <a:p>
            <a:pPr marL="285750" marR="0" lvl="0" indent="-285750" algn="l" defTabSz="914400" rtl="0" fontAlgn="auto" hangingPunct="1">
              <a:lnSpc>
                <a:spcPts val="2800"/>
              </a:lnSpc>
              <a:spcBef>
                <a:spcPts val="0"/>
              </a:spcBef>
              <a:spcAft>
                <a:spcPts val="0"/>
              </a:spcAft>
              <a:buClr>
                <a:schemeClr val="tx2"/>
              </a:buClr>
              <a:buSzPct val="100000"/>
              <a:buFont typeface="Arial" panose="020B0604020202020204" pitchFamily="34" charset="0"/>
              <a:buChar char="•"/>
              <a:tabLst/>
              <a:defRPr sz="1800" b="0" i="0" u="none" strike="noStrike" kern="0" cap="none" spc="0" baseline="0">
                <a:solidFill>
                  <a:srgbClr val="000000"/>
                </a:solidFill>
                <a:uFillTx/>
              </a:defRPr>
            </a:pPr>
            <a:r>
              <a:rPr lang="en-GB" b="0" i="0" u="none" strike="noStrike" kern="1200" cap="none" spc="0" baseline="0">
                <a:uFillTx/>
                <a:ea typeface="Source Sans Pro" pitchFamily="34"/>
              </a:rPr>
              <a:t>Problem solver</a:t>
            </a:r>
          </a:p>
          <a:p>
            <a:pPr marL="285750" marR="0" lvl="0" indent="-285750" algn="l" defTabSz="914400" rtl="0" fontAlgn="auto" hangingPunct="1">
              <a:lnSpc>
                <a:spcPts val="2800"/>
              </a:lnSpc>
              <a:spcBef>
                <a:spcPts val="0"/>
              </a:spcBef>
              <a:spcAft>
                <a:spcPts val="0"/>
              </a:spcAft>
              <a:buClr>
                <a:schemeClr val="tx2"/>
              </a:buClr>
              <a:buSzPct val="100000"/>
              <a:buFont typeface="Arial" panose="020B0604020202020204" pitchFamily="34" charset="0"/>
              <a:buChar char="•"/>
              <a:tabLst/>
              <a:defRPr sz="1800" b="0" i="0" u="none" strike="noStrike" kern="0" cap="none" spc="0" baseline="0">
                <a:solidFill>
                  <a:srgbClr val="000000"/>
                </a:solidFill>
                <a:uFillTx/>
              </a:defRPr>
            </a:pPr>
            <a:r>
              <a:rPr lang="en-GB" b="0" i="0" u="none" strike="noStrike" kern="1200" cap="none" spc="0" baseline="0">
                <a:uFillTx/>
                <a:ea typeface="Source Sans Pro" pitchFamily="34"/>
              </a:rPr>
              <a:t>Trusted advisor</a:t>
            </a:r>
          </a:p>
          <a:p>
            <a:pPr marL="285750" marR="0" lvl="0" indent="-285750" algn="l" defTabSz="914400" rtl="0" fontAlgn="auto" hangingPunct="1">
              <a:lnSpc>
                <a:spcPts val="2800"/>
              </a:lnSpc>
              <a:spcBef>
                <a:spcPts val="0"/>
              </a:spcBef>
              <a:spcAft>
                <a:spcPts val="0"/>
              </a:spcAft>
              <a:buClr>
                <a:schemeClr val="tx2"/>
              </a:buClr>
              <a:buSzPct val="100000"/>
              <a:buFont typeface="Arial" panose="020B0604020202020204" pitchFamily="34" charset="0"/>
              <a:buChar char="•"/>
              <a:tabLst/>
              <a:defRPr sz="1800" b="0" i="0" u="none" strike="noStrike" kern="0" cap="none" spc="0" baseline="0">
                <a:solidFill>
                  <a:srgbClr val="000000"/>
                </a:solidFill>
                <a:uFillTx/>
              </a:defRPr>
            </a:pPr>
            <a:r>
              <a:rPr lang="en-GB" b="0" i="0" u="none" strike="noStrike" kern="1200" cap="none" spc="0" baseline="0">
                <a:uFillTx/>
                <a:ea typeface="Source Sans Pro" pitchFamily="34"/>
              </a:rPr>
              <a:t>Strategist</a:t>
            </a:r>
          </a:p>
          <a:p>
            <a:pPr marL="285750" marR="0" lvl="0" indent="-285750" algn="l" defTabSz="914400" rtl="0" fontAlgn="auto" hangingPunct="1">
              <a:lnSpc>
                <a:spcPts val="2800"/>
              </a:lnSpc>
              <a:spcBef>
                <a:spcPts val="0"/>
              </a:spcBef>
              <a:spcAft>
                <a:spcPts val="0"/>
              </a:spcAft>
              <a:buClr>
                <a:schemeClr val="tx2"/>
              </a:buClr>
              <a:buSzPct val="100000"/>
              <a:buFont typeface="Arial" panose="020B0604020202020204" pitchFamily="34" charset="0"/>
              <a:buChar char="•"/>
              <a:tabLst/>
              <a:defRPr sz="1800" b="0" i="0" u="none" strike="noStrike" kern="0" cap="none" spc="0" baseline="0">
                <a:solidFill>
                  <a:srgbClr val="000000"/>
                </a:solidFill>
                <a:uFillTx/>
              </a:defRPr>
            </a:pPr>
            <a:r>
              <a:rPr lang="en-GB" b="0" i="0" u="none" strike="noStrike" kern="1200" cap="none" spc="0" baseline="0">
                <a:uFillTx/>
                <a:ea typeface="Source Sans Pro" pitchFamily="34"/>
              </a:rPr>
              <a:t>Influencer </a:t>
            </a:r>
          </a:p>
        </p:txBody>
      </p:sp>
      <p:sp>
        <p:nvSpPr>
          <p:cNvPr id="30" name="TextBox 29">
            <a:extLst>
              <a:ext uri="{FF2B5EF4-FFF2-40B4-BE49-F238E27FC236}">
                <a16:creationId xmlns:a16="http://schemas.microsoft.com/office/drawing/2014/main" id="{466744BE-8C0B-3DB8-8ABE-B4848C27CA0B}"/>
              </a:ext>
            </a:extLst>
          </p:cNvPr>
          <p:cNvSpPr txBox="1"/>
          <p:nvPr/>
        </p:nvSpPr>
        <p:spPr>
          <a:xfrm>
            <a:off x="6326889" y="3628110"/>
            <a:ext cx="4590233" cy="646334"/>
          </a:xfrm>
          <a:prstGeom prst="rect">
            <a:avLst/>
          </a:prstGeom>
          <a:noFill/>
          <a:ln cap="flat">
            <a:noFill/>
          </a:ln>
        </p:spPr>
        <p:txBody>
          <a:bodyPr vert="horz" wrap="square" lIns="91440" tIns="45720" rIns="91440" bIns="45720" anchor="t" anchorCtr="0" compatLnSpc="1">
            <a:spAutoFit/>
          </a:bodyPr>
          <a:lstStyle/>
          <a:p>
            <a:pPr marL="342900" marR="0" lvl="0" indent="-342900" algn="l" defTabSz="914400" rtl="0" fontAlgn="auto" hangingPunct="1">
              <a:lnSpc>
                <a:spcPct val="100000"/>
              </a:lnSpc>
              <a:spcBef>
                <a:spcPts val="0"/>
              </a:spcBef>
              <a:spcAft>
                <a:spcPts val="800"/>
              </a:spcAft>
              <a:buClr>
                <a:schemeClr val="tx2"/>
              </a:buClr>
              <a:buSzPct val="100000"/>
              <a:buFont typeface="Arial" panose="020B0604020202020204" pitchFamily="34" charset="0"/>
              <a:buChar char="•"/>
              <a:tabLst/>
              <a:defRPr sz="1800" b="0" i="0" u="none" strike="noStrike" kern="0" cap="none" spc="0" baseline="0">
                <a:solidFill>
                  <a:srgbClr val="000000"/>
                </a:solidFill>
                <a:uFillTx/>
              </a:defRPr>
            </a:pPr>
            <a:r>
              <a:rPr lang="en-US" b="0" i="0" u="none" strike="noStrike" kern="1200" cap="none" spc="0" baseline="0">
                <a:uFillTx/>
                <a:ea typeface="Source Sans Pro" pitchFamily="34"/>
                <a:cs typeface="Arial" pitchFamily="34"/>
              </a:rPr>
              <a:t>Chartered Accountants work at senior levels across </a:t>
            </a:r>
            <a:r>
              <a:rPr lang="en-US">
                <a:ea typeface="Source Sans Pro" pitchFamily="34"/>
                <a:cs typeface="Arial" pitchFamily="34"/>
              </a:rPr>
              <a:t>so many</a:t>
            </a:r>
            <a:r>
              <a:rPr lang="en-US" b="0" i="0" u="none" strike="noStrike" kern="1200" cap="none" spc="0" baseline="0">
                <a:uFillTx/>
                <a:ea typeface="Source Sans Pro" pitchFamily="34"/>
                <a:cs typeface="Arial" pitchFamily="34"/>
              </a:rPr>
              <a:t> market</a:t>
            </a:r>
          </a:p>
        </p:txBody>
      </p:sp>
      <p:sp>
        <p:nvSpPr>
          <p:cNvPr id="31" name="TextBox 30">
            <a:extLst>
              <a:ext uri="{FF2B5EF4-FFF2-40B4-BE49-F238E27FC236}">
                <a16:creationId xmlns:a16="http://schemas.microsoft.com/office/drawing/2014/main" id="{1F9C3796-17D8-3EEC-DA25-EB2863B0B4B3}"/>
              </a:ext>
            </a:extLst>
          </p:cNvPr>
          <p:cNvSpPr txBox="1"/>
          <p:nvPr/>
        </p:nvSpPr>
        <p:spPr>
          <a:xfrm>
            <a:off x="6326889" y="1961717"/>
            <a:ext cx="4995458" cy="646334"/>
          </a:xfrm>
          <a:prstGeom prst="rect">
            <a:avLst/>
          </a:prstGeom>
          <a:noFill/>
          <a:ln cap="flat">
            <a:noFill/>
          </a:ln>
        </p:spPr>
        <p:txBody>
          <a:bodyPr vert="horz" wrap="square" lIns="91440" tIns="45720" rIns="91440" bIns="45720" anchor="t" anchorCtr="0" compatLnSpc="1">
            <a:spAutoFit/>
          </a:bodyPr>
          <a:lstStyle/>
          <a:p>
            <a:pPr marL="342900" marR="0" lvl="0" indent="-342900" algn="l" defTabSz="914400" rtl="0" fontAlgn="auto" hangingPunct="1">
              <a:lnSpc>
                <a:spcPct val="100000"/>
              </a:lnSpc>
              <a:spcBef>
                <a:spcPts val="0"/>
              </a:spcBef>
              <a:spcAft>
                <a:spcPts val="800"/>
              </a:spcAft>
              <a:buClr>
                <a:schemeClr val="tx2"/>
              </a:buClr>
              <a:buSzPct val="100000"/>
              <a:buFont typeface="Arial" panose="020B0604020202020204" pitchFamily="34" charset="0"/>
              <a:buChar char="•"/>
              <a:tabLst/>
              <a:defRPr sz="1800" b="0" i="0" u="none" strike="noStrike" kern="0" cap="none" spc="0" baseline="0">
                <a:solidFill>
                  <a:srgbClr val="000000"/>
                </a:solidFill>
                <a:uFillTx/>
              </a:defRPr>
            </a:pPr>
            <a:r>
              <a:rPr lang="en-US" b="0" i="0" u="none" strike="noStrike" kern="1200" cap="none" spc="0" baseline="0">
                <a:uFillTx/>
                <a:ea typeface="Source Sans Pro" pitchFamily="34"/>
                <a:cs typeface="Arial" pitchFamily="34"/>
              </a:rPr>
              <a:t>Work in any sector… practice, business, public, third level</a:t>
            </a:r>
            <a:endParaRPr lang="en-IE" b="0" i="0" u="none" strike="noStrike" kern="1200" cap="none" spc="0" baseline="0">
              <a:uFillTx/>
              <a:ea typeface="Source Sans Pro" pitchFamily="34"/>
              <a:cs typeface="Arial" pitchFamily="34"/>
            </a:endParaRPr>
          </a:p>
        </p:txBody>
      </p:sp>
      <p:sp>
        <p:nvSpPr>
          <p:cNvPr id="32" name="TextBox 31">
            <a:extLst>
              <a:ext uri="{FF2B5EF4-FFF2-40B4-BE49-F238E27FC236}">
                <a16:creationId xmlns:a16="http://schemas.microsoft.com/office/drawing/2014/main" id="{B6B892B6-734B-8881-4B73-FBFEB8C3DEFF}"/>
              </a:ext>
            </a:extLst>
          </p:cNvPr>
          <p:cNvSpPr txBox="1"/>
          <p:nvPr/>
        </p:nvSpPr>
        <p:spPr>
          <a:xfrm>
            <a:off x="6326889" y="2794918"/>
            <a:ext cx="4995458" cy="646334"/>
          </a:xfrm>
          <a:prstGeom prst="rect">
            <a:avLst/>
          </a:prstGeom>
          <a:noFill/>
          <a:ln cap="flat">
            <a:noFill/>
          </a:ln>
        </p:spPr>
        <p:txBody>
          <a:bodyPr vert="horz" wrap="square" lIns="91440" tIns="45720" rIns="91440" bIns="45720" anchor="t" anchorCtr="0" compatLnSpc="1">
            <a:spAutoFit/>
          </a:bodyPr>
          <a:lstStyle/>
          <a:p>
            <a:pPr marL="342900" marR="0" lvl="0" indent="-342900" algn="l" defTabSz="914400" rtl="0" fontAlgn="auto" hangingPunct="1">
              <a:lnSpc>
                <a:spcPct val="100000"/>
              </a:lnSpc>
              <a:spcBef>
                <a:spcPts val="0"/>
              </a:spcBef>
              <a:spcAft>
                <a:spcPts val="800"/>
              </a:spcAft>
              <a:buClr>
                <a:schemeClr val="tx2"/>
              </a:buClr>
              <a:buSzPct val="100000"/>
              <a:buFont typeface="Arial" panose="020B0604020202020204" pitchFamily="34" charset="0"/>
              <a:buChar char="•"/>
              <a:tabLst/>
              <a:defRPr sz="1800" b="0" i="0" u="none" strike="noStrike" kern="0" cap="none" spc="0" baseline="0">
                <a:solidFill>
                  <a:srgbClr val="000000"/>
                </a:solidFill>
                <a:uFillTx/>
              </a:defRPr>
            </a:pPr>
            <a:r>
              <a:rPr lang="en-US" b="0" i="0" u="none" strike="noStrike" kern="1200" cap="none" spc="0" baseline="0">
                <a:uFillTx/>
                <a:ea typeface="Source Sans Pro" pitchFamily="34"/>
                <a:cs typeface="Arial" pitchFamily="34"/>
              </a:rPr>
              <a:t>Develop a varied career in traditional and non-traditional roles</a:t>
            </a:r>
            <a:endParaRPr lang="en-IE" b="0" i="0" u="none" strike="noStrike" kern="1200" cap="none" spc="0" baseline="0">
              <a:uFillTx/>
              <a:ea typeface="Source Sans Pro" pitchFamily="34"/>
              <a:cs typeface="Arial" pitchFamily="34"/>
            </a:endParaRPr>
          </a:p>
        </p:txBody>
      </p:sp>
      <p:sp>
        <p:nvSpPr>
          <p:cNvPr id="33" name="TextBox 32">
            <a:extLst>
              <a:ext uri="{FF2B5EF4-FFF2-40B4-BE49-F238E27FC236}">
                <a16:creationId xmlns:a16="http://schemas.microsoft.com/office/drawing/2014/main" id="{0B7F525D-B8DD-14C3-B895-C4E8C84D057E}"/>
              </a:ext>
            </a:extLst>
          </p:cNvPr>
          <p:cNvSpPr txBox="1"/>
          <p:nvPr/>
        </p:nvSpPr>
        <p:spPr>
          <a:xfrm>
            <a:off x="6326889" y="4461311"/>
            <a:ext cx="4761975" cy="369335"/>
          </a:xfrm>
          <a:prstGeom prst="rect">
            <a:avLst/>
          </a:prstGeom>
          <a:noFill/>
          <a:ln cap="flat">
            <a:noFill/>
          </a:ln>
        </p:spPr>
        <p:txBody>
          <a:bodyPr vert="horz" wrap="square" lIns="91440" tIns="45720" rIns="91440" bIns="45720" anchor="t" anchorCtr="0" compatLnSpc="1">
            <a:spAutoFit/>
          </a:bodyPr>
          <a:lstStyle/>
          <a:p>
            <a:pPr marL="342900" marR="0" lvl="0" indent="-342900" algn="l" defTabSz="914400" rtl="0" fontAlgn="auto" hangingPunct="1">
              <a:lnSpc>
                <a:spcPct val="100000"/>
              </a:lnSpc>
              <a:spcBef>
                <a:spcPts val="0"/>
              </a:spcBef>
              <a:spcAft>
                <a:spcPts val="800"/>
              </a:spcAft>
              <a:buClr>
                <a:schemeClr val="tx2"/>
              </a:buClr>
              <a:buSzPct val="100000"/>
              <a:buFont typeface="Arial" panose="020B0604020202020204" pitchFamily="34" charset="0"/>
              <a:buChar char="•"/>
              <a:tabLst/>
              <a:defRPr sz="1800" b="0" i="0" u="none" strike="noStrike" kern="0" cap="none" spc="0" baseline="0">
                <a:solidFill>
                  <a:srgbClr val="000000"/>
                </a:solidFill>
                <a:uFillTx/>
              </a:defRPr>
            </a:pPr>
            <a:r>
              <a:rPr lang="en-GB" b="0" i="0" u="none" strike="noStrike" kern="1200" cap="none" spc="0" baseline="0">
                <a:uFillTx/>
                <a:ea typeface="Source Sans Pro" pitchFamily="34"/>
                <a:cs typeface="Arial" pitchFamily="34"/>
              </a:rPr>
              <a:t>Enjoy job security – 99% Employment</a:t>
            </a:r>
            <a:endParaRPr lang="en-US" b="0" i="0" u="none" strike="noStrike" kern="1200" cap="none" spc="0" baseline="0">
              <a:uFillTx/>
              <a:ea typeface="Source Sans Pro" pitchFamily="34"/>
              <a:cs typeface="Arial" pitchFamily="34"/>
            </a:endParaRPr>
          </a:p>
        </p:txBody>
      </p:sp>
      <p:sp>
        <p:nvSpPr>
          <p:cNvPr id="34" name="TextBox 33">
            <a:extLst>
              <a:ext uri="{FF2B5EF4-FFF2-40B4-BE49-F238E27FC236}">
                <a16:creationId xmlns:a16="http://schemas.microsoft.com/office/drawing/2014/main" id="{82FE5B2C-60C1-3C7A-8872-15C54809DE31}"/>
              </a:ext>
            </a:extLst>
          </p:cNvPr>
          <p:cNvSpPr txBox="1"/>
          <p:nvPr/>
        </p:nvSpPr>
        <p:spPr>
          <a:xfrm>
            <a:off x="6326889" y="4986726"/>
            <a:ext cx="5012274" cy="369335"/>
          </a:xfrm>
          <a:prstGeom prst="rect">
            <a:avLst/>
          </a:prstGeom>
          <a:noFill/>
          <a:ln cap="flat">
            <a:noFill/>
          </a:ln>
        </p:spPr>
        <p:txBody>
          <a:bodyPr vert="horz" wrap="square" lIns="91440" tIns="45720" rIns="91440" bIns="45720" anchor="t" anchorCtr="0" compatLnSpc="1">
            <a:spAutoFit/>
          </a:bodyPr>
          <a:lstStyle/>
          <a:p>
            <a:pPr marL="342900" marR="0" lvl="0" indent="-342900" algn="l" defTabSz="914400" rtl="0" fontAlgn="auto" hangingPunct="1">
              <a:lnSpc>
                <a:spcPct val="100000"/>
              </a:lnSpc>
              <a:spcBef>
                <a:spcPts val="0"/>
              </a:spcBef>
              <a:spcAft>
                <a:spcPts val="800"/>
              </a:spcAft>
              <a:buClr>
                <a:schemeClr val="tx2"/>
              </a:buClr>
              <a:buSzPct val="100000"/>
              <a:buFont typeface="Arial" panose="020B0604020202020204" pitchFamily="34" charset="0"/>
              <a:buChar char="•"/>
              <a:tabLst/>
              <a:defRPr sz="1800" b="0" i="0" u="none" strike="noStrike" kern="0" cap="none" spc="0" baseline="0">
                <a:solidFill>
                  <a:srgbClr val="000000"/>
                </a:solidFill>
                <a:uFillTx/>
              </a:defRPr>
            </a:pPr>
            <a:r>
              <a:rPr lang="en-US" b="0" i="0" u="none" strike="noStrike" kern="1200" cap="none" spc="0" baseline="0">
                <a:uFillTx/>
                <a:ea typeface="Source Sans Pro" pitchFamily="34"/>
                <a:cs typeface="Arial" pitchFamily="34"/>
              </a:rPr>
              <a:t>Earn a top salary £€</a:t>
            </a:r>
            <a:endParaRPr lang="en-IE" b="0" i="0" u="none" strike="noStrike" kern="1200" cap="none" spc="0" baseline="0">
              <a:uFillTx/>
              <a:ea typeface="Source Sans Pro" pitchFamily="34"/>
              <a:cs typeface="Arial" pitchFamily="34"/>
            </a:endParaRPr>
          </a:p>
        </p:txBody>
      </p:sp>
      <p:sp>
        <p:nvSpPr>
          <p:cNvPr id="35" name="Rectangle 12">
            <a:extLst>
              <a:ext uri="{FF2B5EF4-FFF2-40B4-BE49-F238E27FC236}">
                <a16:creationId xmlns:a16="http://schemas.microsoft.com/office/drawing/2014/main" id="{DD7ED248-802C-24E2-5179-B4396BF58AC9}"/>
              </a:ext>
            </a:extLst>
          </p:cNvPr>
          <p:cNvSpPr/>
          <p:nvPr/>
        </p:nvSpPr>
        <p:spPr>
          <a:xfrm>
            <a:off x="0" y="5977844"/>
            <a:ext cx="12191996" cy="707882"/>
          </a:xfrm>
          <a:prstGeom prst="rect">
            <a:avLst/>
          </a:prstGeom>
          <a:solidFill>
            <a:schemeClr val="tx2"/>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uFillTx/>
            </a:endParaRPr>
          </a:p>
        </p:txBody>
      </p:sp>
      <p:sp>
        <p:nvSpPr>
          <p:cNvPr id="36" name="TextBox 35">
            <a:extLst>
              <a:ext uri="{FF2B5EF4-FFF2-40B4-BE49-F238E27FC236}">
                <a16:creationId xmlns:a16="http://schemas.microsoft.com/office/drawing/2014/main" id="{22D45FFF-C7C3-C01D-2F3C-5A38E2F43DA1}"/>
              </a:ext>
            </a:extLst>
          </p:cNvPr>
          <p:cNvSpPr txBox="1"/>
          <p:nvPr/>
        </p:nvSpPr>
        <p:spPr>
          <a:xfrm>
            <a:off x="-471769" y="6146045"/>
            <a:ext cx="12204359" cy="400114"/>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000" b="0" i="0" u="none" strike="noStrike" kern="1200" cap="none" spc="0" baseline="0">
                <a:solidFill>
                  <a:schemeClr val="bg1"/>
                </a:solidFill>
                <a:uFillTx/>
              </a:rPr>
              <a:t>Business Leadership </a:t>
            </a:r>
            <a:r>
              <a:rPr lang="en-US" sz="2000">
                <a:solidFill>
                  <a:schemeClr val="bg1"/>
                </a:solidFill>
              </a:rPr>
              <a:t>q</a:t>
            </a:r>
            <a:r>
              <a:rPr lang="en-US" sz="2000" b="0" i="0" u="none" strike="noStrike" kern="1200" cap="none" spc="0" baseline="0">
                <a:solidFill>
                  <a:schemeClr val="bg1"/>
                </a:solidFill>
                <a:uFillTx/>
              </a:rPr>
              <a:t>ualification: 64% work in business, 28% work in practice</a:t>
            </a:r>
          </a:p>
        </p:txBody>
      </p:sp>
    </p:spTree>
    <p:extLst>
      <p:ext uri="{BB962C8B-B14F-4D97-AF65-F5344CB8AC3E}">
        <p14:creationId xmlns:p14="http://schemas.microsoft.com/office/powerpoint/2010/main" val="11071211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63244E0-90B9-563C-51C7-02D5924110EE}"/>
              </a:ext>
            </a:extLst>
          </p:cNvPr>
          <p:cNvSpPr>
            <a:spLocks noGrp="1"/>
          </p:cNvSpPr>
          <p:nvPr>
            <p:ph type="title"/>
          </p:nvPr>
        </p:nvSpPr>
        <p:spPr>
          <a:xfrm>
            <a:off x="381918" y="270498"/>
            <a:ext cx="5521920" cy="969617"/>
          </a:xfrm>
        </p:spPr>
        <p:txBody>
          <a:bodyPr>
            <a:normAutofit/>
          </a:bodyPr>
          <a:lstStyle/>
          <a:p>
            <a:r>
              <a:rPr lang="en-US" sz="3200" b="1" dirty="0">
                <a:latin typeface="+mj-lt"/>
              </a:rPr>
              <a:t>Skills</a:t>
            </a:r>
            <a:endParaRPr lang="en-GB" sz="3200" b="1" dirty="0">
              <a:latin typeface="+mj-lt"/>
            </a:endParaRPr>
          </a:p>
        </p:txBody>
      </p:sp>
      <p:sp>
        <p:nvSpPr>
          <p:cNvPr id="5" name="Slide Number Placeholder 4">
            <a:extLst>
              <a:ext uri="{FF2B5EF4-FFF2-40B4-BE49-F238E27FC236}">
                <a16:creationId xmlns:a16="http://schemas.microsoft.com/office/drawing/2014/main" id="{54924B5E-A4A3-70BE-79C2-AAF5CFE72B3B}"/>
              </a:ext>
            </a:extLst>
          </p:cNvPr>
          <p:cNvSpPr>
            <a:spLocks noGrp="1"/>
          </p:cNvSpPr>
          <p:nvPr>
            <p:ph type="sldNum" sz="quarter" idx="17"/>
          </p:nvPr>
        </p:nvSpPr>
        <p:spPr/>
        <p:txBody>
          <a:bodyPr/>
          <a:lstStyle/>
          <a:p>
            <a:fld id="{D030B88A-A586-41E9-87F5-B66E06292F0C}" type="slidenum">
              <a:rPr lang="en-GB" smtClean="0"/>
              <a:pPr/>
              <a:t>5</a:t>
            </a:fld>
            <a:endParaRPr lang="en-GB"/>
          </a:p>
        </p:txBody>
      </p:sp>
      <p:sp>
        <p:nvSpPr>
          <p:cNvPr id="2" name="Rectangle 1">
            <a:extLst>
              <a:ext uri="{FF2B5EF4-FFF2-40B4-BE49-F238E27FC236}">
                <a16:creationId xmlns:a16="http://schemas.microsoft.com/office/drawing/2014/main" id="{BAC76AAD-F4B7-F4CB-B6AB-83D369722E3A}"/>
              </a:ext>
            </a:extLst>
          </p:cNvPr>
          <p:cNvSpPr/>
          <p:nvPr/>
        </p:nvSpPr>
        <p:spPr>
          <a:xfrm>
            <a:off x="2385590" y="234417"/>
            <a:ext cx="2341815" cy="1342439"/>
          </a:xfrm>
          <a:prstGeom prst="rect">
            <a:avLst/>
          </a:prstGeom>
          <a:solidFill>
            <a:srgbClr val="F9CB61"/>
          </a:solidFill>
          <a:ln>
            <a:solidFill>
              <a:srgbClr val="F9CB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err="1"/>
          </a:p>
        </p:txBody>
      </p:sp>
      <p:sp>
        <p:nvSpPr>
          <p:cNvPr id="3" name="Rectangle 2">
            <a:extLst>
              <a:ext uri="{FF2B5EF4-FFF2-40B4-BE49-F238E27FC236}">
                <a16:creationId xmlns:a16="http://schemas.microsoft.com/office/drawing/2014/main" id="{05EF79CD-56E6-68E2-A817-A3A5F36F77A4}"/>
              </a:ext>
            </a:extLst>
          </p:cNvPr>
          <p:cNvSpPr/>
          <p:nvPr/>
        </p:nvSpPr>
        <p:spPr>
          <a:xfrm>
            <a:off x="4827482" y="225462"/>
            <a:ext cx="2341815" cy="1342439"/>
          </a:xfrm>
          <a:prstGeom prst="rect">
            <a:avLst/>
          </a:prstGeom>
          <a:solidFill>
            <a:srgbClr val="ACD3F9"/>
          </a:solidFill>
          <a:ln>
            <a:solidFill>
              <a:srgbClr val="ACD3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err="1"/>
          </a:p>
        </p:txBody>
      </p:sp>
      <p:sp>
        <p:nvSpPr>
          <p:cNvPr id="4" name="Rectangle 3">
            <a:extLst>
              <a:ext uri="{FF2B5EF4-FFF2-40B4-BE49-F238E27FC236}">
                <a16:creationId xmlns:a16="http://schemas.microsoft.com/office/drawing/2014/main" id="{6C3B80CF-26D5-7E5D-E7CB-33AAF01DD66A}"/>
              </a:ext>
            </a:extLst>
          </p:cNvPr>
          <p:cNvSpPr/>
          <p:nvPr/>
        </p:nvSpPr>
        <p:spPr>
          <a:xfrm>
            <a:off x="7246812" y="216177"/>
            <a:ext cx="2341815" cy="1342439"/>
          </a:xfrm>
          <a:prstGeom prst="rect">
            <a:avLst/>
          </a:prstGeom>
          <a:solidFill>
            <a:srgbClr val="B5DED6"/>
          </a:solidFill>
          <a:ln>
            <a:solidFill>
              <a:srgbClr val="B5DE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err="1"/>
          </a:p>
        </p:txBody>
      </p:sp>
      <p:sp>
        <p:nvSpPr>
          <p:cNvPr id="9" name="Rectangle 8">
            <a:extLst>
              <a:ext uri="{FF2B5EF4-FFF2-40B4-BE49-F238E27FC236}">
                <a16:creationId xmlns:a16="http://schemas.microsoft.com/office/drawing/2014/main" id="{F5D8BD59-7F99-4DFF-2A3A-2EDC72F36200}"/>
              </a:ext>
            </a:extLst>
          </p:cNvPr>
          <p:cNvSpPr/>
          <p:nvPr/>
        </p:nvSpPr>
        <p:spPr>
          <a:xfrm>
            <a:off x="9666142" y="216177"/>
            <a:ext cx="2341815" cy="1342439"/>
          </a:xfrm>
          <a:prstGeom prst="rect">
            <a:avLst/>
          </a:prstGeom>
          <a:solidFill>
            <a:srgbClr val="FCC29A"/>
          </a:solidFill>
          <a:ln>
            <a:solidFill>
              <a:srgbClr val="FCC2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err="1"/>
          </a:p>
        </p:txBody>
      </p:sp>
      <p:sp>
        <p:nvSpPr>
          <p:cNvPr id="10" name="Rectangle 9">
            <a:extLst>
              <a:ext uri="{FF2B5EF4-FFF2-40B4-BE49-F238E27FC236}">
                <a16:creationId xmlns:a16="http://schemas.microsoft.com/office/drawing/2014/main" id="{CFE6D0A9-1B8A-6F22-5BC6-09586772F990}"/>
              </a:ext>
            </a:extLst>
          </p:cNvPr>
          <p:cNvSpPr/>
          <p:nvPr/>
        </p:nvSpPr>
        <p:spPr>
          <a:xfrm>
            <a:off x="2385592" y="1698161"/>
            <a:ext cx="2341815" cy="1342439"/>
          </a:xfrm>
          <a:prstGeom prst="rect">
            <a:avLst/>
          </a:prstGeom>
          <a:solidFill>
            <a:srgbClr val="F6EFEF"/>
          </a:solidFill>
          <a:ln>
            <a:solidFill>
              <a:srgbClr val="F6EF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err="1"/>
          </a:p>
        </p:txBody>
      </p:sp>
      <p:sp>
        <p:nvSpPr>
          <p:cNvPr id="11" name="Rectangle 10">
            <a:extLst>
              <a:ext uri="{FF2B5EF4-FFF2-40B4-BE49-F238E27FC236}">
                <a16:creationId xmlns:a16="http://schemas.microsoft.com/office/drawing/2014/main" id="{3C649517-01D6-706C-A498-BA18D9F42D8D}"/>
              </a:ext>
            </a:extLst>
          </p:cNvPr>
          <p:cNvSpPr/>
          <p:nvPr/>
        </p:nvSpPr>
        <p:spPr>
          <a:xfrm>
            <a:off x="7240860" y="1698161"/>
            <a:ext cx="2341815" cy="1342439"/>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err="1"/>
          </a:p>
        </p:txBody>
      </p:sp>
      <p:sp>
        <p:nvSpPr>
          <p:cNvPr id="12" name="Rectangle 11">
            <a:extLst>
              <a:ext uri="{FF2B5EF4-FFF2-40B4-BE49-F238E27FC236}">
                <a16:creationId xmlns:a16="http://schemas.microsoft.com/office/drawing/2014/main" id="{B174B8C6-6FFD-2A2C-654E-935708A2D19A}"/>
              </a:ext>
            </a:extLst>
          </p:cNvPr>
          <p:cNvSpPr/>
          <p:nvPr/>
        </p:nvSpPr>
        <p:spPr>
          <a:xfrm>
            <a:off x="4813226" y="1684310"/>
            <a:ext cx="2341815" cy="1342439"/>
          </a:xfrm>
          <a:prstGeom prst="rect">
            <a:avLst/>
          </a:prstGeom>
          <a:solidFill>
            <a:srgbClr val="F5D5D5"/>
          </a:solidFill>
          <a:ln>
            <a:solidFill>
              <a:srgbClr val="F5D5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err="1"/>
          </a:p>
        </p:txBody>
      </p:sp>
      <p:sp>
        <p:nvSpPr>
          <p:cNvPr id="13" name="Rectangle 12">
            <a:extLst>
              <a:ext uri="{FF2B5EF4-FFF2-40B4-BE49-F238E27FC236}">
                <a16:creationId xmlns:a16="http://schemas.microsoft.com/office/drawing/2014/main" id="{11252030-E069-BBDA-8A86-61B559993DCC}"/>
              </a:ext>
            </a:extLst>
          </p:cNvPr>
          <p:cNvSpPr/>
          <p:nvPr/>
        </p:nvSpPr>
        <p:spPr>
          <a:xfrm>
            <a:off x="9666142" y="1691602"/>
            <a:ext cx="2341815" cy="1342439"/>
          </a:xfrm>
          <a:prstGeom prst="rect">
            <a:avLst/>
          </a:prstGeom>
          <a:solidFill>
            <a:srgbClr val="F9CB61"/>
          </a:solidFill>
          <a:ln>
            <a:solidFill>
              <a:srgbClr val="F9CB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err="1"/>
          </a:p>
        </p:txBody>
      </p:sp>
      <p:sp>
        <p:nvSpPr>
          <p:cNvPr id="14" name="Rectangle 13">
            <a:extLst>
              <a:ext uri="{FF2B5EF4-FFF2-40B4-BE49-F238E27FC236}">
                <a16:creationId xmlns:a16="http://schemas.microsoft.com/office/drawing/2014/main" id="{1313709B-DDFF-8325-6589-65A99AAE24CE}"/>
              </a:ext>
            </a:extLst>
          </p:cNvPr>
          <p:cNvSpPr/>
          <p:nvPr/>
        </p:nvSpPr>
        <p:spPr>
          <a:xfrm>
            <a:off x="2385591" y="3146181"/>
            <a:ext cx="2341815" cy="1342439"/>
          </a:xfrm>
          <a:prstGeom prst="rect">
            <a:avLst/>
          </a:prstGeom>
          <a:solidFill>
            <a:srgbClr val="ACD3F9"/>
          </a:solidFill>
          <a:ln>
            <a:solidFill>
              <a:srgbClr val="ACD3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err="1"/>
          </a:p>
        </p:txBody>
      </p:sp>
      <p:sp>
        <p:nvSpPr>
          <p:cNvPr id="15" name="Rectangle 14">
            <a:extLst>
              <a:ext uri="{FF2B5EF4-FFF2-40B4-BE49-F238E27FC236}">
                <a16:creationId xmlns:a16="http://schemas.microsoft.com/office/drawing/2014/main" id="{0002DF1A-BAA0-377B-DFEF-32FF0BEC26BB}"/>
              </a:ext>
            </a:extLst>
          </p:cNvPr>
          <p:cNvSpPr/>
          <p:nvPr/>
        </p:nvSpPr>
        <p:spPr>
          <a:xfrm>
            <a:off x="4831168" y="3154716"/>
            <a:ext cx="2341815" cy="1342439"/>
          </a:xfrm>
          <a:prstGeom prst="rect">
            <a:avLst/>
          </a:prstGeom>
          <a:solidFill>
            <a:srgbClr val="B5DED6"/>
          </a:solidFill>
          <a:ln>
            <a:solidFill>
              <a:srgbClr val="B5DE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err="1"/>
          </a:p>
        </p:txBody>
      </p:sp>
      <p:sp>
        <p:nvSpPr>
          <p:cNvPr id="16" name="Rectangle 15">
            <a:extLst>
              <a:ext uri="{FF2B5EF4-FFF2-40B4-BE49-F238E27FC236}">
                <a16:creationId xmlns:a16="http://schemas.microsoft.com/office/drawing/2014/main" id="{21DD556D-52B5-C590-A58C-1175ECFCC709}"/>
              </a:ext>
            </a:extLst>
          </p:cNvPr>
          <p:cNvSpPr/>
          <p:nvPr/>
        </p:nvSpPr>
        <p:spPr>
          <a:xfrm>
            <a:off x="7246813" y="3154716"/>
            <a:ext cx="2341815" cy="1342439"/>
          </a:xfrm>
          <a:prstGeom prst="rect">
            <a:avLst/>
          </a:prstGeom>
          <a:solidFill>
            <a:srgbClr val="FCC29A"/>
          </a:solidFill>
          <a:ln>
            <a:solidFill>
              <a:srgbClr val="FCC2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err="1"/>
          </a:p>
        </p:txBody>
      </p:sp>
      <p:sp>
        <p:nvSpPr>
          <p:cNvPr id="17" name="Rectangle 16">
            <a:extLst>
              <a:ext uri="{FF2B5EF4-FFF2-40B4-BE49-F238E27FC236}">
                <a16:creationId xmlns:a16="http://schemas.microsoft.com/office/drawing/2014/main" id="{A7B5B31D-256D-AEFD-FAA8-89E57E666E6F}"/>
              </a:ext>
            </a:extLst>
          </p:cNvPr>
          <p:cNvSpPr/>
          <p:nvPr/>
        </p:nvSpPr>
        <p:spPr>
          <a:xfrm>
            <a:off x="9704898" y="3154716"/>
            <a:ext cx="2341815" cy="1342439"/>
          </a:xfrm>
          <a:prstGeom prst="rect">
            <a:avLst/>
          </a:prstGeom>
          <a:solidFill>
            <a:srgbClr val="F6EFEF"/>
          </a:solidFill>
          <a:ln>
            <a:solidFill>
              <a:srgbClr val="F6EF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err="1"/>
          </a:p>
        </p:txBody>
      </p:sp>
      <p:sp>
        <p:nvSpPr>
          <p:cNvPr id="18" name="Rectangle 17">
            <a:extLst>
              <a:ext uri="{FF2B5EF4-FFF2-40B4-BE49-F238E27FC236}">
                <a16:creationId xmlns:a16="http://schemas.microsoft.com/office/drawing/2014/main" id="{7BD43D2F-C603-A2DF-6FFC-C565D1541461}"/>
              </a:ext>
            </a:extLst>
          </p:cNvPr>
          <p:cNvSpPr/>
          <p:nvPr/>
        </p:nvSpPr>
        <p:spPr>
          <a:xfrm>
            <a:off x="2358369" y="4613564"/>
            <a:ext cx="2341815" cy="1342439"/>
          </a:xfrm>
          <a:prstGeom prst="rect">
            <a:avLst/>
          </a:prstGeom>
          <a:solidFill>
            <a:srgbClr val="F5D5D5"/>
          </a:solidFill>
          <a:ln>
            <a:solidFill>
              <a:srgbClr val="F5D5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err="1"/>
          </a:p>
        </p:txBody>
      </p:sp>
      <p:sp>
        <p:nvSpPr>
          <p:cNvPr id="19" name="Rectangle 18">
            <a:extLst>
              <a:ext uri="{FF2B5EF4-FFF2-40B4-BE49-F238E27FC236}">
                <a16:creationId xmlns:a16="http://schemas.microsoft.com/office/drawing/2014/main" id="{A9ED3F14-EAAA-DF9D-2D44-2E3BF410323A}"/>
              </a:ext>
            </a:extLst>
          </p:cNvPr>
          <p:cNvSpPr/>
          <p:nvPr/>
        </p:nvSpPr>
        <p:spPr>
          <a:xfrm>
            <a:off x="7250496" y="4636700"/>
            <a:ext cx="2341815" cy="134243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err="1"/>
          </a:p>
        </p:txBody>
      </p:sp>
      <p:sp>
        <p:nvSpPr>
          <p:cNvPr id="20" name="Rectangle 19">
            <a:extLst>
              <a:ext uri="{FF2B5EF4-FFF2-40B4-BE49-F238E27FC236}">
                <a16:creationId xmlns:a16="http://schemas.microsoft.com/office/drawing/2014/main" id="{AE268079-D205-32A4-D439-84B631C1AFA7}"/>
              </a:ext>
            </a:extLst>
          </p:cNvPr>
          <p:cNvSpPr/>
          <p:nvPr/>
        </p:nvSpPr>
        <p:spPr>
          <a:xfrm>
            <a:off x="4813225" y="4613564"/>
            <a:ext cx="2341815" cy="1342439"/>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err="1"/>
          </a:p>
        </p:txBody>
      </p:sp>
      <p:sp>
        <p:nvSpPr>
          <p:cNvPr id="21" name="Rectangle 20">
            <a:extLst>
              <a:ext uri="{FF2B5EF4-FFF2-40B4-BE49-F238E27FC236}">
                <a16:creationId xmlns:a16="http://schemas.microsoft.com/office/drawing/2014/main" id="{B303862A-7044-1A5A-4473-A4BBF88537BE}"/>
              </a:ext>
            </a:extLst>
          </p:cNvPr>
          <p:cNvSpPr/>
          <p:nvPr/>
        </p:nvSpPr>
        <p:spPr>
          <a:xfrm>
            <a:off x="9704897" y="4627884"/>
            <a:ext cx="2341815" cy="1342439"/>
          </a:xfrm>
          <a:prstGeom prst="rect">
            <a:avLst/>
          </a:prstGeom>
          <a:solidFill>
            <a:srgbClr val="ACD3F9"/>
          </a:solidFill>
          <a:ln>
            <a:solidFill>
              <a:srgbClr val="ACD3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err="1"/>
          </a:p>
        </p:txBody>
      </p:sp>
      <p:sp>
        <p:nvSpPr>
          <p:cNvPr id="23" name="TextBox 22">
            <a:extLst>
              <a:ext uri="{FF2B5EF4-FFF2-40B4-BE49-F238E27FC236}">
                <a16:creationId xmlns:a16="http://schemas.microsoft.com/office/drawing/2014/main" id="{B4305F24-2B3D-9F9F-5AAB-ACF5597037EA}"/>
              </a:ext>
            </a:extLst>
          </p:cNvPr>
          <p:cNvSpPr txBox="1"/>
          <p:nvPr/>
        </p:nvSpPr>
        <p:spPr>
          <a:xfrm>
            <a:off x="2802114" y="590333"/>
            <a:ext cx="1613269" cy="646331"/>
          </a:xfrm>
          <a:prstGeom prst="rect">
            <a:avLst/>
          </a:prstGeom>
          <a:noFill/>
        </p:spPr>
        <p:txBody>
          <a:bodyPr wrap="square" rtlCol="0">
            <a:spAutoFit/>
          </a:bodyPr>
          <a:lstStyle/>
          <a:p>
            <a:r>
              <a:rPr lang="en-US" dirty="0"/>
              <a:t>Customer/ public service</a:t>
            </a:r>
            <a:endParaRPr lang="en-GB" dirty="0"/>
          </a:p>
        </p:txBody>
      </p:sp>
      <p:sp>
        <p:nvSpPr>
          <p:cNvPr id="25" name="TextBox 24">
            <a:extLst>
              <a:ext uri="{FF2B5EF4-FFF2-40B4-BE49-F238E27FC236}">
                <a16:creationId xmlns:a16="http://schemas.microsoft.com/office/drawing/2014/main" id="{895C4670-C424-00BD-F3CB-40529958E056}"/>
              </a:ext>
            </a:extLst>
          </p:cNvPr>
          <p:cNvSpPr txBox="1"/>
          <p:nvPr/>
        </p:nvSpPr>
        <p:spPr>
          <a:xfrm>
            <a:off x="5108275" y="728832"/>
            <a:ext cx="1975449" cy="369332"/>
          </a:xfrm>
          <a:prstGeom prst="rect">
            <a:avLst/>
          </a:prstGeom>
          <a:noFill/>
        </p:spPr>
        <p:txBody>
          <a:bodyPr wrap="square" rtlCol="0">
            <a:spAutoFit/>
          </a:bodyPr>
          <a:lstStyle/>
          <a:p>
            <a:r>
              <a:rPr lang="en-US" dirty="0"/>
              <a:t>Decision making</a:t>
            </a:r>
            <a:endParaRPr lang="en-GB" dirty="0"/>
          </a:p>
        </p:txBody>
      </p:sp>
      <p:sp>
        <p:nvSpPr>
          <p:cNvPr id="26" name="TextBox 25">
            <a:extLst>
              <a:ext uri="{FF2B5EF4-FFF2-40B4-BE49-F238E27FC236}">
                <a16:creationId xmlns:a16="http://schemas.microsoft.com/office/drawing/2014/main" id="{56364BE1-4947-D6AF-8E47-CE4F138487DD}"/>
              </a:ext>
            </a:extLst>
          </p:cNvPr>
          <p:cNvSpPr txBox="1"/>
          <p:nvPr/>
        </p:nvSpPr>
        <p:spPr>
          <a:xfrm>
            <a:off x="7450090" y="728832"/>
            <a:ext cx="1975449" cy="369332"/>
          </a:xfrm>
          <a:prstGeom prst="rect">
            <a:avLst/>
          </a:prstGeom>
          <a:noFill/>
        </p:spPr>
        <p:txBody>
          <a:bodyPr wrap="square" rtlCol="0">
            <a:spAutoFit/>
          </a:bodyPr>
          <a:lstStyle/>
          <a:p>
            <a:r>
              <a:rPr lang="en-US" dirty="0"/>
              <a:t>Critical analysis</a:t>
            </a:r>
            <a:endParaRPr lang="en-GB" dirty="0"/>
          </a:p>
        </p:txBody>
      </p:sp>
      <p:sp>
        <p:nvSpPr>
          <p:cNvPr id="27" name="TextBox 26">
            <a:extLst>
              <a:ext uri="{FF2B5EF4-FFF2-40B4-BE49-F238E27FC236}">
                <a16:creationId xmlns:a16="http://schemas.microsoft.com/office/drawing/2014/main" id="{FAFC8984-9F29-E01E-33B0-DB7C6AE1BC84}"/>
              </a:ext>
            </a:extLst>
          </p:cNvPr>
          <p:cNvSpPr txBox="1"/>
          <p:nvPr/>
        </p:nvSpPr>
        <p:spPr>
          <a:xfrm>
            <a:off x="9954376" y="747797"/>
            <a:ext cx="1975449" cy="369332"/>
          </a:xfrm>
          <a:prstGeom prst="rect">
            <a:avLst/>
          </a:prstGeom>
          <a:noFill/>
        </p:spPr>
        <p:txBody>
          <a:bodyPr wrap="square" rtlCol="0">
            <a:spAutoFit/>
          </a:bodyPr>
          <a:lstStyle/>
          <a:p>
            <a:r>
              <a:rPr lang="en-US" dirty="0"/>
              <a:t>Communication</a:t>
            </a:r>
            <a:endParaRPr lang="en-GB" dirty="0"/>
          </a:p>
        </p:txBody>
      </p:sp>
      <p:sp>
        <p:nvSpPr>
          <p:cNvPr id="28" name="TextBox 27">
            <a:extLst>
              <a:ext uri="{FF2B5EF4-FFF2-40B4-BE49-F238E27FC236}">
                <a16:creationId xmlns:a16="http://schemas.microsoft.com/office/drawing/2014/main" id="{4A9593F0-7D28-A668-3F14-E1183F96A17F}"/>
              </a:ext>
            </a:extLst>
          </p:cNvPr>
          <p:cNvSpPr txBox="1"/>
          <p:nvPr/>
        </p:nvSpPr>
        <p:spPr>
          <a:xfrm>
            <a:off x="2724735" y="2190239"/>
            <a:ext cx="1975449" cy="369332"/>
          </a:xfrm>
          <a:prstGeom prst="rect">
            <a:avLst/>
          </a:prstGeom>
          <a:noFill/>
        </p:spPr>
        <p:txBody>
          <a:bodyPr wrap="square" rtlCol="0">
            <a:spAutoFit/>
          </a:bodyPr>
          <a:lstStyle/>
          <a:p>
            <a:r>
              <a:rPr lang="en-US" dirty="0" err="1"/>
              <a:t>Organisation</a:t>
            </a:r>
            <a:endParaRPr lang="en-GB" dirty="0"/>
          </a:p>
        </p:txBody>
      </p:sp>
      <p:sp>
        <p:nvSpPr>
          <p:cNvPr id="29" name="TextBox 28">
            <a:extLst>
              <a:ext uri="{FF2B5EF4-FFF2-40B4-BE49-F238E27FC236}">
                <a16:creationId xmlns:a16="http://schemas.microsoft.com/office/drawing/2014/main" id="{BC0A2823-C381-69C8-11E4-3B8A42981E43}"/>
              </a:ext>
            </a:extLst>
          </p:cNvPr>
          <p:cNvSpPr txBox="1"/>
          <p:nvPr/>
        </p:nvSpPr>
        <p:spPr>
          <a:xfrm>
            <a:off x="5248541" y="2202894"/>
            <a:ext cx="1975449" cy="369332"/>
          </a:xfrm>
          <a:prstGeom prst="rect">
            <a:avLst/>
          </a:prstGeom>
          <a:noFill/>
        </p:spPr>
        <p:txBody>
          <a:bodyPr wrap="square" rtlCol="0">
            <a:spAutoFit/>
          </a:bodyPr>
          <a:lstStyle/>
          <a:p>
            <a:r>
              <a:rPr lang="en-US" dirty="0"/>
              <a:t>Technology</a:t>
            </a:r>
            <a:endParaRPr lang="en-GB" dirty="0"/>
          </a:p>
        </p:txBody>
      </p:sp>
      <p:sp>
        <p:nvSpPr>
          <p:cNvPr id="31" name="TextBox 30">
            <a:extLst>
              <a:ext uri="{FF2B5EF4-FFF2-40B4-BE49-F238E27FC236}">
                <a16:creationId xmlns:a16="http://schemas.microsoft.com/office/drawing/2014/main" id="{5FC222AB-A066-BA30-98DA-77E6B8F47F33}"/>
              </a:ext>
            </a:extLst>
          </p:cNvPr>
          <p:cNvSpPr txBox="1"/>
          <p:nvPr/>
        </p:nvSpPr>
        <p:spPr>
          <a:xfrm>
            <a:off x="10071263" y="2186451"/>
            <a:ext cx="1975449" cy="369332"/>
          </a:xfrm>
          <a:prstGeom prst="rect">
            <a:avLst/>
          </a:prstGeom>
          <a:noFill/>
        </p:spPr>
        <p:txBody>
          <a:bodyPr wrap="square" rtlCol="0">
            <a:spAutoFit/>
          </a:bodyPr>
          <a:lstStyle/>
          <a:p>
            <a:r>
              <a:rPr lang="en-US" dirty="0"/>
              <a:t>Leadership</a:t>
            </a:r>
            <a:endParaRPr lang="en-GB" dirty="0"/>
          </a:p>
        </p:txBody>
      </p:sp>
      <p:sp>
        <p:nvSpPr>
          <p:cNvPr id="32" name="TextBox 31">
            <a:extLst>
              <a:ext uri="{FF2B5EF4-FFF2-40B4-BE49-F238E27FC236}">
                <a16:creationId xmlns:a16="http://schemas.microsoft.com/office/drawing/2014/main" id="{0270A7CE-0B2E-AE7B-46B3-BA1FE2B97BEA}"/>
              </a:ext>
            </a:extLst>
          </p:cNvPr>
          <p:cNvSpPr txBox="1"/>
          <p:nvPr/>
        </p:nvSpPr>
        <p:spPr>
          <a:xfrm>
            <a:off x="7491816" y="2170863"/>
            <a:ext cx="1975449" cy="369332"/>
          </a:xfrm>
          <a:prstGeom prst="rect">
            <a:avLst/>
          </a:prstGeom>
          <a:noFill/>
        </p:spPr>
        <p:txBody>
          <a:bodyPr wrap="square" rtlCol="0">
            <a:spAutoFit/>
          </a:bodyPr>
          <a:lstStyle/>
          <a:p>
            <a:r>
              <a:rPr lang="en-US" dirty="0"/>
              <a:t>Attention to detail</a:t>
            </a:r>
            <a:endParaRPr lang="en-GB" dirty="0"/>
          </a:p>
        </p:txBody>
      </p:sp>
      <p:sp>
        <p:nvSpPr>
          <p:cNvPr id="33" name="TextBox 32">
            <a:extLst>
              <a:ext uri="{FF2B5EF4-FFF2-40B4-BE49-F238E27FC236}">
                <a16:creationId xmlns:a16="http://schemas.microsoft.com/office/drawing/2014/main" id="{E396009D-4148-5F3C-24A9-B70B5BF003AB}"/>
              </a:ext>
            </a:extLst>
          </p:cNvPr>
          <p:cNvSpPr txBox="1"/>
          <p:nvPr/>
        </p:nvSpPr>
        <p:spPr>
          <a:xfrm>
            <a:off x="2828201" y="3653983"/>
            <a:ext cx="1975449" cy="369332"/>
          </a:xfrm>
          <a:prstGeom prst="rect">
            <a:avLst/>
          </a:prstGeom>
          <a:noFill/>
        </p:spPr>
        <p:txBody>
          <a:bodyPr wrap="square" rtlCol="0">
            <a:spAutoFit/>
          </a:bodyPr>
          <a:lstStyle/>
          <a:p>
            <a:r>
              <a:rPr lang="en-US" dirty="0"/>
              <a:t>Influence</a:t>
            </a:r>
            <a:endParaRPr lang="en-GB" dirty="0"/>
          </a:p>
        </p:txBody>
      </p:sp>
      <p:sp>
        <p:nvSpPr>
          <p:cNvPr id="34" name="TextBox 33">
            <a:extLst>
              <a:ext uri="{FF2B5EF4-FFF2-40B4-BE49-F238E27FC236}">
                <a16:creationId xmlns:a16="http://schemas.microsoft.com/office/drawing/2014/main" id="{6F1CDC32-CD1B-C576-5DC8-87C19537A2EE}"/>
              </a:ext>
            </a:extLst>
          </p:cNvPr>
          <p:cNvSpPr txBox="1"/>
          <p:nvPr/>
        </p:nvSpPr>
        <p:spPr>
          <a:xfrm>
            <a:off x="5198245" y="3515080"/>
            <a:ext cx="1975449" cy="646331"/>
          </a:xfrm>
          <a:prstGeom prst="rect">
            <a:avLst/>
          </a:prstGeom>
          <a:noFill/>
        </p:spPr>
        <p:txBody>
          <a:bodyPr wrap="square" rtlCol="0">
            <a:spAutoFit/>
          </a:bodyPr>
          <a:lstStyle/>
          <a:p>
            <a:r>
              <a:rPr lang="en-US" dirty="0"/>
              <a:t>Interpersonal/ team player</a:t>
            </a:r>
            <a:endParaRPr lang="en-GB" dirty="0"/>
          </a:p>
        </p:txBody>
      </p:sp>
      <p:sp>
        <p:nvSpPr>
          <p:cNvPr id="35" name="TextBox 34">
            <a:extLst>
              <a:ext uri="{FF2B5EF4-FFF2-40B4-BE49-F238E27FC236}">
                <a16:creationId xmlns:a16="http://schemas.microsoft.com/office/drawing/2014/main" id="{87DBEDE7-3196-CA6B-DD99-37CE7AC0E2A0}"/>
              </a:ext>
            </a:extLst>
          </p:cNvPr>
          <p:cNvSpPr txBox="1"/>
          <p:nvPr/>
        </p:nvSpPr>
        <p:spPr>
          <a:xfrm>
            <a:off x="7651935" y="3515080"/>
            <a:ext cx="1975449" cy="646331"/>
          </a:xfrm>
          <a:prstGeom prst="rect">
            <a:avLst/>
          </a:prstGeom>
          <a:noFill/>
        </p:spPr>
        <p:txBody>
          <a:bodyPr wrap="square" rtlCol="0">
            <a:spAutoFit/>
          </a:bodyPr>
          <a:lstStyle/>
          <a:p>
            <a:r>
              <a:rPr lang="en-US" dirty="0"/>
              <a:t>Emotional intelligence </a:t>
            </a:r>
            <a:endParaRPr lang="en-GB" dirty="0"/>
          </a:p>
        </p:txBody>
      </p:sp>
      <p:sp>
        <p:nvSpPr>
          <p:cNvPr id="36" name="TextBox 35">
            <a:extLst>
              <a:ext uri="{FF2B5EF4-FFF2-40B4-BE49-F238E27FC236}">
                <a16:creationId xmlns:a16="http://schemas.microsoft.com/office/drawing/2014/main" id="{CB12B655-A603-E2B7-BFFB-897197E596BA}"/>
              </a:ext>
            </a:extLst>
          </p:cNvPr>
          <p:cNvSpPr txBox="1"/>
          <p:nvPr/>
        </p:nvSpPr>
        <p:spPr>
          <a:xfrm>
            <a:off x="10144745" y="3674641"/>
            <a:ext cx="1975449" cy="369332"/>
          </a:xfrm>
          <a:prstGeom prst="rect">
            <a:avLst/>
          </a:prstGeom>
          <a:noFill/>
        </p:spPr>
        <p:txBody>
          <a:bodyPr wrap="square" rtlCol="0">
            <a:spAutoFit/>
          </a:bodyPr>
          <a:lstStyle/>
          <a:p>
            <a:r>
              <a:rPr lang="en-US" dirty="0"/>
              <a:t>Creativity </a:t>
            </a:r>
            <a:endParaRPr lang="en-GB" dirty="0"/>
          </a:p>
        </p:txBody>
      </p:sp>
      <p:sp>
        <p:nvSpPr>
          <p:cNvPr id="37" name="TextBox 36">
            <a:extLst>
              <a:ext uri="{FF2B5EF4-FFF2-40B4-BE49-F238E27FC236}">
                <a16:creationId xmlns:a16="http://schemas.microsoft.com/office/drawing/2014/main" id="{FE09DAA8-C080-ECF1-8A31-6F57AA7FFBBD}"/>
              </a:ext>
            </a:extLst>
          </p:cNvPr>
          <p:cNvSpPr txBox="1"/>
          <p:nvPr/>
        </p:nvSpPr>
        <p:spPr>
          <a:xfrm>
            <a:off x="2621023" y="5117727"/>
            <a:ext cx="1975449" cy="369332"/>
          </a:xfrm>
          <a:prstGeom prst="rect">
            <a:avLst/>
          </a:prstGeom>
          <a:noFill/>
        </p:spPr>
        <p:txBody>
          <a:bodyPr wrap="square" rtlCol="0">
            <a:spAutoFit/>
          </a:bodyPr>
          <a:lstStyle/>
          <a:p>
            <a:r>
              <a:rPr lang="en-US" dirty="0"/>
              <a:t>Problem solving </a:t>
            </a:r>
            <a:endParaRPr lang="en-GB" dirty="0"/>
          </a:p>
        </p:txBody>
      </p:sp>
      <p:sp>
        <p:nvSpPr>
          <p:cNvPr id="38" name="TextBox 37">
            <a:extLst>
              <a:ext uri="{FF2B5EF4-FFF2-40B4-BE49-F238E27FC236}">
                <a16:creationId xmlns:a16="http://schemas.microsoft.com/office/drawing/2014/main" id="{9D8EB33E-4A84-B851-96CA-B40DF0B9A2B3}"/>
              </a:ext>
            </a:extLst>
          </p:cNvPr>
          <p:cNvSpPr txBox="1"/>
          <p:nvPr/>
        </p:nvSpPr>
        <p:spPr>
          <a:xfrm>
            <a:off x="5248540" y="5152892"/>
            <a:ext cx="1975449" cy="369332"/>
          </a:xfrm>
          <a:prstGeom prst="rect">
            <a:avLst/>
          </a:prstGeom>
          <a:noFill/>
        </p:spPr>
        <p:txBody>
          <a:bodyPr wrap="square" rtlCol="0">
            <a:spAutoFit/>
          </a:bodyPr>
          <a:lstStyle/>
          <a:p>
            <a:r>
              <a:rPr lang="en-US" dirty="0"/>
              <a:t>Storytelling </a:t>
            </a:r>
            <a:endParaRPr lang="en-GB" dirty="0"/>
          </a:p>
        </p:txBody>
      </p:sp>
      <p:sp>
        <p:nvSpPr>
          <p:cNvPr id="39" name="TextBox 38">
            <a:extLst>
              <a:ext uri="{FF2B5EF4-FFF2-40B4-BE49-F238E27FC236}">
                <a16:creationId xmlns:a16="http://schemas.microsoft.com/office/drawing/2014/main" id="{5C48896A-DF09-458C-DAC3-761C80448075}"/>
              </a:ext>
            </a:extLst>
          </p:cNvPr>
          <p:cNvSpPr txBox="1"/>
          <p:nvPr/>
        </p:nvSpPr>
        <p:spPr>
          <a:xfrm>
            <a:off x="7385950" y="5159839"/>
            <a:ext cx="2243276" cy="369332"/>
          </a:xfrm>
          <a:prstGeom prst="rect">
            <a:avLst/>
          </a:prstGeom>
          <a:noFill/>
        </p:spPr>
        <p:txBody>
          <a:bodyPr wrap="square" rtlCol="0">
            <a:spAutoFit/>
          </a:bodyPr>
          <a:lstStyle/>
          <a:p>
            <a:r>
              <a:rPr lang="en-US" dirty="0"/>
              <a:t>Time management  </a:t>
            </a:r>
            <a:endParaRPr lang="en-GB" dirty="0"/>
          </a:p>
        </p:txBody>
      </p:sp>
      <p:sp>
        <p:nvSpPr>
          <p:cNvPr id="43" name="TextBox 42">
            <a:extLst>
              <a:ext uri="{FF2B5EF4-FFF2-40B4-BE49-F238E27FC236}">
                <a16:creationId xmlns:a16="http://schemas.microsoft.com/office/drawing/2014/main" id="{EBFC65A8-2F21-9DCE-D5BC-C0DA8AF2DF06}"/>
              </a:ext>
            </a:extLst>
          </p:cNvPr>
          <p:cNvSpPr txBox="1"/>
          <p:nvPr/>
        </p:nvSpPr>
        <p:spPr>
          <a:xfrm>
            <a:off x="10144745" y="5100117"/>
            <a:ext cx="1975449" cy="369332"/>
          </a:xfrm>
          <a:prstGeom prst="rect">
            <a:avLst/>
          </a:prstGeom>
          <a:noFill/>
        </p:spPr>
        <p:txBody>
          <a:bodyPr wrap="square" rtlCol="0">
            <a:spAutoFit/>
          </a:bodyPr>
          <a:lstStyle/>
          <a:p>
            <a:r>
              <a:rPr lang="en-US" dirty="0"/>
              <a:t>Adaptability</a:t>
            </a:r>
            <a:endParaRPr lang="en-GB" dirty="0"/>
          </a:p>
        </p:txBody>
      </p:sp>
    </p:spTree>
    <p:extLst>
      <p:ext uri="{BB962C8B-B14F-4D97-AF65-F5344CB8AC3E}">
        <p14:creationId xmlns:p14="http://schemas.microsoft.com/office/powerpoint/2010/main" val="39531498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7642D8-DF90-D7D7-B414-59A34C3A12C8}"/>
            </a:ext>
          </a:extLst>
        </p:cNvPr>
        <p:cNvGrpSpPr/>
        <p:nvPr/>
      </p:nvGrpSpPr>
      <p:grpSpPr>
        <a:xfrm>
          <a:off x="0" y="0"/>
          <a:ext cx="0" cy="0"/>
          <a:chOff x="0" y="0"/>
          <a:chExt cx="0" cy="0"/>
        </a:xfrm>
      </p:grpSpPr>
      <p:pic>
        <p:nvPicPr>
          <p:cNvPr id="3" name="Picture 2" descr="Sumer Northern Ireland | LinkedIn">
            <a:extLst>
              <a:ext uri="{FF2B5EF4-FFF2-40B4-BE49-F238E27FC236}">
                <a16:creationId xmlns:a16="http://schemas.microsoft.com/office/drawing/2014/main" id="{164FE52A-460E-1C65-7668-1C0F316E1DDB}"/>
              </a:ext>
            </a:extLst>
          </p:cNvPr>
          <p:cNvPicPr>
            <a:picLocks noChangeAspect="1"/>
          </p:cNvPicPr>
          <p:nvPr/>
        </p:nvPicPr>
        <p:blipFill>
          <a:blip r:embed="rId3"/>
          <a:stretch>
            <a:fillRect/>
          </a:stretch>
        </p:blipFill>
        <p:spPr>
          <a:xfrm>
            <a:off x="628650" y="3829050"/>
            <a:ext cx="1571625" cy="1543050"/>
          </a:xfrm>
          <a:prstGeom prst="rect">
            <a:avLst/>
          </a:prstGeom>
        </p:spPr>
      </p:pic>
      <p:sp>
        <p:nvSpPr>
          <p:cNvPr id="5" name="Slide Number Placeholder 4">
            <a:extLst>
              <a:ext uri="{FF2B5EF4-FFF2-40B4-BE49-F238E27FC236}">
                <a16:creationId xmlns:a16="http://schemas.microsoft.com/office/drawing/2014/main" id="{7A2D8562-6D26-588A-1DC9-DD2746586E28}"/>
              </a:ext>
            </a:extLst>
          </p:cNvPr>
          <p:cNvSpPr>
            <a:spLocks noGrp="1"/>
          </p:cNvSpPr>
          <p:nvPr>
            <p:ph type="sldNum" sz="quarter" idx="17"/>
          </p:nvPr>
        </p:nvSpPr>
        <p:spPr/>
        <p:txBody>
          <a:bodyPr/>
          <a:lstStyle/>
          <a:p>
            <a:fld id="{D030B88A-A586-41E9-87F5-B66E06292F0C}" type="slidenum">
              <a:rPr lang="en-GB" smtClean="0"/>
              <a:pPr/>
              <a:t>6</a:t>
            </a:fld>
            <a:endParaRPr lang="en-GB"/>
          </a:p>
        </p:txBody>
      </p:sp>
      <p:sp>
        <p:nvSpPr>
          <p:cNvPr id="6" name="TextBox 5">
            <a:extLst>
              <a:ext uri="{FF2B5EF4-FFF2-40B4-BE49-F238E27FC236}">
                <a16:creationId xmlns:a16="http://schemas.microsoft.com/office/drawing/2014/main" id="{24F88AF3-0FAE-4425-2407-7610BFEE19E7}"/>
              </a:ext>
            </a:extLst>
          </p:cNvPr>
          <p:cNvSpPr txBox="1"/>
          <p:nvPr/>
        </p:nvSpPr>
        <p:spPr>
          <a:xfrm>
            <a:off x="502177" y="505334"/>
            <a:ext cx="10216051" cy="707882"/>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4000" b="0" i="0" u="none" strike="noStrike" kern="1200" cap="none" spc="-150" baseline="0">
                <a:uFillTx/>
              </a:rPr>
              <a:t>Career choice &amp; stability</a:t>
            </a:r>
          </a:p>
        </p:txBody>
      </p:sp>
      <p:sp>
        <p:nvSpPr>
          <p:cNvPr id="14" name="Rectangle 12">
            <a:extLst>
              <a:ext uri="{FF2B5EF4-FFF2-40B4-BE49-F238E27FC236}">
                <a16:creationId xmlns:a16="http://schemas.microsoft.com/office/drawing/2014/main" id="{24C3B441-5D81-877E-FC18-6EA9537B3CA6}"/>
              </a:ext>
            </a:extLst>
          </p:cNvPr>
          <p:cNvSpPr/>
          <p:nvPr/>
        </p:nvSpPr>
        <p:spPr>
          <a:xfrm>
            <a:off x="4" y="6131342"/>
            <a:ext cx="12191996" cy="528042"/>
          </a:xfrm>
          <a:prstGeom prst="rect">
            <a:avLst/>
          </a:prstGeom>
          <a:solidFill>
            <a:schemeClr val="tx2"/>
          </a:solidFill>
          <a:ln cap="flat">
            <a:solidFill>
              <a:schemeClr val="tx2"/>
            </a:solid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chemeClr val="bg1"/>
              </a:solidFill>
              <a:highlight>
                <a:srgbClr val="0000FF"/>
              </a:highlight>
              <a:uFillTx/>
            </a:endParaRPr>
          </a:p>
        </p:txBody>
      </p:sp>
      <p:sp>
        <p:nvSpPr>
          <p:cNvPr id="44" name="TextBox 6">
            <a:extLst>
              <a:ext uri="{FF2B5EF4-FFF2-40B4-BE49-F238E27FC236}">
                <a16:creationId xmlns:a16="http://schemas.microsoft.com/office/drawing/2014/main" id="{C49E929D-304F-5449-CE44-CADD9B33B094}"/>
              </a:ext>
            </a:extLst>
          </p:cNvPr>
          <p:cNvSpPr txBox="1"/>
          <p:nvPr/>
        </p:nvSpPr>
        <p:spPr>
          <a:xfrm>
            <a:off x="1323192" y="1536135"/>
            <a:ext cx="1537483" cy="367552"/>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chemeClr val="tx2"/>
                </a:solidFill>
                <a:uFillTx/>
              </a:rPr>
              <a:t>PRACTICE</a:t>
            </a:r>
          </a:p>
        </p:txBody>
      </p:sp>
      <p:sp>
        <p:nvSpPr>
          <p:cNvPr id="45" name="TextBox 7">
            <a:extLst>
              <a:ext uri="{FF2B5EF4-FFF2-40B4-BE49-F238E27FC236}">
                <a16:creationId xmlns:a16="http://schemas.microsoft.com/office/drawing/2014/main" id="{35040FEF-97EA-9C3A-EAF6-D3E1F5D483F6}"/>
              </a:ext>
            </a:extLst>
          </p:cNvPr>
          <p:cNvSpPr txBox="1"/>
          <p:nvPr/>
        </p:nvSpPr>
        <p:spPr>
          <a:xfrm>
            <a:off x="4929486" y="1536272"/>
            <a:ext cx="2841351" cy="369332"/>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chemeClr val="tx2"/>
                </a:solidFill>
                <a:uFillTx/>
              </a:rPr>
              <a:t>PUBLIC/THIRD SECTOR</a:t>
            </a:r>
          </a:p>
        </p:txBody>
      </p:sp>
      <p:sp>
        <p:nvSpPr>
          <p:cNvPr id="46" name="TextBox 8">
            <a:extLst>
              <a:ext uri="{FF2B5EF4-FFF2-40B4-BE49-F238E27FC236}">
                <a16:creationId xmlns:a16="http://schemas.microsoft.com/office/drawing/2014/main" id="{0B9BB159-B28B-E585-DFFE-A6F3C0620CA4}"/>
              </a:ext>
            </a:extLst>
          </p:cNvPr>
          <p:cNvSpPr txBox="1"/>
          <p:nvPr/>
        </p:nvSpPr>
        <p:spPr>
          <a:xfrm>
            <a:off x="9395187" y="1538193"/>
            <a:ext cx="1439574" cy="369332"/>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chemeClr val="tx2"/>
                </a:solidFill>
                <a:uFillTx/>
              </a:rPr>
              <a:t>BUSINESS</a:t>
            </a:r>
          </a:p>
        </p:txBody>
      </p:sp>
      <p:cxnSp>
        <p:nvCxnSpPr>
          <p:cNvPr id="47" name="Straight Connector 10">
            <a:extLst>
              <a:ext uri="{FF2B5EF4-FFF2-40B4-BE49-F238E27FC236}">
                <a16:creationId xmlns:a16="http://schemas.microsoft.com/office/drawing/2014/main" id="{137EE55C-C3AB-9EE8-A87D-C1CEFA4140A7}"/>
              </a:ext>
            </a:extLst>
          </p:cNvPr>
          <p:cNvCxnSpPr/>
          <p:nvPr/>
        </p:nvCxnSpPr>
        <p:spPr>
          <a:xfrm>
            <a:off x="4037238" y="1692828"/>
            <a:ext cx="0" cy="3957916"/>
          </a:xfrm>
          <a:prstGeom prst="straightConnector1">
            <a:avLst/>
          </a:prstGeom>
          <a:noFill/>
          <a:ln w="19046" cap="flat">
            <a:solidFill>
              <a:srgbClr val="003E51"/>
            </a:solidFill>
            <a:prstDash val="solid"/>
            <a:miter/>
          </a:ln>
        </p:spPr>
      </p:cxnSp>
      <p:cxnSp>
        <p:nvCxnSpPr>
          <p:cNvPr id="48" name="Straight Connector 11">
            <a:extLst>
              <a:ext uri="{FF2B5EF4-FFF2-40B4-BE49-F238E27FC236}">
                <a16:creationId xmlns:a16="http://schemas.microsoft.com/office/drawing/2014/main" id="{B03D78B6-0DA2-D666-D5B0-9FCF171C51EE}"/>
              </a:ext>
            </a:extLst>
          </p:cNvPr>
          <p:cNvCxnSpPr/>
          <p:nvPr/>
        </p:nvCxnSpPr>
        <p:spPr>
          <a:xfrm>
            <a:off x="8336866" y="1739069"/>
            <a:ext cx="0" cy="3957916"/>
          </a:xfrm>
          <a:prstGeom prst="straightConnector1">
            <a:avLst/>
          </a:prstGeom>
          <a:noFill/>
          <a:ln w="19046" cap="flat">
            <a:solidFill>
              <a:srgbClr val="003E51"/>
            </a:solidFill>
            <a:prstDash val="solid"/>
            <a:miter/>
          </a:ln>
        </p:spPr>
      </p:cxnSp>
      <p:cxnSp>
        <p:nvCxnSpPr>
          <p:cNvPr id="49" name="Straight Connector 13">
            <a:extLst>
              <a:ext uri="{FF2B5EF4-FFF2-40B4-BE49-F238E27FC236}">
                <a16:creationId xmlns:a16="http://schemas.microsoft.com/office/drawing/2014/main" id="{B41CB1C2-19C7-12F2-A6B6-84F591FFB25B}"/>
              </a:ext>
            </a:extLst>
          </p:cNvPr>
          <p:cNvCxnSpPr/>
          <p:nvPr/>
        </p:nvCxnSpPr>
        <p:spPr>
          <a:xfrm>
            <a:off x="631702" y="2002471"/>
            <a:ext cx="10515600" cy="0"/>
          </a:xfrm>
          <a:prstGeom prst="straightConnector1">
            <a:avLst/>
          </a:prstGeom>
          <a:noFill/>
          <a:ln w="19046" cap="flat">
            <a:solidFill>
              <a:srgbClr val="003E51"/>
            </a:solidFill>
            <a:prstDash val="solid"/>
            <a:miter/>
          </a:ln>
        </p:spPr>
      </p:cxnSp>
      <p:pic>
        <p:nvPicPr>
          <p:cNvPr id="50" name="Content Placeholder 20" descr="A black text on a black background&#10;&#10;Description automatically generated with low confidence">
            <a:extLst>
              <a:ext uri="{FF2B5EF4-FFF2-40B4-BE49-F238E27FC236}">
                <a16:creationId xmlns:a16="http://schemas.microsoft.com/office/drawing/2014/main" id="{E12E710D-D0D5-6F45-D060-FAC53CF70035}"/>
              </a:ext>
            </a:extLst>
          </p:cNvPr>
          <p:cNvPicPr>
            <a:picLocks noGrp="1" noChangeAspect="1"/>
          </p:cNvPicPr>
          <p:nvPr>
            <p:ph idx="1"/>
          </p:nvPr>
        </p:nvPicPr>
        <p:blipFill>
          <a:blip r:embed="rId4"/>
          <a:stretch>
            <a:fillRect/>
          </a:stretch>
        </p:blipFill>
        <p:spPr>
          <a:xfrm>
            <a:off x="590133" y="2236356"/>
            <a:ext cx="1504626" cy="326788"/>
          </a:xfrm>
        </p:spPr>
      </p:pic>
      <p:pic>
        <p:nvPicPr>
          <p:cNvPr id="51" name="Picture 22" descr="A picture containing font, graphics, logo, black&#10;&#10;Description automatically generated">
            <a:extLst>
              <a:ext uri="{FF2B5EF4-FFF2-40B4-BE49-F238E27FC236}">
                <a16:creationId xmlns:a16="http://schemas.microsoft.com/office/drawing/2014/main" id="{9BB918D6-7B95-E910-21B2-84B7F533C1DE}"/>
              </a:ext>
            </a:extLst>
          </p:cNvPr>
          <p:cNvPicPr>
            <a:picLocks noChangeAspect="1"/>
          </p:cNvPicPr>
          <p:nvPr/>
        </p:nvPicPr>
        <p:blipFill>
          <a:blip r:embed="rId5"/>
          <a:stretch>
            <a:fillRect/>
          </a:stretch>
        </p:blipFill>
        <p:spPr>
          <a:xfrm>
            <a:off x="588545" y="5268388"/>
            <a:ext cx="1465289" cy="384642"/>
          </a:xfrm>
          <a:prstGeom prst="rect">
            <a:avLst/>
          </a:prstGeom>
          <a:noFill/>
          <a:ln cap="flat">
            <a:noFill/>
          </a:ln>
        </p:spPr>
      </p:pic>
      <p:pic>
        <p:nvPicPr>
          <p:cNvPr id="52" name="Picture 24" descr="A blue and red logo&#10;&#10;Description automatically generated with low confidence">
            <a:extLst>
              <a:ext uri="{FF2B5EF4-FFF2-40B4-BE49-F238E27FC236}">
                <a16:creationId xmlns:a16="http://schemas.microsoft.com/office/drawing/2014/main" id="{84694D08-863A-132F-6A39-2F14B1BF137D}"/>
              </a:ext>
            </a:extLst>
          </p:cNvPr>
          <p:cNvPicPr>
            <a:picLocks noChangeAspect="1"/>
          </p:cNvPicPr>
          <p:nvPr/>
        </p:nvPicPr>
        <p:blipFill>
          <a:blip r:embed="rId6"/>
          <a:stretch>
            <a:fillRect/>
          </a:stretch>
        </p:blipFill>
        <p:spPr>
          <a:xfrm>
            <a:off x="626645" y="3647760"/>
            <a:ext cx="1138546" cy="445632"/>
          </a:xfrm>
          <a:prstGeom prst="rect">
            <a:avLst/>
          </a:prstGeom>
          <a:noFill/>
          <a:ln cap="flat">
            <a:noFill/>
          </a:ln>
        </p:spPr>
      </p:pic>
      <p:pic>
        <p:nvPicPr>
          <p:cNvPr id="53" name="Picture 26" descr="A picture containing font, graphics, logo, graphic design&#10;&#10;Description automatically generated">
            <a:extLst>
              <a:ext uri="{FF2B5EF4-FFF2-40B4-BE49-F238E27FC236}">
                <a16:creationId xmlns:a16="http://schemas.microsoft.com/office/drawing/2014/main" id="{6BB62715-B05B-9FAE-C997-9F34E0B898F8}"/>
              </a:ext>
            </a:extLst>
          </p:cNvPr>
          <p:cNvPicPr>
            <a:picLocks noChangeAspect="1"/>
          </p:cNvPicPr>
          <p:nvPr/>
        </p:nvPicPr>
        <p:blipFill>
          <a:blip r:embed="rId7"/>
          <a:stretch>
            <a:fillRect/>
          </a:stretch>
        </p:blipFill>
        <p:spPr>
          <a:xfrm>
            <a:off x="2463979" y="4394809"/>
            <a:ext cx="1256641" cy="658432"/>
          </a:xfrm>
          <a:prstGeom prst="rect">
            <a:avLst/>
          </a:prstGeom>
          <a:noFill/>
          <a:ln cap="flat">
            <a:noFill/>
          </a:ln>
        </p:spPr>
      </p:pic>
      <p:pic>
        <p:nvPicPr>
          <p:cNvPr id="54" name="Picture 28" descr="A picture containing screenshot, graphics, graphic design, line&#10;&#10;Description automatically generated">
            <a:extLst>
              <a:ext uri="{FF2B5EF4-FFF2-40B4-BE49-F238E27FC236}">
                <a16:creationId xmlns:a16="http://schemas.microsoft.com/office/drawing/2014/main" id="{DB50A241-B453-9ED3-6BDD-1F083158831B}"/>
              </a:ext>
            </a:extLst>
          </p:cNvPr>
          <p:cNvPicPr>
            <a:picLocks noChangeAspect="1"/>
          </p:cNvPicPr>
          <p:nvPr/>
        </p:nvPicPr>
        <p:blipFill>
          <a:blip r:embed="rId8"/>
          <a:stretch>
            <a:fillRect/>
          </a:stretch>
        </p:blipFill>
        <p:spPr>
          <a:xfrm>
            <a:off x="2948800" y="2719598"/>
            <a:ext cx="704334" cy="704334"/>
          </a:xfrm>
          <a:prstGeom prst="rect">
            <a:avLst/>
          </a:prstGeom>
          <a:noFill/>
          <a:ln cap="flat">
            <a:noFill/>
          </a:ln>
        </p:spPr>
      </p:pic>
      <p:pic>
        <p:nvPicPr>
          <p:cNvPr id="55" name="Picture 30" descr="A picture containing circle&#10;&#10;Description automatically generated">
            <a:extLst>
              <a:ext uri="{FF2B5EF4-FFF2-40B4-BE49-F238E27FC236}">
                <a16:creationId xmlns:a16="http://schemas.microsoft.com/office/drawing/2014/main" id="{1204D64F-395D-A6F4-BDD1-043C5CAF945F}"/>
              </a:ext>
            </a:extLst>
          </p:cNvPr>
          <p:cNvPicPr>
            <a:picLocks noChangeAspect="1"/>
          </p:cNvPicPr>
          <p:nvPr/>
        </p:nvPicPr>
        <p:blipFill>
          <a:blip r:embed="rId9"/>
          <a:stretch>
            <a:fillRect/>
          </a:stretch>
        </p:blipFill>
        <p:spPr>
          <a:xfrm>
            <a:off x="431247" y="2891387"/>
            <a:ext cx="2072972" cy="567970"/>
          </a:xfrm>
          <a:prstGeom prst="rect">
            <a:avLst/>
          </a:prstGeom>
          <a:noFill/>
          <a:ln cap="flat">
            <a:noFill/>
          </a:ln>
        </p:spPr>
      </p:pic>
      <p:pic>
        <p:nvPicPr>
          <p:cNvPr id="56" name="Picture 32" descr="A blue and black logo&#10;&#10;Description automatically generated with low confidence">
            <a:extLst>
              <a:ext uri="{FF2B5EF4-FFF2-40B4-BE49-F238E27FC236}">
                <a16:creationId xmlns:a16="http://schemas.microsoft.com/office/drawing/2014/main" id="{C417571D-AC9D-B55D-578F-672231A6D729}"/>
              </a:ext>
            </a:extLst>
          </p:cNvPr>
          <p:cNvPicPr>
            <a:picLocks noChangeAspect="1"/>
          </p:cNvPicPr>
          <p:nvPr/>
        </p:nvPicPr>
        <p:blipFill>
          <a:blip r:embed="rId10"/>
          <a:stretch>
            <a:fillRect/>
          </a:stretch>
        </p:blipFill>
        <p:spPr>
          <a:xfrm>
            <a:off x="2598338" y="3709528"/>
            <a:ext cx="1050545" cy="408727"/>
          </a:xfrm>
          <a:prstGeom prst="rect">
            <a:avLst/>
          </a:prstGeom>
          <a:noFill/>
          <a:ln cap="flat">
            <a:noFill/>
          </a:ln>
        </p:spPr>
      </p:pic>
      <p:pic>
        <p:nvPicPr>
          <p:cNvPr id="60" name="Picture 42" descr="A green text on a black background&#10;&#10;Description automatically generated with low confidence">
            <a:extLst>
              <a:ext uri="{FF2B5EF4-FFF2-40B4-BE49-F238E27FC236}">
                <a16:creationId xmlns:a16="http://schemas.microsoft.com/office/drawing/2014/main" id="{374897ED-D608-9988-9E14-43420DFC57BC}"/>
              </a:ext>
            </a:extLst>
          </p:cNvPr>
          <p:cNvPicPr>
            <a:picLocks noChangeAspect="1"/>
          </p:cNvPicPr>
          <p:nvPr/>
        </p:nvPicPr>
        <p:blipFill>
          <a:blip r:embed="rId11"/>
          <a:stretch>
            <a:fillRect/>
          </a:stretch>
        </p:blipFill>
        <p:spPr>
          <a:xfrm>
            <a:off x="4387581" y="3916255"/>
            <a:ext cx="1053553" cy="676025"/>
          </a:xfrm>
          <a:prstGeom prst="rect">
            <a:avLst/>
          </a:prstGeom>
          <a:noFill/>
          <a:ln cap="flat">
            <a:noFill/>
          </a:ln>
        </p:spPr>
      </p:pic>
      <p:pic>
        <p:nvPicPr>
          <p:cNvPr id="61" name="Picture 44" descr="A black background with blue text&#10;&#10;Description automatically generated with low confidence">
            <a:extLst>
              <a:ext uri="{FF2B5EF4-FFF2-40B4-BE49-F238E27FC236}">
                <a16:creationId xmlns:a16="http://schemas.microsoft.com/office/drawing/2014/main" id="{A939452B-918E-6A0B-2B14-296204942BA0}"/>
              </a:ext>
            </a:extLst>
          </p:cNvPr>
          <p:cNvPicPr>
            <a:picLocks noChangeAspect="1"/>
          </p:cNvPicPr>
          <p:nvPr/>
        </p:nvPicPr>
        <p:blipFill>
          <a:blip r:embed="rId12"/>
          <a:stretch>
            <a:fillRect/>
          </a:stretch>
        </p:blipFill>
        <p:spPr>
          <a:xfrm>
            <a:off x="4279563" y="2309435"/>
            <a:ext cx="1841592" cy="606201"/>
          </a:xfrm>
          <a:prstGeom prst="rect">
            <a:avLst/>
          </a:prstGeom>
          <a:noFill/>
          <a:ln cap="flat">
            <a:noFill/>
          </a:ln>
        </p:spPr>
      </p:pic>
      <p:pic>
        <p:nvPicPr>
          <p:cNvPr id="62" name="Picture 46" descr="A picture containing graphics, font, text, graphic design&#10;&#10;Description automatically generated">
            <a:extLst>
              <a:ext uri="{FF2B5EF4-FFF2-40B4-BE49-F238E27FC236}">
                <a16:creationId xmlns:a16="http://schemas.microsoft.com/office/drawing/2014/main" id="{99CE2892-79E0-9948-F06F-9AA99FBA6E6C}"/>
              </a:ext>
            </a:extLst>
          </p:cNvPr>
          <p:cNvPicPr>
            <a:picLocks noChangeAspect="1"/>
          </p:cNvPicPr>
          <p:nvPr/>
        </p:nvPicPr>
        <p:blipFill>
          <a:blip r:embed="rId13"/>
          <a:stretch>
            <a:fillRect/>
          </a:stretch>
        </p:blipFill>
        <p:spPr>
          <a:xfrm>
            <a:off x="6489494" y="2309206"/>
            <a:ext cx="1633657" cy="454173"/>
          </a:xfrm>
          <a:prstGeom prst="rect">
            <a:avLst/>
          </a:prstGeom>
          <a:noFill/>
          <a:ln cap="flat">
            <a:noFill/>
          </a:ln>
        </p:spPr>
      </p:pic>
      <p:pic>
        <p:nvPicPr>
          <p:cNvPr id="63" name="Picture 48" descr="A blue text on a black background&#10;&#10;Description automatically generated with low confidence">
            <a:extLst>
              <a:ext uri="{FF2B5EF4-FFF2-40B4-BE49-F238E27FC236}">
                <a16:creationId xmlns:a16="http://schemas.microsoft.com/office/drawing/2014/main" id="{97B52A1B-033E-DB4D-3FDA-D700A6251761}"/>
              </a:ext>
            </a:extLst>
          </p:cNvPr>
          <p:cNvPicPr>
            <a:picLocks noChangeAspect="1"/>
          </p:cNvPicPr>
          <p:nvPr/>
        </p:nvPicPr>
        <p:blipFill>
          <a:blip r:embed="rId14"/>
          <a:stretch>
            <a:fillRect/>
          </a:stretch>
        </p:blipFill>
        <p:spPr>
          <a:xfrm>
            <a:off x="4280660" y="3037178"/>
            <a:ext cx="1965822" cy="681484"/>
          </a:xfrm>
          <a:prstGeom prst="rect">
            <a:avLst/>
          </a:prstGeom>
          <a:noFill/>
          <a:ln cap="flat">
            <a:noFill/>
          </a:ln>
        </p:spPr>
      </p:pic>
      <p:pic>
        <p:nvPicPr>
          <p:cNvPr id="64" name="Picture 50" descr="A black background with green and red text&#10;&#10;Description automatically generated with low confidence">
            <a:extLst>
              <a:ext uri="{FF2B5EF4-FFF2-40B4-BE49-F238E27FC236}">
                <a16:creationId xmlns:a16="http://schemas.microsoft.com/office/drawing/2014/main" id="{C28C78DC-F3C0-B5A4-345F-1FB34A726C31}"/>
              </a:ext>
            </a:extLst>
          </p:cNvPr>
          <p:cNvPicPr>
            <a:picLocks noChangeAspect="1"/>
          </p:cNvPicPr>
          <p:nvPr/>
        </p:nvPicPr>
        <p:blipFill>
          <a:blip r:embed="rId15"/>
          <a:stretch>
            <a:fillRect/>
          </a:stretch>
        </p:blipFill>
        <p:spPr>
          <a:xfrm>
            <a:off x="6231697" y="3980163"/>
            <a:ext cx="1904996" cy="634995"/>
          </a:xfrm>
          <a:prstGeom prst="rect">
            <a:avLst/>
          </a:prstGeom>
          <a:noFill/>
          <a:ln cap="flat">
            <a:noFill/>
          </a:ln>
        </p:spPr>
      </p:pic>
      <p:pic>
        <p:nvPicPr>
          <p:cNvPr id="65" name="Picture 52" descr="A black background with white text&#10;&#10;Description automatically generated with low confidence">
            <a:extLst>
              <a:ext uri="{FF2B5EF4-FFF2-40B4-BE49-F238E27FC236}">
                <a16:creationId xmlns:a16="http://schemas.microsoft.com/office/drawing/2014/main" id="{222428C5-7CDF-392C-C90A-0C36B564A8F5}"/>
              </a:ext>
            </a:extLst>
          </p:cNvPr>
          <p:cNvPicPr>
            <a:picLocks noChangeAspect="1"/>
          </p:cNvPicPr>
          <p:nvPr/>
        </p:nvPicPr>
        <p:blipFill>
          <a:blip r:embed="rId16"/>
          <a:stretch>
            <a:fillRect/>
          </a:stretch>
        </p:blipFill>
        <p:spPr>
          <a:xfrm>
            <a:off x="4678601" y="4865552"/>
            <a:ext cx="2907462" cy="784875"/>
          </a:xfrm>
          <a:prstGeom prst="rect">
            <a:avLst/>
          </a:prstGeom>
          <a:noFill/>
          <a:ln cap="flat">
            <a:noFill/>
          </a:ln>
        </p:spPr>
      </p:pic>
      <p:pic>
        <p:nvPicPr>
          <p:cNvPr id="66" name="Picture 57" descr="A blue and black logo&#10;&#10;Description automatically generated with low confidence">
            <a:extLst>
              <a:ext uri="{FF2B5EF4-FFF2-40B4-BE49-F238E27FC236}">
                <a16:creationId xmlns:a16="http://schemas.microsoft.com/office/drawing/2014/main" id="{3026EDF4-9630-D838-9087-AC8E589E4968}"/>
              </a:ext>
            </a:extLst>
          </p:cNvPr>
          <p:cNvPicPr>
            <a:picLocks noChangeAspect="1"/>
          </p:cNvPicPr>
          <p:nvPr/>
        </p:nvPicPr>
        <p:blipFill>
          <a:blip r:embed="rId17"/>
          <a:stretch>
            <a:fillRect/>
          </a:stretch>
        </p:blipFill>
        <p:spPr>
          <a:xfrm>
            <a:off x="8958201" y="2184546"/>
            <a:ext cx="705834" cy="705834"/>
          </a:xfrm>
          <a:prstGeom prst="rect">
            <a:avLst/>
          </a:prstGeom>
          <a:noFill/>
          <a:ln cap="flat">
            <a:noFill/>
          </a:ln>
        </p:spPr>
      </p:pic>
      <p:pic>
        <p:nvPicPr>
          <p:cNvPr id="67" name="Picture 59" descr="A blue logo with a black background&#10;&#10;Description automatically generated with low confidence">
            <a:extLst>
              <a:ext uri="{FF2B5EF4-FFF2-40B4-BE49-F238E27FC236}">
                <a16:creationId xmlns:a16="http://schemas.microsoft.com/office/drawing/2014/main" id="{91368FC9-F2D8-B18D-2F32-42BB0223D438}"/>
              </a:ext>
            </a:extLst>
          </p:cNvPr>
          <p:cNvPicPr>
            <a:picLocks noChangeAspect="1"/>
          </p:cNvPicPr>
          <p:nvPr/>
        </p:nvPicPr>
        <p:blipFill>
          <a:blip r:embed="rId18"/>
          <a:stretch>
            <a:fillRect/>
          </a:stretch>
        </p:blipFill>
        <p:spPr>
          <a:xfrm>
            <a:off x="10217723" y="2200356"/>
            <a:ext cx="1001011" cy="563069"/>
          </a:xfrm>
          <a:prstGeom prst="rect">
            <a:avLst/>
          </a:prstGeom>
          <a:noFill/>
          <a:ln cap="flat">
            <a:noFill/>
          </a:ln>
        </p:spPr>
      </p:pic>
      <p:pic>
        <p:nvPicPr>
          <p:cNvPr id="68" name="Picture 61" descr="A purple symbol on a black background&#10;&#10;Description automatically generated with low confidence">
            <a:extLst>
              <a:ext uri="{FF2B5EF4-FFF2-40B4-BE49-F238E27FC236}">
                <a16:creationId xmlns:a16="http://schemas.microsoft.com/office/drawing/2014/main" id="{C46091B8-FF65-0B70-2953-CF56C546354B}"/>
              </a:ext>
            </a:extLst>
          </p:cNvPr>
          <p:cNvPicPr>
            <a:picLocks noChangeAspect="1"/>
          </p:cNvPicPr>
          <p:nvPr/>
        </p:nvPicPr>
        <p:blipFill>
          <a:blip r:embed="rId19"/>
          <a:stretch>
            <a:fillRect/>
          </a:stretch>
        </p:blipFill>
        <p:spPr>
          <a:xfrm>
            <a:off x="8550579" y="2809932"/>
            <a:ext cx="1378000" cy="775127"/>
          </a:xfrm>
          <a:prstGeom prst="rect">
            <a:avLst/>
          </a:prstGeom>
          <a:noFill/>
          <a:ln cap="flat">
            <a:noFill/>
          </a:ln>
        </p:spPr>
      </p:pic>
      <p:pic>
        <p:nvPicPr>
          <p:cNvPr id="69" name="Picture 63" descr="A picture containing font, graphics, screenshot, logo&#10;&#10;Description automatically generated">
            <a:extLst>
              <a:ext uri="{FF2B5EF4-FFF2-40B4-BE49-F238E27FC236}">
                <a16:creationId xmlns:a16="http://schemas.microsoft.com/office/drawing/2014/main" id="{AE2921CC-D027-BDE8-9E59-56321CC58E66}"/>
              </a:ext>
            </a:extLst>
          </p:cNvPr>
          <p:cNvPicPr>
            <a:picLocks noChangeAspect="1"/>
          </p:cNvPicPr>
          <p:nvPr/>
        </p:nvPicPr>
        <p:blipFill>
          <a:blip r:embed="rId20"/>
          <a:stretch>
            <a:fillRect/>
          </a:stretch>
        </p:blipFill>
        <p:spPr>
          <a:xfrm>
            <a:off x="10105315" y="2812574"/>
            <a:ext cx="1492703" cy="932944"/>
          </a:xfrm>
          <a:prstGeom prst="rect">
            <a:avLst/>
          </a:prstGeom>
          <a:noFill/>
          <a:ln cap="flat">
            <a:noFill/>
          </a:ln>
        </p:spPr>
      </p:pic>
      <p:pic>
        <p:nvPicPr>
          <p:cNvPr id="70" name="Picture 65" descr="A blue and black logo&#10;&#10;Description automatically generated with low confidence">
            <a:extLst>
              <a:ext uri="{FF2B5EF4-FFF2-40B4-BE49-F238E27FC236}">
                <a16:creationId xmlns:a16="http://schemas.microsoft.com/office/drawing/2014/main" id="{9E7FF308-ECD4-58AC-FB12-A7606496EDEC}"/>
              </a:ext>
            </a:extLst>
          </p:cNvPr>
          <p:cNvPicPr>
            <a:picLocks noChangeAspect="1"/>
          </p:cNvPicPr>
          <p:nvPr/>
        </p:nvPicPr>
        <p:blipFill>
          <a:blip r:embed="rId21"/>
          <a:stretch>
            <a:fillRect/>
          </a:stretch>
        </p:blipFill>
        <p:spPr>
          <a:xfrm>
            <a:off x="8585363" y="3589888"/>
            <a:ext cx="1276465" cy="537630"/>
          </a:xfrm>
          <a:prstGeom prst="rect">
            <a:avLst/>
          </a:prstGeom>
          <a:noFill/>
          <a:ln cap="flat">
            <a:noFill/>
          </a:ln>
        </p:spPr>
      </p:pic>
      <p:pic>
        <p:nvPicPr>
          <p:cNvPr id="71" name="Picture 67" descr="A picture containing font, graphics, graphic design, logo&#10;&#10;Description automatically generated">
            <a:extLst>
              <a:ext uri="{FF2B5EF4-FFF2-40B4-BE49-F238E27FC236}">
                <a16:creationId xmlns:a16="http://schemas.microsoft.com/office/drawing/2014/main" id="{095C4B33-482A-7B03-57AB-4DEB648D330D}"/>
              </a:ext>
            </a:extLst>
          </p:cNvPr>
          <p:cNvPicPr>
            <a:picLocks noChangeAspect="1"/>
          </p:cNvPicPr>
          <p:nvPr/>
        </p:nvPicPr>
        <p:blipFill>
          <a:blip r:embed="rId22"/>
          <a:stretch>
            <a:fillRect/>
          </a:stretch>
        </p:blipFill>
        <p:spPr>
          <a:xfrm>
            <a:off x="10207884" y="3697869"/>
            <a:ext cx="1328943" cy="386361"/>
          </a:xfrm>
          <a:prstGeom prst="rect">
            <a:avLst/>
          </a:prstGeom>
          <a:noFill/>
          <a:ln cap="flat">
            <a:noFill/>
          </a:ln>
        </p:spPr>
      </p:pic>
      <p:pic>
        <p:nvPicPr>
          <p:cNvPr id="72" name="Picture 69" descr="A picture containing graphics, font, logo, symbol&#10;&#10;Description automatically generated">
            <a:extLst>
              <a:ext uri="{FF2B5EF4-FFF2-40B4-BE49-F238E27FC236}">
                <a16:creationId xmlns:a16="http://schemas.microsoft.com/office/drawing/2014/main" id="{4DACF1DA-5210-5849-29A5-E7771BF18C4A}"/>
              </a:ext>
            </a:extLst>
          </p:cNvPr>
          <p:cNvPicPr>
            <a:picLocks noChangeAspect="1"/>
          </p:cNvPicPr>
          <p:nvPr/>
        </p:nvPicPr>
        <p:blipFill>
          <a:blip r:embed="rId23"/>
          <a:stretch>
            <a:fillRect/>
          </a:stretch>
        </p:blipFill>
        <p:spPr>
          <a:xfrm>
            <a:off x="10012138" y="4154712"/>
            <a:ext cx="1720452" cy="638232"/>
          </a:xfrm>
          <a:prstGeom prst="rect">
            <a:avLst/>
          </a:prstGeom>
          <a:noFill/>
          <a:ln cap="flat">
            <a:noFill/>
          </a:ln>
        </p:spPr>
      </p:pic>
      <p:pic>
        <p:nvPicPr>
          <p:cNvPr id="73" name="Picture 71" descr="A blue and black logo&#10;&#10;Description automatically generated with low confidence">
            <a:extLst>
              <a:ext uri="{FF2B5EF4-FFF2-40B4-BE49-F238E27FC236}">
                <a16:creationId xmlns:a16="http://schemas.microsoft.com/office/drawing/2014/main" id="{1967DFE0-8E4E-8A59-1D8D-C6BD3C6175B0}"/>
              </a:ext>
            </a:extLst>
          </p:cNvPr>
          <p:cNvPicPr>
            <a:picLocks noChangeAspect="1"/>
          </p:cNvPicPr>
          <p:nvPr/>
        </p:nvPicPr>
        <p:blipFill>
          <a:blip r:embed="rId24"/>
          <a:stretch>
            <a:fillRect/>
          </a:stretch>
        </p:blipFill>
        <p:spPr>
          <a:xfrm>
            <a:off x="8730314" y="4895916"/>
            <a:ext cx="1046896" cy="765983"/>
          </a:xfrm>
          <a:prstGeom prst="rect">
            <a:avLst/>
          </a:prstGeom>
          <a:noFill/>
          <a:ln cap="flat">
            <a:noFill/>
          </a:ln>
        </p:spPr>
      </p:pic>
      <p:pic>
        <p:nvPicPr>
          <p:cNvPr id="74" name="Picture 73" descr="A white bird on a purple background&#10;&#10;Description automatically generated with medium confidence">
            <a:extLst>
              <a:ext uri="{FF2B5EF4-FFF2-40B4-BE49-F238E27FC236}">
                <a16:creationId xmlns:a16="http://schemas.microsoft.com/office/drawing/2014/main" id="{CEC4C029-5CA0-19F1-B461-069084D8B4BE}"/>
              </a:ext>
            </a:extLst>
          </p:cNvPr>
          <p:cNvPicPr>
            <a:picLocks noChangeAspect="1"/>
          </p:cNvPicPr>
          <p:nvPr/>
        </p:nvPicPr>
        <p:blipFill>
          <a:blip r:embed="rId25"/>
          <a:stretch>
            <a:fillRect/>
          </a:stretch>
        </p:blipFill>
        <p:spPr>
          <a:xfrm>
            <a:off x="10286933" y="5024151"/>
            <a:ext cx="1276465" cy="638232"/>
          </a:xfrm>
          <a:prstGeom prst="rect">
            <a:avLst/>
          </a:prstGeom>
          <a:noFill/>
          <a:ln cap="flat">
            <a:noFill/>
          </a:ln>
        </p:spPr>
      </p:pic>
      <p:pic>
        <p:nvPicPr>
          <p:cNvPr id="75" name="Picture 75" descr="A close-up of a logo&#10;&#10;Description automatically generated with medium confidence">
            <a:extLst>
              <a:ext uri="{FF2B5EF4-FFF2-40B4-BE49-F238E27FC236}">
                <a16:creationId xmlns:a16="http://schemas.microsoft.com/office/drawing/2014/main" id="{F5B7EF3D-FE6C-979E-25BD-1F7465695F55}"/>
              </a:ext>
            </a:extLst>
          </p:cNvPr>
          <p:cNvPicPr>
            <a:picLocks noChangeAspect="1"/>
          </p:cNvPicPr>
          <p:nvPr/>
        </p:nvPicPr>
        <p:blipFill>
          <a:blip r:embed="rId26"/>
          <a:stretch>
            <a:fillRect/>
          </a:stretch>
        </p:blipFill>
        <p:spPr>
          <a:xfrm>
            <a:off x="8594297" y="4329518"/>
            <a:ext cx="1258781" cy="468547"/>
          </a:xfrm>
          <a:prstGeom prst="rect">
            <a:avLst/>
          </a:prstGeom>
          <a:noFill/>
          <a:ln cap="flat">
            <a:noFill/>
          </a:ln>
        </p:spPr>
      </p:pic>
      <p:sp>
        <p:nvSpPr>
          <p:cNvPr id="108" name="TextBox 5">
            <a:extLst>
              <a:ext uri="{FF2B5EF4-FFF2-40B4-BE49-F238E27FC236}">
                <a16:creationId xmlns:a16="http://schemas.microsoft.com/office/drawing/2014/main" id="{1FBF46D9-9B40-107B-912D-4EF1BFDA6A51}"/>
              </a:ext>
            </a:extLst>
          </p:cNvPr>
          <p:cNvSpPr txBox="1"/>
          <p:nvPr/>
        </p:nvSpPr>
        <p:spPr>
          <a:xfrm>
            <a:off x="459410" y="6200310"/>
            <a:ext cx="10654863" cy="400114"/>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2000" b="0" i="0" u="none" strike="noStrike" kern="1200" cap="none" spc="0" baseline="0">
                <a:solidFill>
                  <a:schemeClr val="bg1"/>
                </a:solidFill>
                <a:uFillTx/>
                <a:latin typeface="TheSansB W2 ExtraLight" pitchFamily="34"/>
                <a:ea typeface="Source Sans Pro" pitchFamily="34"/>
                <a:cs typeface="Arial" pitchFamily="34"/>
              </a:rPr>
              <a:t>We are partner to leading employers and the island’s largest recruiters of top talent</a:t>
            </a:r>
            <a:endParaRPr lang="en-IE" sz="2000" b="0" i="0" u="none" strike="noStrike" kern="1200" cap="none" spc="0" baseline="0">
              <a:solidFill>
                <a:schemeClr val="bg1"/>
              </a:solidFill>
              <a:uFillTx/>
              <a:latin typeface="TheSansB W2 ExtraLight" pitchFamily="34"/>
              <a:ea typeface="Source Sans Pro" pitchFamily="34"/>
              <a:cs typeface="Arial" pitchFamily="34"/>
            </a:endParaRPr>
          </a:p>
        </p:txBody>
      </p:sp>
      <p:pic>
        <p:nvPicPr>
          <p:cNvPr id="7" name="Picture 6" descr="A black and orange logo&#10;&#10;AI-generated content may be incorrect.">
            <a:extLst>
              <a:ext uri="{FF2B5EF4-FFF2-40B4-BE49-F238E27FC236}">
                <a16:creationId xmlns:a16="http://schemas.microsoft.com/office/drawing/2014/main" id="{27C20154-C651-ECFC-5C80-9844B6760ECF}"/>
              </a:ext>
            </a:extLst>
          </p:cNvPr>
          <p:cNvPicPr>
            <a:picLocks noChangeAspect="1"/>
          </p:cNvPicPr>
          <p:nvPr/>
        </p:nvPicPr>
        <p:blipFill>
          <a:blip r:embed="rId27">
            <a:extLst>
              <a:ext uri="{28A0092B-C50C-407E-A947-70E740481C1C}">
                <a14:useLocalDpi xmlns:a14="http://schemas.microsoft.com/office/drawing/2010/main" val="0"/>
              </a:ext>
            </a:extLst>
          </a:blip>
          <a:srcRect l="13985" t="30729" r="14070" b="30016"/>
          <a:stretch>
            <a:fillRect/>
          </a:stretch>
        </p:blipFill>
        <p:spPr>
          <a:xfrm>
            <a:off x="2510000" y="5054666"/>
            <a:ext cx="1173219" cy="640135"/>
          </a:xfrm>
          <a:prstGeom prst="rect">
            <a:avLst/>
          </a:prstGeom>
        </p:spPr>
      </p:pic>
      <p:pic>
        <p:nvPicPr>
          <p:cNvPr id="9" name="Picture 8" descr="A black text on a white background&#10;&#10;AI-generated content may be incorrect.">
            <a:extLst>
              <a:ext uri="{FF2B5EF4-FFF2-40B4-BE49-F238E27FC236}">
                <a16:creationId xmlns:a16="http://schemas.microsoft.com/office/drawing/2014/main" id="{230AEE12-6E0C-94D4-53CF-ADD5853CF0F2}"/>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2726256" y="2139646"/>
            <a:ext cx="649108" cy="567970"/>
          </a:xfrm>
          <a:prstGeom prst="rect">
            <a:avLst/>
          </a:prstGeom>
        </p:spPr>
      </p:pic>
      <p:pic>
        <p:nvPicPr>
          <p:cNvPr id="2" name="Picture 1" descr="A black text on a white background&#10;&#10;AI-generated content may be incorrect.">
            <a:extLst>
              <a:ext uri="{FF2B5EF4-FFF2-40B4-BE49-F238E27FC236}">
                <a16:creationId xmlns:a16="http://schemas.microsoft.com/office/drawing/2014/main" id="{AD0FC432-6026-1138-867F-AC14E0D51B83}"/>
              </a:ext>
            </a:extLst>
          </p:cNvPr>
          <p:cNvPicPr>
            <a:picLocks noChangeAspect="1"/>
          </p:cNvPicPr>
          <p:nvPr/>
        </p:nvPicPr>
        <p:blipFill>
          <a:blip r:embed="rId29"/>
          <a:stretch>
            <a:fillRect/>
          </a:stretch>
        </p:blipFill>
        <p:spPr>
          <a:xfrm>
            <a:off x="6324600" y="3176588"/>
            <a:ext cx="1971675" cy="457200"/>
          </a:xfrm>
          <a:prstGeom prst="rect">
            <a:avLst/>
          </a:prstGeom>
        </p:spPr>
      </p:pic>
    </p:spTree>
    <p:extLst>
      <p:ext uri="{BB962C8B-B14F-4D97-AF65-F5344CB8AC3E}">
        <p14:creationId xmlns:p14="http://schemas.microsoft.com/office/powerpoint/2010/main" val="17779234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53">
            <a:extLst>
              <a:ext uri="{FF2B5EF4-FFF2-40B4-BE49-F238E27FC236}">
                <a16:creationId xmlns:a16="http://schemas.microsoft.com/office/drawing/2014/main" id="{E2493CAF-BEFA-AA45-0FB9-4CAF2F22C39C}"/>
              </a:ext>
            </a:extLst>
          </p:cNvPr>
          <p:cNvSpPr/>
          <p:nvPr/>
        </p:nvSpPr>
        <p:spPr>
          <a:xfrm>
            <a:off x="1464192" y="1599930"/>
            <a:ext cx="2177068" cy="1886279"/>
          </a:xfrm>
          <a:prstGeom prst="rect">
            <a:avLst/>
          </a:prstGeom>
          <a:solidFill>
            <a:schemeClr val="accent6">
              <a:alpha val="99000"/>
            </a:schemeClr>
          </a:solidFill>
          <a:ln cap="flat">
            <a:solidFill>
              <a:schemeClr val="accent6"/>
            </a:solidFill>
            <a:prstDash val="solid"/>
          </a:ln>
        </p:spPr>
        <p:txBody>
          <a:bodyPr vert="horz" wrap="square" lIns="91440" tIns="45720" rIns="91440" bIns="45720" anchor="ctr" anchorCtr="1" compatLnSpc="1">
            <a:noAutofit/>
          </a:bodyPr>
          <a:lstStyle/>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endParaRPr>
          </a:p>
        </p:txBody>
      </p:sp>
      <p:sp>
        <p:nvSpPr>
          <p:cNvPr id="35" name="Rectangle 53">
            <a:extLst>
              <a:ext uri="{FF2B5EF4-FFF2-40B4-BE49-F238E27FC236}">
                <a16:creationId xmlns:a16="http://schemas.microsoft.com/office/drawing/2014/main" id="{7CB19355-E228-ED74-ABBA-C182FBB0EE2F}"/>
              </a:ext>
            </a:extLst>
          </p:cNvPr>
          <p:cNvSpPr/>
          <p:nvPr/>
        </p:nvSpPr>
        <p:spPr>
          <a:xfrm>
            <a:off x="1464192" y="3591819"/>
            <a:ext cx="2177068" cy="1981434"/>
          </a:xfrm>
          <a:prstGeom prst="rect">
            <a:avLst/>
          </a:prstGeom>
          <a:solidFill>
            <a:srgbClr val="F5D5D5">
              <a:alpha val="99000"/>
            </a:srgbClr>
          </a:solidFill>
          <a:ln cap="flat">
            <a:solidFill>
              <a:srgbClr val="F5D5D5"/>
            </a:solidFill>
            <a:prstDash val="solid"/>
          </a:ln>
        </p:spPr>
        <p:txBody>
          <a:bodyPr vert="horz" wrap="square" lIns="91440" tIns="45720" rIns="91440" bIns="45720" anchor="ctr" anchorCtr="1" compatLnSpc="1">
            <a:noAutofit/>
          </a:bodyPr>
          <a:lstStyle/>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endParaRPr>
          </a:p>
        </p:txBody>
      </p:sp>
      <p:sp>
        <p:nvSpPr>
          <p:cNvPr id="34" name="Rectangle 53">
            <a:extLst>
              <a:ext uri="{FF2B5EF4-FFF2-40B4-BE49-F238E27FC236}">
                <a16:creationId xmlns:a16="http://schemas.microsoft.com/office/drawing/2014/main" id="{3FD7245C-B67B-BEEB-AEB1-96D3F4DC7B3B}"/>
              </a:ext>
            </a:extLst>
          </p:cNvPr>
          <p:cNvSpPr/>
          <p:nvPr/>
        </p:nvSpPr>
        <p:spPr>
          <a:xfrm>
            <a:off x="6001669" y="3591818"/>
            <a:ext cx="2177069" cy="1970135"/>
          </a:xfrm>
          <a:prstGeom prst="rect">
            <a:avLst/>
          </a:prstGeom>
          <a:solidFill>
            <a:srgbClr val="F6EFEF">
              <a:alpha val="99000"/>
            </a:srgbClr>
          </a:solidFill>
          <a:ln cap="flat">
            <a:solidFill>
              <a:srgbClr val="F6EFEF"/>
            </a:solidFill>
            <a:prstDash val="solid"/>
          </a:ln>
        </p:spPr>
        <p:txBody>
          <a:bodyPr vert="horz" wrap="square" lIns="91440" tIns="45720" rIns="91440" bIns="45720" anchor="ctr" anchorCtr="1" compatLnSpc="1">
            <a:noAutofit/>
          </a:bodyPr>
          <a:lstStyle/>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endParaRPr>
          </a:p>
        </p:txBody>
      </p:sp>
      <p:sp>
        <p:nvSpPr>
          <p:cNvPr id="37" name="Rectangle 53">
            <a:extLst>
              <a:ext uri="{FF2B5EF4-FFF2-40B4-BE49-F238E27FC236}">
                <a16:creationId xmlns:a16="http://schemas.microsoft.com/office/drawing/2014/main" id="{3A8DE3EA-E8C6-A6F6-24AB-0975BCA36711}"/>
              </a:ext>
            </a:extLst>
          </p:cNvPr>
          <p:cNvSpPr/>
          <p:nvPr/>
        </p:nvSpPr>
        <p:spPr>
          <a:xfrm>
            <a:off x="8262468" y="1631991"/>
            <a:ext cx="2177070" cy="1869838"/>
          </a:xfrm>
          <a:prstGeom prst="rect">
            <a:avLst/>
          </a:prstGeom>
          <a:solidFill>
            <a:srgbClr val="F9CB61">
              <a:alpha val="99000"/>
            </a:srgbClr>
          </a:solidFill>
          <a:ln cap="flat">
            <a:solidFill>
              <a:srgbClr val="F9CB61"/>
            </a:solidFill>
            <a:prstDash val="solid"/>
          </a:ln>
        </p:spPr>
        <p:txBody>
          <a:bodyPr vert="horz" wrap="square" lIns="91440" tIns="45720" rIns="91440" bIns="45720" anchor="ctr" anchorCtr="1" compatLnSpc="1">
            <a:noAutofit/>
          </a:bodyPr>
          <a:lstStyle/>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endParaRPr>
          </a:p>
        </p:txBody>
      </p:sp>
      <p:sp>
        <p:nvSpPr>
          <p:cNvPr id="38" name="Rectangle 53">
            <a:extLst>
              <a:ext uri="{FF2B5EF4-FFF2-40B4-BE49-F238E27FC236}">
                <a16:creationId xmlns:a16="http://schemas.microsoft.com/office/drawing/2014/main" id="{5129007C-DA16-DB9C-AC5B-B6F74AD8F7E5}"/>
              </a:ext>
            </a:extLst>
          </p:cNvPr>
          <p:cNvSpPr/>
          <p:nvPr/>
        </p:nvSpPr>
        <p:spPr>
          <a:xfrm>
            <a:off x="3722644" y="3591819"/>
            <a:ext cx="2192057" cy="1981434"/>
          </a:xfrm>
          <a:prstGeom prst="rect">
            <a:avLst/>
          </a:prstGeom>
          <a:solidFill>
            <a:srgbClr val="FCC29A">
              <a:alpha val="99000"/>
            </a:srgbClr>
          </a:solidFill>
          <a:ln cap="flat">
            <a:noFill/>
            <a:prstDash val="solid"/>
          </a:ln>
        </p:spPr>
        <p:txBody>
          <a:bodyPr vert="horz" wrap="square" lIns="91440" tIns="45720" rIns="91440" bIns="45720" anchor="ctr" anchorCtr="1" compatLnSpc="1">
            <a:noAutofit/>
          </a:bodyPr>
          <a:lstStyle/>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endParaRPr>
          </a:p>
        </p:txBody>
      </p:sp>
      <p:sp>
        <p:nvSpPr>
          <p:cNvPr id="39" name="Rectangle 53">
            <a:extLst>
              <a:ext uri="{FF2B5EF4-FFF2-40B4-BE49-F238E27FC236}">
                <a16:creationId xmlns:a16="http://schemas.microsoft.com/office/drawing/2014/main" id="{51C157DA-020A-EC63-2881-176EB02638DB}"/>
              </a:ext>
            </a:extLst>
          </p:cNvPr>
          <p:cNvSpPr/>
          <p:nvPr/>
        </p:nvSpPr>
        <p:spPr>
          <a:xfrm>
            <a:off x="6001670" y="1622894"/>
            <a:ext cx="2177068" cy="1856793"/>
          </a:xfrm>
          <a:prstGeom prst="rect">
            <a:avLst/>
          </a:prstGeom>
          <a:solidFill>
            <a:srgbClr val="B5DED6">
              <a:alpha val="99000"/>
            </a:srgbClr>
          </a:solidFill>
          <a:ln cap="flat">
            <a:solidFill>
              <a:srgbClr val="B5DED6"/>
            </a:solidFill>
            <a:prstDash val="solid"/>
          </a:ln>
        </p:spPr>
        <p:txBody>
          <a:bodyPr vert="horz" wrap="square" lIns="91440" tIns="45720" rIns="91440" bIns="45720" anchor="ctr" anchorCtr="1" compatLnSpc="1">
            <a:noAutofit/>
          </a:bodyPr>
          <a:lstStyle/>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endParaRPr>
          </a:p>
        </p:txBody>
      </p:sp>
      <p:sp>
        <p:nvSpPr>
          <p:cNvPr id="40" name="Rectangle 53">
            <a:extLst>
              <a:ext uri="{FF2B5EF4-FFF2-40B4-BE49-F238E27FC236}">
                <a16:creationId xmlns:a16="http://schemas.microsoft.com/office/drawing/2014/main" id="{7F425EB5-7045-C44D-9583-D8CE8C418AD8}"/>
              </a:ext>
            </a:extLst>
          </p:cNvPr>
          <p:cNvSpPr/>
          <p:nvPr/>
        </p:nvSpPr>
        <p:spPr>
          <a:xfrm>
            <a:off x="3722644" y="1608151"/>
            <a:ext cx="2195296" cy="1869836"/>
          </a:xfrm>
          <a:prstGeom prst="rect">
            <a:avLst/>
          </a:prstGeom>
          <a:solidFill>
            <a:srgbClr val="ACD3F9">
              <a:alpha val="99000"/>
            </a:srgbClr>
          </a:solidFill>
          <a:ln cap="flat">
            <a:solidFill>
              <a:srgbClr val="ACD3F9"/>
            </a:solidFill>
            <a:prstDash val="solid"/>
          </a:ln>
        </p:spPr>
        <p:txBody>
          <a:bodyPr vert="horz" wrap="square" lIns="91440" tIns="45720" rIns="91440" bIns="45720" anchor="ctr" anchorCtr="1" compatLnSpc="1">
            <a:noAutofit/>
          </a:bodyPr>
          <a:lstStyle/>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endParaRPr>
          </a:p>
        </p:txBody>
      </p:sp>
      <p:sp>
        <p:nvSpPr>
          <p:cNvPr id="41" name="Rectangle 53">
            <a:extLst>
              <a:ext uri="{FF2B5EF4-FFF2-40B4-BE49-F238E27FC236}">
                <a16:creationId xmlns:a16="http://schemas.microsoft.com/office/drawing/2014/main" id="{6E9E2527-DAAD-E1DB-5EFF-B656E954B042}"/>
              </a:ext>
            </a:extLst>
          </p:cNvPr>
          <p:cNvSpPr/>
          <p:nvPr/>
        </p:nvSpPr>
        <p:spPr>
          <a:xfrm>
            <a:off x="8262468" y="3592398"/>
            <a:ext cx="2177069" cy="1970140"/>
          </a:xfrm>
          <a:prstGeom prst="rect">
            <a:avLst/>
          </a:prstGeom>
          <a:solidFill>
            <a:srgbClr val="ACD3F9">
              <a:alpha val="99000"/>
            </a:srgbClr>
          </a:solidFill>
          <a:ln cap="flat">
            <a:noFill/>
            <a:prstDash val="solid"/>
          </a:ln>
        </p:spPr>
        <p:txBody>
          <a:bodyPr vert="horz" wrap="square" lIns="91440" tIns="45720" rIns="91440" bIns="45720" anchor="ctr" anchorCtr="1" compatLnSpc="1">
            <a:noAutofit/>
          </a:bodyPr>
          <a:lstStyle/>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endParaRPr>
          </a:p>
        </p:txBody>
      </p:sp>
      <p:sp>
        <p:nvSpPr>
          <p:cNvPr id="26" name="Arrow: Pentagon 25">
            <a:extLst>
              <a:ext uri="{FF2B5EF4-FFF2-40B4-BE49-F238E27FC236}">
                <a16:creationId xmlns:a16="http://schemas.microsoft.com/office/drawing/2014/main" id="{EBA92358-019A-1D1F-D84C-3DE12B78038E}"/>
              </a:ext>
            </a:extLst>
          </p:cNvPr>
          <p:cNvSpPr/>
          <p:nvPr/>
        </p:nvSpPr>
        <p:spPr>
          <a:xfrm>
            <a:off x="0" y="6048766"/>
            <a:ext cx="6234397" cy="633405"/>
          </a:xfrm>
          <a:prstGeom prst="homePlat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err="1"/>
          </a:p>
        </p:txBody>
      </p:sp>
      <p:sp>
        <p:nvSpPr>
          <p:cNvPr id="11" name="TextBox 6">
            <a:extLst>
              <a:ext uri="{FF2B5EF4-FFF2-40B4-BE49-F238E27FC236}">
                <a16:creationId xmlns:a16="http://schemas.microsoft.com/office/drawing/2014/main" id="{80BA5362-0E0A-16F6-C2EF-72627F1DB490}"/>
              </a:ext>
            </a:extLst>
          </p:cNvPr>
          <p:cNvSpPr txBox="1"/>
          <p:nvPr/>
        </p:nvSpPr>
        <p:spPr>
          <a:xfrm>
            <a:off x="356524" y="370157"/>
            <a:ext cx="10216051" cy="707886"/>
          </a:xfrm>
          <a:prstGeom prst="rect">
            <a:avLst/>
          </a:prstGeom>
          <a:noFill/>
          <a:ln cap="flat">
            <a:noFill/>
          </a:ln>
        </p:spPr>
        <p:txBody>
          <a:bodyPr vert="horz" wrap="square" lIns="91440" tIns="45720" rIns="91440" bIns="45720" anchor="t" anchorCtr="0" compatLnSpc="1">
            <a:spAutoFit/>
          </a:bodyPr>
          <a:lstStyle/>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4000" b="0" i="0" u="none" strike="noStrike" kern="1200" cap="none" spc="-150" baseline="0">
                <a:uFillTx/>
              </a:rPr>
              <a:t>Best in class professional education</a:t>
            </a:r>
          </a:p>
        </p:txBody>
      </p:sp>
      <p:sp>
        <p:nvSpPr>
          <p:cNvPr id="12" name="Rectangle 8">
            <a:extLst>
              <a:ext uri="{FF2B5EF4-FFF2-40B4-BE49-F238E27FC236}">
                <a16:creationId xmlns:a16="http://schemas.microsoft.com/office/drawing/2014/main" id="{8F005A6A-68F0-148F-F863-F6FD3E8627FF}"/>
              </a:ext>
            </a:extLst>
          </p:cNvPr>
          <p:cNvSpPr/>
          <p:nvPr/>
        </p:nvSpPr>
        <p:spPr>
          <a:xfrm>
            <a:off x="384424" y="919939"/>
            <a:ext cx="11451052" cy="338554"/>
          </a:xfrm>
          <a:prstGeom prst="rect">
            <a:avLst/>
          </a:prstGeom>
          <a:noFill/>
          <a:ln cap="flat">
            <a:noFill/>
            <a:prstDash val="solid"/>
          </a:ln>
        </p:spPr>
        <p:txBody>
          <a:bodyPr vert="horz" wrap="square" lIns="91440" tIns="45720" rIns="91440" bIns="45720" anchor="t" anchorCtr="0" compatLnSpc="1">
            <a:spAutoFit/>
          </a:bodyPr>
          <a:lstStyle/>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chemeClr val="tx2"/>
                </a:solidFill>
                <a:uFillTx/>
                <a:ea typeface="Source Sans Pro" pitchFamily="34"/>
              </a:rPr>
              <a:t>Varied </a:t>
            </a:r>
            <a:r>
              <a:rPr lang="en-US" sz="1600" b="0" i="0" u="none" strike="noStrike" kern="1200" cap="none" spc="0" baseline="0" err="1">
                <a:solidFill>
                  <a:schemeClr val="tx2"/>
                </a:solidFill>
                <a:uFillTx/>
                <a:ea typeface="Source Sans Pro" pitchFamily="34"/>
              </a:rPr>
              <a:t>programme</a:t>
            </a:r>
            <a:r>
              <a:rPr lang="en-US" sz="1600" b="0" i="0" u="none" strike="noStrike" kern="1200" cap="none" spc="0" baseline="0">
                <a:solidFill>
                  <a:schemeClr val="tx2"/>
                </a:solidFill>
                <a:uFillTx/>
                <a:ea typeface="Source Sans Pro" pitchFamily="34"/>
              </a:rPr>
              <a:t> pathways and options including digital delivery, on demand learning &amp; online exams</a:t>
            </a:r>
          </a:p>
        </p:txBody>
      </p:sp>
      <p:sp>
        <p:nvSpPr>
          <p:cNvPr id="13" name="TextBox 12">
            <a:extLst>
              <a:ext uri="{FF2B5EF4-FFF2-40B4-BE49-F238E27FC236}">
                <a16:creationId xmlns:a16="http://schemas.microsoft.com/office/drawing/2014/main" id="{92E59310-56EF-2BD5-FE2D-079CF5527B85}"/>
              </a:ext>
            </a:extLst>
          </p:cNvPr>
          <p:cNvSpPr txBox="1"/>
          <p:nvPr/>
        </p:nvSpPr>
        <p:spPr>
          <a:xfrm>
            <a:off x="1654199" y="4418906"/>
            <a:ext cx="2100617" cy="369332"/>
          </a:xfrm>
          <a:prstGeom prst="rect">
            <a:avLst/>
          </a:prstGeom>
          <a:noFill/>
          <a:ln cap="flat">
            <a:noFill/>
          </a:ln>
        </p:spPr>
        <p:txBody>
          <a:bodyPr vert="horz" wrap="square" lIns="91440" tIns="45720" rIns="91440" bIns="45720" anchor="t" anchorCtr="0" compatLnSpc="1">
            <a:spAutoFit/>
          </a:bodyPr>
          <a:lstStyle/>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b="0" i="0" u="none" strike="noStrike" kern="1200" cap="none" spc="0" baseline="0">
                <a:solidFill>
                  <a:srgbClr val="000000"/>
                </a:solidFill>
                <a:uFillTx/>
              </a:rPr>
              <a:t>Best pass rates</a:t>
            </a:r>
          </a:p>
        </p:txBody>
      </p:sp>
      <p:sp>
        <p:nvSpPr>
          <p:cNvPr id="14" name="TextBox 20">
            <a:extLst>
              <a:ext uri="{FF2B5EF4-FFF2-40B4-BE49-F238E27FC236}">
                <a16:creationId xmlns:a16="http://schemas.microsoft.com/office/drawing/2014/main" id="{D34DA731-8430-805A-E0D3-0CB9D567D959}"/>
              </a:ext>
            </a:extLst>
          </p:cNvPr>
          <p:cNvSpPr txBox="1"/>
          <p:nvPr/>
        </p:nvSpPr>
        <p:spPr>
          <a:xfrm>
            <a:off x="8547704" y="2348352"/>
            <a:ext cx="1585000" cy="369332"/>
          </a:xfrm>
          <a:prstGeom prst="rect">
            <a:avLst/>
          </a:prstGeom>
          <a:noFill/>
          <a:ln cap="flat">
            <a:noFill/>
          </a:ln>
        </p:spPr>
        <p:txBody>
          <a:bodyPr vert="horz" wrap="square" lIns="91440" tIns="45720" rIns="91440" bIns="45720" anchor="t" anchorCtr="0" compatLnSpc="1">
            <a:spAutoFit/>
          </a:bodyPr>
          <a:lstStyle/>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b="0" i="0" u="none" strike="noStrike" kern="1200" cap="none" spc="0" baseline="0">
                <a:solidFill>
                  <a:srgbClr val="000000"/>
                </a:solidFill>
                <a:uFillTx/>
              </a:rPr>
              <a:t>Fewer exams</a:t>
            </a:r>
          </a:p>
        </p:txBody>
      </p:sp>
      <p:sp>
        <p:nvSpPr>
          <p:cNvPr id="15" name="TextBox 21">
            <a:extLst>
              <a:ext uri="{FF2B5EF4-FFF2-40B4-BE49-F238E27FC236}">
                <a16:creationId xmlns:a16="http://schemas.microsoft.com/office/drawing/2014/main" id="{AD003A12-70AB-C0F8-8E22-3B59F8049DB5}"/>
              </a:ext>
            </a:extLst>
          </p:cNvPr>
          <p:cNvSpPr txBox="1"/>
          <p:nvPr/>
        </p:nvSpPr>
        <p:spPr>
          <a:xfrm>
            <a:off x="3831267" y="2368039"/>
            <a:ext cx="2777922" cy="369332"/>
          </a:xfrm>
          <a:prstGeom prst="rect">
            <a:avLst/>
          </a:prstGeom>
          <a:noFill/>
          <a:ln cap="flat">
            <a:noFill/>
          </a:ln>
        </p:spPr>
        <p:txBody>
          <a:bodyPr vert="horz" wrap="square" lIns="91440" tIns="45720" rIns="91440" bIns="45720" anchor="t" anchorCtr="0" compatLnSpc="1">
            <a:spAutoFit/>
          </a:bodyPr>
          <a:lstStyle/>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b="0" i="0" u="none" strike="noStrike" kern="1200" cap="none" spc="0" baseline="0">
                <a:solidFill>
                  <a:srgbClr val="000000"/>
                </a:solidFill>
                <a:uFillTx/>
              </a:rPr>
              <a:t>83% qualify faster</a:t>
            </a:r>
          </a:p>
        </p:txBody>
      </p:sp>
      <p:sp>
        <p:nvSpPr>
          <p:cNvPr id="16" name="TextBox 22">
            <a:extLst>
              <a:ext uri="{FF2B5EF4-FFF2-40B4-BE49-F238E27FC236}">
                <a16:creationId xmlns:a16="http://schemas.microsoft.com/office/drawing/2014/main" id="{F0079966-6CEB-8E31-51D9-9EA8FBD85A06}"/>
              </a:ext>
            </a:extLst>
          </p:cNvPr>
          <p:cNvSpPr txBox="1"/>
          <p:nvPr/>
        </p:nvSpPr>
        <p:spPr>
          <a:xfrm>
            <a:off x="3831267" y="4115219"/>
            <a:ext cx="2192950" cy="923330"/>
          </a:xfrm>
          <a:prstGeom prst="rect">
            <a:avLst/>
          </a:prstGeom>
          <a:noFill/>
          <a:ln cap="flat">
            <a:noFill/>
          </a:ln>
        </p:spPr>
        <p:txBody>
          <a:bodyPr vert="horz" wrap="square" lIns="91440" tIns="45720" rIns="91440" bIns="45720" anchor="t" anchorCtr="0" compatLnSpc="1">
            <a:spAutoFit/>
          </a:bodyPr>
          <a:lstStyle/>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b="0" i="0" u="none" strike="noStrike" kern="1200" cap="none" spc="0" baseline="0">
                <a:solidFill>
                  <a:srgbClr val="000000"/>
                </a:solidFill>
                <a:uFillTx/>
              </a:rPr>
              <a:t>Modern syllabus - future proofing </a:t>
            </a:r>
          </a:p>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b="0" i="0" u="none" strike="noStrike" kern="1200" cap="none" spc="0" baseline="0">
                <a:solidFill>
                  <a:srgbClr val="000000"/>
                </a:solidFill>
                <a:uFillTx/>
              </a:rPr>
              <a:t>your career</a:t>
            </a:r>
          </a:p>
        </p:txBody>
      </p:sp>
      <p:sp>
        <p:nvSpPr>
          <p:cNvPr id="17" name="TextBox 23">
            <a:extLst>
              <a:ext uri="{FF2B5EF4-FFF2-40B4-BE49-F238E27FC236}">
                <a16:creationId xmlns:a16="http://schemas.microsoft.com/office/drawing/2014/main" id="{688F7C59-0753-2901-E7BF-29E9A5FA084C}"/>
              </a:ext>
            </a:extLst>
          </p:cNvPr>
          <p:cNvSpPr txBox="1"/>
          <p:nvPr/>
        </p:nvSpPr>
        <p:spPr>
          <a:xfrm>
            <a:off x="1781617" y="2071353"/>
            <a:ext cx="1327343" cy="923330"/>
          </a:xfrm>
          <a:prstGeom prst="rect">
            <a:avLst/>
          </a:prstGeom>
          <a:noFill/>
          <a:ln cap="flat">
            <a:noFill/>
          </a:ln>
        </p:spPr>
        <p:txBody>
          <a:bodyPr vert="horz" wrap="square" lIns="91440" tIns="45720" rIns="91440" bIns="45720" anchor="t" anchorCtr="0" compatLnSpc="1">
            <a:spAutoFit/>
          </a:bodyPr>
          <a:lstStyle/>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b="0" i="0" u="none" strike="noStrike" kern="1200" cap="none" spc="0" baseline="0">
                <a:solidFill>
                  <a:srgbClr val="000000"/>
                </a:solidFill>
                <a:uFillTx/>
              </a:rPr>
              <a:t>Quality </a:t>
            </a:r>
          </a:p>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b="0" i="0" u="none" strike="noStrike" kern="1200" cap="none" spc="0" baseline="0">
                <a:solidFill>
                  <a:srgbClr val="000000"/>
                </a:solidFill>
                <a:uFillTx/>
              </a:rPr>
              <a:t>in-house</a:t>
            </a:r>
          </a:p>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a:solidFill>
                  <a:srgbClr val="000000"/>
                </a:solidFill>
              </a:rPr>
              <a:t>e</a:t>
            </a:r>
            <a:r>
              <a:rPr lang="en-US" b="0" i="0" u="none" strike="noStrike" kern="1200" cap="none" spc="0" baseline="0">
                <a:solidFill>
                  <a:srgbClr val="000000"/>
                </a:solidFill>
                <a:uFillTx/>
              </a:rPr>
              <a:t>ducation</a:t>
            </a:r>
          </a:p>
        </p:txBody>
      </p:sp>
      <p:sp>
        <p:nvSpPr>
          <p:cNvPr id="18" name="TextBox 24">
            <a:extLst>
              <a:ext uri="{FF2B5EF4-FFF2-40B4-BE49-F238E27FC236}">
                <a16:creationId xmlns:a16="http://schemas.microsoft.com/office/drawing/2014/main" id="{319D958A-EF6C-BF83-D6A5-57EB584B9F90}"/>
              </a:ext>
            </a:extLst>
          </p:cNvPr>
          <p:cNvSpPr txBox="1"/>
          <p:nvPr/>
        </p:nvSpPr>
        <p:spPr>
          <a:xfrm>
            <a:off x="6109950" y="2242461"/>
            <a:ext cx="2160284" cy="646331"/>
          </a:xfrm>
          <a:prstGeom prst="rect">
            <a:avLst/>
          </a:prstGeom>
          <a:noFill/>
          <a:ln cap="flat">
            <a:noFill/>
          </a:ln>
        </p:spPr>
        <p:txBody>
          <a:bodyPr vert="horz" wrap="square" lIns="91440" tIns="45720" rIns="91440" bIns="45720" anchor="t" anchorCtr="0" compatLnSpc="1">
            <a:spAutoFit/>
          </a:bodyPr>
          <a:lstStyle/>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b="0" i="0" u="none" strike="noStrike" kern="1200" cap="none" spc="0" baseline="0">
                <a:solidFill>
                  <a:srgbClr val="000000"/>
                </a:solidFill>
                <a:uFillTx/>
              </a:rPr>
              <a:t>Dedicated </a:t>
            </a:r>
          </a:p>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b="0" i="0" u="none" strike="noStrike" kern="1200" cap="none" spc="0" baseline="0">
                <a:solidFill>
                  <a:srgbClr val="000000"/>
                </a:solidFill>
                <a:uFillTx/>
              </a:rPr>
              <a:t>student supports </a:t>
            </a:r>
          </a:p>
        </p:txBody>
      </p:sp>
      <p:sp>
        <p:nvSpPr>
          <p:cNvPr id="19" name="TextBox 25">
            <a:extLst>
              <a:ext uri="{FF2B5EF4-FFF2-40B4-BE49-F238E27FC236}">
                <a16:creationId xmlns:a16="http://schemas.microsoft.com/office/drawing/2014/main" id="{D4F35C66-730C-840E-1D19-1D788B0EBAF7}"/>
              </a:ext>
            </a:extLst>
          </p:cNvPr>
          <p:cNvSpPr txBox="1"/>
          <p:nvPr/>
        </p:nvSpPr>
        <p:spPr>
          <a:xfrm>
            <a:off x="6194162" y="4365071"/>
            <a:ext cx="2011630" cy="369332"/>
          </a:xfrm>
          <a:prstGeom prst="rect">
            <a:avLst/>
          </a:prstGeom>
          <a:noFill/>
          <a:ln cap="flat">
            <a:noFill/>
          </a:ln>
        </p:spPr>
        <p:txBody>
          <a:bodyPr vert="horz" wrap="square" lIns="91440" tIns="45720" rIns="91440" bIns="45720" anchor="t" anchorCtr="0" compatLnSpc="1">
            <a:spAutoFit/>
          </a:bodyPr>
          <a:lstStyle/>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a:solidFill>
                  <a:srgbClr val="000000"/>
                </a:solidFill>
              </a:rPr>
              <a:t>Adaptive l</a:t>
            </a:r>
            <a:r>
              <a:rPr lang="en-US" b="0" i="0" u="none" strike="noStrike" kern="1200" cap="none" spc="0" baseline="0">
                <a:solidFill>
                  <a:srgbClr val="000000"/>
                </a:solidFill>
                <a:uFillTx/>
              </a:rPr>
              <a:t>earning </a:t>
            </a:r>
          </a:p>
        </p:txBody>
      </p:sp>
      <p:sp>
        <p:nvSpPr>
          <p:cNvPr id="20" name="TextBox 26">
            <a:extLst>
              <a:ext uri="{FF2B5EF4-FFF2-40B4-BE49-F238E27FC236}">
                <a16:creationId xmlns:a16="http://schemas.microsoft.com/office/drawing/2014/main" id="{EC50CE5C-DFA3-6AFA-94B9-A50AA151D2FE}"/>
              </a:ext>
            </a:extLst>
          </p:cNvPr>
          <p:cNvSpPr txBox="1"/>
          <p:nvPr/>
        </p:nvSpPr>
        <p:spPr>
          <a:xfrm>
            <a:off x="8434619" y="3949573"/>
            <a:ext cx="2004918" cy="1200329"/>
          </a:xfrm>
          <a:prstGeom prst="rect">
            <a:avLst/>
          </a:prstGeom>
          <a:noFill/>
          <a:ln cap="flat">
            <a:noFill/>
          </a:ln>
        </p:spPr>
        <p:txBody>
          <a:bodyPr vert="horz" wrap="square" lIns="91440" tIns="45720" rIns="91440" bIns="45720" anchor="t" anchorCtr="0" compatLnSpc="1">
            <a:spAutoFit/>
          </a:bodyPr>
          <a:lstStyle/>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b="0" i="0" u="none" strike="noStrike" kern="1200" cap="none" spc="0" baseline="0">
                <a:solidFill>
                  <a:srgbClr val="000000"/>
                </a:solidFill>
                <a:uFillTx/>
              </a:rPr>
              <a:t>Emerging tech: AI, RPA, data analytics, sustainability</a:t>
            </a:r>
          </a:p>
        </p:txBody>
      </p:sp>
      <p:sp>
        <p:nvSpPr>
          <p:cNvPr id="22" name="TextBox 31">
            <a:extLst>
              <a:ext uri="{FF2B5EF4-FFF2-40B4-BE49-F238E27FC236}">
                <a16:creationId xmlns:a16="http://schemas.microsoft.com/office/drawing/2014/main" id="{2FF5528F-A2E0-B976-A6A5-FC73B1E342FF}"/>
              </a:ext>
            </a:extLst>
          </p:cNvPr>
          <p:cNvSpPr txBox="1"/>
          <p:nvPr/>
        </p:nvSpPr>
        <p:spPr>
          <a:xfrm>
            <a:off x="356524" y="6182828"/>
            <a:ext cx="4898967" cy="400110"/>
          </a:xfrm>
          <a:prstGeom prst="rect">
            <a:avLst/>
          </a:prstGeom>
          <a:noFill/>
          <a:ln cap="flat">
            <a:noFill/>
          </a:ln>
        </p:spPr>
        <p:txBody>
          <a:bodyPr vert="horz" wrap="square" lIns="91440" tIns="45720" rIns="91440" bIns="45720" anchor="t" anchorCtr="0" compatLnSpc="1">
            <a:spAutoFit/>
          </a:bodyPr>
          <a:lstStyle/>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2000" b="0" i="0" u="none" strike="noStrike" kern="1200" cap="none" spc="0" baseline="0">
                <a:solidFill>
                  <a:srgbClr val="FFFFFF"/>
                </a:solidFill>
                <a:uFillTx/>
                <a:cs typeface="Arial" pitchFamily="34"/>
              </a:rPr>
              <a:t>Exclusive technology partnerships:</a:t>
            </a:r>
            <a:endParaRPr lang="en-IE" sz="2000" b="0" i="0" u="none" strike="noStrike" kern="1200" cap="none" spc="0" baseline="0">
              <a:solidFill>
                <a:srgbClr val="FFFFFF"/>
              </a:solidFill>
              <a:uFillTx/>
              <a:cs typeface="Arial" pitchFamily="34"/>
            </a:endParaRPr>
          </a:p>
        </p:txBody>
      </p:sp>
      <p:pic>
        <p:nvPicPr>
          <p:cNvPr id="23" name="Picture 29" descr="A picture containing tableware, plate, food, cup&#10;&#10;Description automatically generated">
            <a:extLst>
              <a:ext uri="{FF2B5EF4-FFF2-40B4-BE49-F238E27FC236}">
                <a16:creationId xmlns:a16="http://schemas.microsoft.com/office/drawing/2014/main" id="{6EA6F353-A87B-2217-4A85-546F50022879}"/>
              </a:ext>
            </a:extLst>
          </p:cNvPr>
          <p:cNvPicPr>
            <a:picLocks noChangeAspect="1"/>
          </p:cNvPicPr>
          <p:nvPr/>
        </p:nvPicPr>
        <p:blipFill>
          <a:blip r:embed="rId3"/>
          <a:stretch>
            <a:fillRect/>
          </a:stretch>
        </p:blipFill>
        <p:spPr>
          <a:xfrm>
            <a:off x="9964545" y="6099889"/>
            <a:ext cx="1216059" cy="426754"/>
          </a:xfrm>
          <a:prstGeom prst="rect">
            <a:avLst/>
          </a:prstGeom>
          <a:noFill/>
          <a:ln cap="flat">
            <a:noFill/>
          </a:ln>
        </p:spPr>
      </p:pic>
      <p:pic>
        <p:nvPicPr>
          <p:cNvPr id="24" name="Picture 30" descr="A picture containing drawing&#10;&#10;Description automatically generated">
            <a:extLst>
              <a:ext uri="{FF2B5EF4-FFF2-40B4-BE49-F238E27FC236}">
                <a16:creationId xmlns:a16="http://schemas.microsoft.com/office/drawing/2014/main" id="{A9D0818D-0F9D-6E0D-6266-79A71632FF6F}"/>
              </a:ext>
            </a:extLst>
          </p:cNvPr>
          <p:cNvPicPr>
            <a:picLocks noChangeAspect="1"/>
          </p:cNvPicPr>
          <p:nvPr/>
        </p:nvPicPr>
        <p:blipFill>
          <a:blip r:embed="rId4"/>
          <a:stretch>
            <a:fillRect/>
          </a:stretch>
        </p:blipFill>
        <p:spPr>
          <a:xfrm>
            <a:off x="8798358" y="6112548"/>
            <a:ext cx="839277" cy="421755"/>
          </a:xfrm>
          <a:prstGeom prst="rect">
            <a:avLst/>
          </a:prstGeom>
          <a:noFill/>
          <a:ln cap="flat">
            <a:noFill/>
          </a:ln>
        </p:spPr>
      </p:pic>
      <p:pic>
        <p:nvPicPr>
          <p:cNvPr id="25" name="Picture 4" descr="Tableau Logo, symbol, meaning, history, PNG, brand">
            <a:extLst>
              <a:ext uri="{FF2B5EF4-FFF2-40B4-BE49-F238E27FC236}">
                <a16:creationId xmlns:a16="http://schemas.microsoft.com/office/drawing/2014/main" id="{AF971B2C-EE11-5D50-ABFB-21846FD49736}"/>
              </a:ext>
            </a:extLst>
          </p:cNvPr>
          <p:cNvPicPr>
            <a:picLocks noChangeAspect="1"/>
          </p:cNvPicPr>
          <p:nvPr/>
        </p:nvPicPr>
        <p:blipFill>
          <a:blip r:embed="rId5"/>
          <a:srcRect/>
          <a:stretch>
            <a:fillRect/>
          </a:stretch>
        </p:blipFill>
        <p:spPr>
          <a:xfrm>
            <a:off x="6721219" y="5830603"/>
            <a:ext cx="1826485" cy="1027397"/>
          </a:xfrm>
          <a:prstGeom prst="rect">
            <a:avLst/>
          </a:prstGeom>
          <a:noFill/>
          <a:ln cap="flat">
            <a:noFill/>
          </a:ln>
        </p:spPr>
      </p:pic>
    </p:spTree>
    <p:extLst>
      <p:ext uri="{BB962C8B-B14F-4D97-AF65-F5344CB8AC3E}">
        <p14:creationId xmlns:p14="http://schemas.microsoft.com/office/powerpoint/2010/main" val="6472810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3A9DBA-29CA-15D6-757B-90C62E80C325}"/>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9BFA1E9-3AC4-3913-3AEB-94786B346CA0}"/>
              </a:ext>
            </a:extLst>
          </p:cNvPr>
          <p:cNvSpPr>
            <a:spLocks noGrp="1"/>
          </p:cNvSpPr>
          <p:nvPr>
            <p:ph type="sldNum" sz="quarter" idx="14"/>
          </p:nvPr>
        </p:nvSpPr>
        <p:spPr/>
        <p:txBody>
          <a:bodyPr/>
          <a:lstStyle/>
          <a:p>
            <a:fld id="{D030B88A-A586-41E9-87F5-B66E06292F0C}" type="slidenum">
              <a:rPr lang="en-GB" smtClean="0"/>
              <a:pPr/>
              <a:t>8</a:t>
            </a:fld>
            <a:endParaRPr lang="en-GB"/>
          </a:p>
        </p:txBody>
      </p:sp>
      <p:pic>
        <p:nvPicPr>
          <p:cNvPr id="7" name="Picture 5" descr="A map of the world&#10;&#10;Description automatically generated">
            <a:extLst>
              <a:ext uri="{FF2B5EF4-FFF2-40B4-BE49-F238E27FC236}">
                <a16:creationId xmlns:a16="http://schemas.microsoft.com/office/drawing/2014/main" id="{A3997F8F-BF7F-2282-6505-4CE7DF5C12C3}"/>
              </a:ext>
            </a:extLst>
          </p:cNvPr>
          <p:cNvPicPr>
            <a:picLocks noChangeAspect="1"/>
          </p:cNvPicPr>
          <p:nvPr/>
        </p:nvPicPr>
        <p:blipFill>
          <a:blip r:embed="rId3">
            <a:lum bright="70000" contrast="-70000"/>
            <a:alphaModFix amt="70000"/>
            <a:extLst>
              <a:ext uri="{BEBA8EAE-BF5A-486C-A8C5-ECC9F3942E4B}">
                <a14:imgProps xmlns:a14="http://schemas.microsoft.com/office/drawing/2010/main">
                  <a14:imgLayer r:embed="rId4">
                    <a14:imgEffect>
                      <a14:colorTemperature colorTemp="11200"/>
                    </a14:imgEffect>
                  </a14:imgLayer>
                </a14:imgProps>
              </a:ext>
            </a:extLst>
          </a:blip>
          <a:stretch>
            <a:fillRect/>
          </a:stretch>
        </p:blipFill>
        <p:spPr>
          <a:xfrm>
            <a:off x="594603" y="431117"/>
            <a:ext cx="11380749" cy="6400800"/>
          </a:xfrm>
          <a:prstGeom prst="rect">
            <a:avLst/>
          </a:prstGeom>
          <a:noFill/>
          <a:ln cap="flat">
            <a:noFill/>
          </a:ln>
        </p:spPr>
      </p:pic>
      <p:sp>
        <p:nvSpPr>
          <p:cNvPr id="8" name="TextBox 7">
            <a:extLst>
              <a:ext uri="{FF2B5EF4-FFF2-40B4-BE49-F238E27FC236}">
                <a16:creationId xmlns:a16="http://schemas.microsoft.com/office/drawing/2014/main" id="{FF76A56D-F278-ACDF-2EB6-C68F346F3299}"/>
              </a:ext>
            </a:extLst>
          </p:cNvPr>
          <p:cNvSpPr txBox="1"/>
          <p:nvPr/>
        </p:nvSpPr>
        <p:spPr>
          <a:xfrm>
            <a:off x="2141786" y="862667"/>
            <a:ext cx="10216051" cy="707882"/>
          </a:xfrm>
          <a:prstGeom prst="rect">
            <a:avLst/>
          </a:prstGeom>
          <a:noFill/>
          <a:ln cap="flat">
            <a:noFill/>
          </a:ln>
        </p:spPr>
        <p:txBody>
          <a:bodyPr vert="horz" wrap="square" lIns="91440" tIns="45720" rIns="91440" bIns="45720" anchor="t" anchorCtr="0" compatLnSpc="1">
            <a:spAutoFit/>
          </a:bodyPr>
          <a:lstStyle/>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4000" b="0" i="0" u="none" strike="noStrike" kern="1200" cap="none" spc="-150" baseline="0">
                <a:uFillTx/>
              </a:rPr>
              <a:t>Travel &amp; international work</a:t>
            </a:r>
          </a:p>
        </p:txBody>
      </p:sp>
      <p:sp>
        <p:nvSpPr>
          <p:cNvPr id="9" name="TextBox 6">
            <a:extLst>
              <a:ext uri="{FF2B5EF4-FFF2-40B4-BE49-F238E27FC236}">
                <a16:creationId xmlns:a16="http://schemas.microsoft.com/office/drawing/2014/main" id="{99724A0B-9A79-94DF-96DD-73A29E42A997}"/>
              </a:ext>
            </a:extLst>
          </p:cNvPr>
          <p:cNvSpPr txBox="1"/>
          <p:nvPr/>
        </p:nvSpPr>
        <p:spPr>
          <a:xfrm>
            <a:off x="594603" y="2283611"/>
            <a:ext cx="7973563" cy="954107"/>
          </a:xfrm>
          <a:prstGeom prst="rect">
            <a:avLst/>
          </a:prstGeom>
          <a:noFill/>
          <a:ln cap="flat">
            <a:noFill/>
          </a:ln>
        </p:spPr>
        <p:txBody>
          <a:bodyPr vert="horz" wrap="square" lIns="91440" tIns="45720" rIns="91440" bIns="45720" anchor="t" anchorCtr="1" compatLnSpc="1">
            <a:spAutoFit/>
          </a:bodyPr>
          <a:lstStyle/>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2800" b="0" i="0" u="none" strike="noStrike" kern="1200" cap="none" spc="0" baseline="0">
                <a:uFillTx/>
                <a:ea typeface="Source Sans Pro" pitchFamily="34"/>
              </a:rPr>
              <a:t>15 professional bodies - representing over 700,000 members and over 1 million students</a:t>
            </a:r>
            <a:endParaRPr lang="en-IE" sz="2800" b="0" i="0" u="none" strike="noStrike" kern="1200" cap="none" spc="0" baseline="0">
              <a:uFillTx/>
              <a:ea typeface="Source Sans Pro" pitchFamily="34"/>
            </a:endParaRPr>
          </a:p>
        </p:txBody>
      </p:sp>
      <p:sp>
        <p:nvSpPr>
          <p:cNvPr id="10" name="Rectangle 9">
            <a:extLst>
              <a:ext uri="{FF2B5EF4-FFF2-40B4-BE49-F238E27FC236}">
                <a16:creationId xmlns:a16="http://schemas.microsoft.com/office/drawing/2014/main" id="{81DDA5E7-7777-7A4B-6B56-84966B7F8888}"/>
              </a:ext>
            </a:extLst>
          </p:cNvPr>
          <p:cNvSpPr/>
          <p:nvPr/>
        </p:nvSpPr>
        <p:spPr>
          <a:xfrm flipH="1">
            <a:off x="558027" y="4025316"/>
            <a:ext cx="4297240" cy="400110"/>
          </a:xfrm>
          <a:prstGeom prst="rect">
            <a:avLst/>
          </a:prstGeom>
          <a:noFill/>
          <a:ln cap="flat">
            <a:noFill/>
            <a:prstDash val="solid"/>
          </a:ln>
        </p:spPr>
        <p:txBody>
          <a:bodyPr vert="horz" wrap="square" lIns="91440" tIns="45720" rIns="91440" bIns="45720" anchor="t" anchorCtr="1" compatLnSpc="1">
            <a:spAutoFit/>
          </a:bodyPr>
          <a:lstStyle/>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IE" sz="2000" b="0" i="0" u="none" strike="noStrike" kern="1200" cap="none" spc="0" baseline="0">
                <a:uFillTx/>
                <a:ea typeface="Source Sans Pro" pitchFamily="34"/>
              </a:rPr>
              <a:t> Travel the world, 5000 work overseas</a:t>
            </a:r>
          </a:p>
        </p:txBody>
      </p:sp>
      <p:sp>
        <p:nvSpPr>
          <p:cNvPr id="11" name="TextBox 10">
            <a:extLst>
              <a:ext uri="{FF2B5EF4-FFF2-40B4-BE49-F238E27FC236}">
                <a16:creationId xmlns:a16="http://schemas.microsoft.com/office/drawing/2014/main" id="{46DB3840-869D-D6EC-DA31-52D02C3E2C9E}"/>
              </a:ext>
            </a:extLst>
          </p:cNvPr>
          <p:cNvSpPr txBox="1"/>
          <p:nvPr/>
        </p:nvSpPr>
        <p:spPr>
          <a:xfrm>
            <a:off x="670865" y="3453590"/>
            <a:ext cx="6618633" cy="400110"/>
          </a:xfrm>
          <a:prstGeom prst="rect">
            <a:avLst/>
          </a:prstGeom>
          <a:noFill/>
          <a:ln cap="flat">
            <a:noFill/>
          </a:ln>
        </p:spPr>
        <p:txBody>
          <a:bodyPr vert="horz" wrap="square" lIns="91440" tIns="45720" rIns="91440" bIns="45720" anchor="t" anchorCtr="1" compatLnSpc="1">
            <a:spAutoFit/>
          </a:bodyPr>
          <a:lstStyle/>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IE" sz="2000" b="0" i="0" u="none" strike="noStrike" kern="1200" cap="none" spc="0" baseline="0">
                <a:uFillTx/>
                <a:ea typeface="Source Sans Pro" pitchFamily="34"/>
              </a:rPr>
              <a:t>Globally recognised &amp; respected professional qualification</a:t>
            </a:r>
          </a:p>
        </p:txBody>
      </p:sp>
      <p:grpSp>
        <p:nvGrpSpPr>
          <p:cNvPr id="12" name="Group 11">
            <a:extLst>
              <a:ext uri="{FF2B5EF4-FFF2-40B4-BE49-F238E27FC236}">
                <a16:creationId xmlns:a16="http://schemas.microsoft.com/office/drawing/2014/main" id="{1031E8FF-FE96-F678-16B9-494303FC5990}"/>
              </a:ext>
            </a:extLst>
          </p:cNvPr>
          <p:cNvGrpSpPr/>
          <p:nvPr/>
        </p:nvGrpSpPr>
        <p:grpSpPr>
          <a:xfrm>
            <a:off x="594603" y="4619170"/>
            <a:ext cx="6942581" cy="1323448"/>
            <a:chOff x="2624712" y="5135672"/>
            <a:chExt cx="6942581" cy="1323448"/>
          </a:xfrm>
        </p:grpSpPr>
        <p:sp>
          <p:nvSpPr>
            <p:cNvPr id="13" name="TextBox 12">
              <a:extLst>
                <a:ext uri="{FF2B5EF4-FFF2-40B4-BE49-F238E27FC236}">
                  <a16:creationId xmlns:a16="http://schemas.microsoft.com/office/drawing/2014/main" id="{9487F9C9-3927-8724-A372-6AD829C70DC1}"/>
                </a:ext>
              </a:extLst>
            </p:cNvPr>
            <p:cNvSpPr txBox="1"/>
            <p:nvPr/>
          </p:nvSpPr>
          <p:spPr>
            <a:xfrm>
              <a:off x="2624712" y="5242008"/>
              <a:ext cx="1947287" cy="1077218"/>
            </a:xfrm>
            <a:prstGeom prst="rect">
              <a:avLst/>
            </a:prstGeom>
            <a:noFill/>
            <a:ln cap="flat">
              <a:noFill/>
            </a:ln>
          </p:spPr>
          <p:txBody>
            <a:bodyPr vert="horz" wrap="square" lIns="91440" tIns="45720" rIns="91440" bIns="45720" anchor="t" anchorCtr="1" compatLnSpc="1">
              <a:spAutoFit/>
            </a:bodyPr>
            <a:lstStyle/>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IE" sz="1600" b="0" i="0" u="none" strike="noStrike" kern="1200" cap="none" spc="0" baseline="0">
                  <a:uFillTx/>
                  <a:ea typeface="Source Sans Pro" pitchFamily="34"/>
                </a:rPr>
                <a:t>99 of 100 Best Global Brands employ Chartered Accountants</a:t>
              </a:r>
            </a:p>
          </p:txBody>
        </p:sp>
        <p:sp>
          <p:nvSpPr>
            <p:cNvPr id="16" name="TextBox 13">
              <a:extLst>
                <a:ext uri="{FF2B5EF4-FFF2-40B4-BE49-F238E27FC236}">
                  <a16:creationId xmlns:a16="http://schemas.microsoft.com/office/drawing/2014/main" id="{430BF8E6-EA7C-2016-9F90-ED2109DDDBE8}"/>
                </a:ext>
              </a:extLst>
            </p:cNvPr>
            <p:cNvSpPr txBox="1"/>
            <p:nvPr/>
          </p:nvSpPr>
          <p:spPr>
            <a:xfrm>
              <a:off x="4991846" y="5242008"/>
              <a:ext cx="2036890" cy="1077218"/>
            </a:xfrm>
            <a:prstGeom prst="rect">
              <a:avLst/>
            </a:prstGeom>
            <a:noFill/>
            <a:ln cap="flat">
              <a:noFill/>
            </a:ln>
          </p:spPr>
          <p:txBody>
            <a:bodyPr vert="horz" wrap="square" lIns="91440" tIns="45720" rIns="91440" bIns="45720" anchor="t" anchorCtr="1" compatLnSpc="1">
              <a:spAutoFit/>
            </a:bodyPr>
            <a:lstStyle/>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IE" sz="1600" b="0" i="0" u="none" strike="noStrike" kern="1200" cap="none" spc="0" baseline="0">
                  <a:uFillTx/>
                  <a:ea typeface="Source Sans Pro" pitchFamily="34"/>
                </a:rPr>
                <a:t>Chartered Accountants work in more than 200 countries worldwide</a:t>
              </a:r>
            </a:p>
          </p:txBody>
        </p:sp>
        <p:sp>
          <p:nvSpPr>
            <p:cNvPr id="17" name="TextBox 14">
              <a:extLst>
                <a:ext uri="{FF2B5EF4-FFF2-40B4-BE49-F238E27FC236}">
                  <a16:creationId xmlns:a16="http://schemas.microsoft.com/office/drawing/2014/main" id="{BE6743E9-FC7D-826C-05DE-D1363FEC8618}"/>
                </a:ext>
              </a:extLst>
            </p:cNvPr>
            <p:cNvSpPr txBox="1"/>
            <p:nvPr/>
          </p:nvSpPr>
          <p:spPr>
            <a:xfrm>
              <a:off x="7448583" y="5242008"/>
              <a:ext cx="2118710" cy="1077218"/>
            </a:xfrm>
            <a:prstGeom prst="rect">
              <a:avLst/>
            </a:prstGeom>
            <a:noFill/>
            <a:ln cap="flat">
              <a:noFill/>
            </a:ln>
          </p:spPr>
          <p:txBody>
            <a:bodyPr vert="horz" wrap="square" lIns="91440" tIns="45720" rIns="91440" bIns="45720" anchor="t" anchorCtr="1" compatLnSpc="1">
              <a:spAutoFit/>
            </a:bodyPr>
            <a:lstStyle/>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IE" sz="1600" b="0" i="0" u="none" strike="noStrike" kern="1200" cap="none" spc="0" baseline="0">
                  <a:uFillTx/>
                  <a:ea typeface="Source Sans Pro" pitchFamily="34"/>
                </a:rPr>
                <a:t>More than 50 of the FTSE 100 have a Chartered Accountant as CFO</a:t>
              </a:r>
            </a:p>
          </p:txBody>
        </p:sp>
        <p:cxnSp>
          <p:nvCxnSpPr>
            <p:cNvPr id="18" name="Straight Connector 15">
              <a:extLst>
                <a:ext uri="{FF2B5EF4-FFF2-40B4-BE49-F238E27FC236}">
                  <a16:creationId xmlns:a16="http://schemas.microsoft.com/office/drawing/2014/main" id="{6B2C6B25-C9DC-83EA-6932-FDBA1DB41DBF}"/>
                </a:ext>
              </a:extLst>
            </p:cNvPr>
            <p:cNvCxnSpPr/>
            <p:nvPr/>
          </p:nvCxnSpPr>
          <p:spPr>
            <a:xfrm>
              <a:off x="4781918" y="5135672"/>
              <a:ext cx="0" cy="1323448"/>
            </a:xfrm>
            <a:prstGeom prst="straightConnector1">
              <a:avLst/>
            </a:prstGeom>
            <a:noFill/>
            <a:ln w="22229" cap="flat">
              <a:solidFill>
                <a:schemeClr val="tx2"/>
              </a:solidFill>
              <a:prstDash val="solid"/>
              <a:miter/>
            </a:ln>
          </p:spPr>
        </p:cxnSp>
        <p:cxnSp>
          <p:nvCxnSpPr>
            <p:cNvPr id="19" name="Straight Connector 16">
              <a:extLst>
                <a:ext uri="{FF2B5EF4-FFF2-40B4-BE49-F238E27FC236}">
                  <a16:creationId xmlns:a16="http://schemas.microsoft.com/office/drawing/2014/main" id="{FFF38CF9-3269-0182-DAB9-1273E1BA6F35}"/>
                </a:ext>
              </a:extLst>
            </p:cNvPr>
            <p:cNvCxnSpPr/>
            <p:nvPr/>
          </p:nvCxnSpPr>
          <p:spPr>
            <a:xfrm>
              <a:off x="7238655" y="5135672"/>
              <a:ext cx="0" cy="1323448"/>
            </a:xfrm>
            <a:prstGeom prst="straightConnector1">
              <a:avLst/>
            </a:prstGeom>
            <a:noFill/>
            <a:ln w="22229" cap="flat">
              <a:solidFill>
                <a:schemeClr val="tx2"/>
              </a:solidFill>
              <a:prstDash val="solid"/>
              <a:miter/>
            </a:ln>
          </p:spPr>
        </p:cxnSp>
      </p:grpSp>
      <p:pic>
        <p:nvPicPr>
          <p:cNvPr id="20" name="Picture 17">
            <a:extLst>
              <a:ext uri="{FF2B5EF4-FFF2-40B4-BE49-F238E27FC236}">
                <a16:creationId xmlns:a16="http://schemas.microsoft.com/office/drawing/2014/main" id="{CFF7EE5C-33D6-35CA-C96D-88351A930775}"/>
              </a:ext>
            </a:extLst>
          </p:cNvPr>
          <p:cNvPicPr>
            <a:picLocks noChangeAspect="1"/>
          </p:cNvPicPr>
          <p:nvPr/>
        </p:nvPicPr>
        <p:blipFill>
          <a:blip r:embed="rId5"/>
          <a:stretch>
            <a:fillRect/>
          </a:stretch>
        </p:blipFill>
        <p:spPr>
          <a:xfrm>
            <a:off x="219990" y="215245"/>
            <a:ext cx="2066276" cy="1522708"/>
          </a:xfrm>
          <a:prstGeom prst="rect">
            <a:avLst/>
          </a:prstGeom>
          <a:noFill/>
          <a:ln cap="flat">
            <a:noFill/>
          </a:ln>
        </p:spPr>
      </p:pic>
    </p:spTree>
    <p:extLst>
      <p:ext uri="{BB962C8B-B14F-4D97-AF65-F5344CB8AC3E}">
        <p14:creationId xmlns:p14="http://schemas.microsoft.com/office/powerpoint/2010/main" val="27263876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635DD216-95F4-9E5A-9852-A085E664FD5D}"/>
              </a:ext>
            </a:extLst>
          </p:cNvPr>
          <p:cNvSpPr>
            <a:spLocks noGrp="1"/>
          </p:cNvSpPr>
          <p:nvPr>
            <p:ph type="sldNum" sz="quarter" idx="18"/>
          </p:nvPr>
        </p:nvSpPr>
        <p:spPr/>
        <p:txBody>
          <a:bodyPr/>
          <a:lstStyle/>
          <a:p>
            <a:fld id="{D030B88A-A586-41E9-87F5-B66E06292F0C}" type="slidenum">
              <a:rPr lang="en-GB" smtClean="0"/>
              <a:pPr/>
              <a:t>9</a:t>
            </a:fld>
            <a:endParaRPr lang="en-GB"/>
          </a:p>
        </p:txBody>
      </p:sp>
      <p:sp>
        <p:nvSpPr>
          <p:cNvPr id="24" name="TextBox 4">
            <a:extLst>
              <a:ext uri="{FF2B5EF4-FFF2-40B4-BE49-F238E27FC236}">
                <a16:creationId xmlns:a16="http://schemas.microsoft.com/office/drawing/2014/main" id="{659C2A3C-0293-E227-E323-DA130F92E7E6}"/>
              </a:ext>
            </a:extLst>
          </p:cNvPr>
          <p:cNvSpPr txBox="1"/>
          <p:nvPr/>
        </p:nvSpPr>
        <p:spPr>
          <a:xfrm>
            <a:off x="484882" y="506696"/>
            <a:ext cx="10216051" cy="707882"/>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4000" b="0" i="0" u="none" strike="noStrike" kern="1200" cap="none" spc="-150" baseline="0">
                <a:uFillTx/>
              </a:rPr>
              <a:t>A connected community</a:t>
            </a:r>
          </a:p>
        </p:txBody>
      </p:sp>
      <p:sp>
        <p:nvSpPr>
          <p:cNvPr id="39" name="TextBox 7">
            <a:extLst>
              <a:ext uri="{FF2B5EF4-FFF2-40B4-BE49-F238E27FC236}">
                <a16:creationId xmlns:a16="http://schemas.microsoft.com/office/drawing/2014/main" id="{3A43225A-6F99-8DCA-DB81-150B7A1A2534}"/>
              </a:ext>
            </a:extLst>
          </p:cNvPr>
          <p:cNvSpPr txBox="1"/>
          <p:nvPr/>
        </p:nvSpPr>
        <p:spPr>
          <a:xfrm>
            <a:off x="2834306" y="2977541"/>
            <a:ext cx="2478509" cy="1200329"/>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FFFFFF"/>
                </a:solidFill>
                <a:uFillTx/>
                <a:latin typeface="TheSansB W3 Light" pitchFamily="34"/>
                <a:ea typeface="Source Sans Pro" pitchFamily="34"/>
                <a:cs typeface="Arial" pitchFamily="34"/>
              </a:rPr>
              <a:t>Access to exclusive business network &amp; connected community of professionals</a:t>
            </a:r>
          </a:p>
        </p:txBody>
      </p:sp>
      <p:sp>
        <p:nvSpPr>
          <p:cNvPr id="55" name="Rectangle 35">
            <a:extLst>
              <a:ext uri="{FF2B5EF4-FFF2-40B4-BE49-F238E27FC236}">
                <a16:creationId xmlns:a16="http://schemas.microsoft.com/office/drawing/2014/main" id="{DCB30838-EED9-9E59-7E19-5265B6F2BB23}"/>
              </a:ext>
            </a:extLst>
          </p:cNvPr>
          <p:cNvSpPr/>
          <p:nvPr/>
        </p:nvSpPr>
        <p:spPr>
          <a:xfrm>
            <a:off x="2152835" y="1486567"/>
            <a:ext cx="2445709" cy="2145575"/>
          </a:xfrm>
          <a:prstGeom prst="rect">
            <a:avLst/>
          </a:prstGeom>
          <a:solidFill>
            <a:srgbClr val="ACD3F9">
              <a:alpha val="99000"/>
            </a:srgbClr>
          </a:solidFill>
          <a:ln cap="flat">
            <a:noFill/>
            <a:prstDash val="solid"/>
          </a:ln>
        </p:spPr>
        <p:txBody>
          <a:bodyPr vert="horz" wrap="square" lIns="91440" tIns="45720" rIns="91440" bIns="45720" anchor="ctr" anchorCtr="1" compatLnSpc="1">
            <a:noAutofit/>
          </a:bodyPr>
          <a:lstStyle/>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endParaRPr>
          </a:p>
        </p:txBody>
      </p:sp>
      <p:sp>
        <p:nvSpPr>
          <p:cNvPr id="56" name="Rectangle 45">
            <a:extLst>
              <a:ext uri="{FF2B5EF4-FFF2-40B4-BE49-F238E27FC236}">
                <a16:creationId xmlns:a16="http://schemas.microsoft.com/office/drawing/2014/main" id="{7B4C7C1A-55C8-F5DF-0291-572E935DBD31}"/>
              </a:ext>
            </a:extLst>
          </p:cNvPr>
          <p:cNvSpPr/>
          <p:nvPr/>
        </p:nvSpPr>
        <p:spPr>
          <a:xfrm>
            <a:off x="2178228" y="3823371"/>
            <a:ext cx="2445709" cy="2145575"/>
          </a:xfrm>
          <a:prstGeom prst="rect">
            <a:avLst/>
          </a:prstGeom>
          <a:solidFill>
            <a:srgbClr val="F5D5D5">
              <a:alpha val="99000"/>
            </a:srgbClr>
          </a:solidFill>
          <a:ln cap="flat">
            <a:noFill/>
            <a:prstDash val="solid"/>
          </a:ln>
        </p:spPr>
        <p:txBody>
          <a:bodyPr vert="horz" wrap="square" lIns="91440" tIns="45720" rIns="91440" bIns="45720" anchor="ctr" anchorCtr="1" compatLnSpc="1">
            <a:noAutofit/>
          </a:bodyPr>
          <a:lstStyle/>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endParaRPr>
          </a:p>
        </p:txBody>
      </p:sp>
      <p:sp>
        <p:nvSpPr>
          <p:cNvPr id="58" name="Rectangle 50">
            <a:extLst>
              <a:ext uri="{FF2B5EF4-FFF2-40B4-BE49-F238E27FC236}">
                <a16:creationId xmlns:a16="http://schemas.microsoft.com/office/drawing/2014/main" id="{FBA71F16-A6E3-5D9B-E86F-122E33FAB6BF}"/>
              </a:ext>
            </a:extLst>
          </p:cNvPr>
          <p:cNvSpPr/>
          <p:nvPr/>
        </p:nvSpPr>
        <p:spPr>
          <a:xfrm>
            <a:off x="7441570" y="1486567"/>
            <a:ext cx="2445709" cy="2145575"/>
          </a:xfrm>
          <a:prstGeom prst="rect">
            <a:avLst/>
          </a:prstGeom>
          <a:solidFill>
            <a:srgbClr val="FCC29A">
              <a:alpha val="99000"/>
            </a:srgbClr>
          </a:solidFill>
          <a:ln cap="flat">
            <a:noFill/>
            <a:prstDash val="solid"/>
          </a:ln>
        </p:spPr>
        <p:txBody>
          <a:bodyPr vert="horz" wrap="square" lIns="91440" tIns="45720" rIns="91440" bIns="45720" anchor="ctr" anchorCtr="1" compatLnSpc="1">
            <a:noAutofit/>
          </a:bodyPr>
          <a:lstStyle/>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endParaRPr>
          </a:p>
        </p:txBody>
      </p:sp>
      <p:sp>
        <p:nvSpPr>
          <p:cNvPr id="60" name="Rectangle 52">
            <a:extLst>
              <a:ext uri="{FF2B5EF4-FFF2-40B4-BE49-F238E27FC236}">
                <a16:creationId xmlns:a16="http://schemas.microsoft.com/office/drawing/2014/main" id="{902BF0B0-EE88-E4EB-C0D5-C65B2233B816}"/>
              </a:ext>
            </a:extLst>
          </p:cNvPr>
          <p:cNvSpPr/>
          <p:nvPr/>
        </p:nvSpPr>
        <p:spPr>
          <a:xfrm>
            <a:off x="4796668" y="3806994"/>
            <a:ext cx="2445709" cy="2145575"/>
          </a:xfrm>
          <a:prstGeom prst="rect">
            <a:avLst/>
          </a:prstGeom>
          <a:solidFill>
            <a:srgbClr val="F9CB61">
              <a:alpha val="99000"/>
            </a:srgbClr>
          </a:solidFill>
          <a:ln cap="flat">
            <a:noFill/>
            <a:prstDash val="solid"/>
          </a:ln>
        </p:spPr>
        <p:txBody>
          <a:bodyPr vert="horz" wrap="square" lIns="91440" tIns="45720" rIns="91440" bIns="45720" anchor="ctr" anchorCtr="1" compatLnSpc="1">
            <a:noAutofit/>
          </a:bodyPr>
          <a:lstStyle/>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endParaRPr>
          </a:p>
        </p:txBody>
      </p:sp>
      <p:sp>
        <p:nvSpPr>
          <p:cNvPr id="61" name="Rectangle 53">
            <a:extLst>
              <a:ext uri="{FF2B5EF4-FFF2-40B4-BE49-F238E27FC236}">
                <a16:creationId xmlns:a16="http://schemas.microsoft.com/office/drawing/2014/main" id="{C3017AAD-8160-3A83-C16B-D71E17738AAF}"/>
              </a:ext>
            </a:extLst>
          </p:cNvPr>
          <p:cNvSpPr/>
          <p:nvPr/>
        </p:nvSpPr>
        <p:spPr>
          <a:xfrm>
            <a:off x="7431417" y="3806993"/>
            <a:ext cx="2445709" cy="2145575"/>
          </a:xfrm>
          <a:prstGeom prst="rect">
            <a:avLst/>
          </a:prstGeom>
          <a:solidFill>
            <a:srgbClr val="A2B9DE">
              <a:alpha val="99000"/>
            </a:srgbClr>
          </a:solidFill>
          <a:ln cap="flat">
            <a:noFill/>
            <a:prstDash val="solid"/>
          </a:ln>
        </p:spPr>
        <p:txBody>
          <a:bodyPr vert="horz" wrap="square" lIns="91440" tIns="45720" rIns="91440" bIns="45720" anchor="ctr" anchorCtr="1" compatLnSpc="1">
            <a:noAutofit/>
          </a:bodyPr>
          <a:lstStyle/>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endParaRPr>
          </a:p>
        </p:txBody>
      </p:sp>
      <p:sp>
        <p:nvSpPr>
          <p:cNvPr id="62" name="Rectangle 54">
            <a:extLst>
              <a:ext uri="{FF2B5EF4-FFF2-40B4-BE49-F238E27FC236}">
                <a16:creationId xmlns:a16="http://schemas.microsoft.com/office/drawing/2014/main" id="{A30C693B-EAD6-B8A8-C754-696A93118BC2}"/>
              </a:ext>
            </a:extLst>
          </p:cNvPr>
          <p:cNvSpPr/>
          <p:nvPr/>
        </p:nvSpPr>
        <p:spPr>
          <a:xfrm>
            <a:off x="4783371" y="1496697"/>
            <a:ext cx="2445709" cy="2145575"/>
          </a:xfrm>
          <a:prstGeom prst="rect">
            <a:avLst/>
          </a:prstGeom>
          <a:solidFill>
            <a:srgbClr val="B5DED6">
              <a:alpha val="99000"/>
            </a:srgbClr>
          </a:solidFill>
          <a:ln cap="flat">
            <a:noFill/>
            <a:prstDash val="solid"/>
          </a:ln>
        </p:spPr>
        <p:txBody>
          <a:bodyPr vert="horz" wrap="square" lIns="91440" tIns="45720" rIns="91440" bIns="45720" anchor="ctr" anchorCtr="1" compatLnSpc="1">
            <a:noAutofit/>
          </a:bodyPr>
          <a:lstStyle/>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endParaRPr>
          </a:p>
        </p:txBody>
      </p:sp>
      <p:sp>
        <p:nvSpPr>
          <p:cNvPr id="63" name="TextBox 28">
            <a:extLst>
              <a:ext uri="{FF2B5EF4-FFF2-40B4-BE49-F238E27FC236}">
                <a16:creationId xmlns:a16="http://schemas.microsoft.com/office/drawing/2014/main" id="{680B3DBF-0F7D-7AC2-6B6B-B2964F0551D6}"/>
              </a:ext>
            </a:extLst>
          </p:cNvPr>
          <p:cNvSpPr txBox="1"/>
          <p:nvPr/>
        </p:nvSpPr>
        <p:spPr>
          <a:xfrm>
            <a:off x="4927014" y="4141117"/>
            <a:ext cx="2184921" cy="1477328"/>
          </a:xfrm>
          <a:prstGeom prst="rect">
            <a:avLst/>
          </a:prstGeom>
          <a:noFill/>
          <a:ln cap="flat">
            <a:noFill/>
          </a:ln>
        </p:spPr>
        <p:txBody>
          <a:bodyPr vert="horz" wrap="square" lIns="91440" tIns="45720" rIns="91440" bIns="45720" anchor="t" anchorCtr="1" compatLnSpc="1">
            <a:spAutoFit/>
          </a:bodyPr>
          <a:lstStyle/>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uFillTx/>
                <a:ea typeface="Source Sans Pro" pitchFamily="34"/>
              </a:rPr>
              <a:t>Dedicated supports for students &amp; members e.g. Thrive, CA Support, Balance</a:t>
            </a:r>
          </a:p>
        </p:txBody>
      </p:sp>
      <p:sp>
        <p:nvSpPr>
          <p:cNvPr id="64" name="TextBox 22">
            <a:extLst>
              <a:ext uri="{FF2B5EF4-FFF2-40B4-BE49-F238E27FC236}">
                <a16:creationId xmlns:a16="http://schemas.microsoft.com/office/drawing/2014/main" id="{7B0F1C91-8E7D-7AD3-F6C8-DA46F263B616}"/>
              </a:ext>
            </a:extLst>
          </p:cNvPr>
          <p:cNvSpPr txBox="1"/>
          <p:nvPr/>
        </p:nvSpPr>
        <p:spPr>
          <a:xfrm>
            <a:off x="7661382" y="4186674"/>
            <a:ext cx="1772134" cy="1200332"/>
          </a:xfrm>
          <a:prstGeom prst="rect">
            <a:avLst/>
          </a:prstGeom>
          <a:noFill/>
          <a:ln cap="flat">
            <a:noFill/>
          </a:ln>
        </p:spPr>
        <p:txBody>
          <a:bodyPr vert="horz" wrap="square" lIns="91440" tIns="45720" rIns="91440" bIns="45720" anchor="t" anchorCtr="1" compatLnSpc="1">
            <a:spAutoFit/>
          </a:bodyPr>
          <a:lstStyle/>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uFillTx/>
                <a:ea typeface="Source Sans Pro" pitchFamily="34"/>
              </a:rPr>
              <a:t>Special interest groups e.g. Sustainability &amp; D&amp;I</a:t>
            </a:r>
          </a:p>
        </p:txBody>
      </p:sp>
      <p:sp>
        <p:nvSpPr>
          <p:cNvPr id="65" name="TextBox 25">
            <a:extLst>
              <a:ext uri="{FF2B5EF4-FFF2-40B4-BE49-F238E27FC236}">
                <a16:creationId xmlns:a16="http://schemas.microsoft.com/office/drawing/2014/main" id="{A0D9EC66-5F6D-73AE-DAA9-0335AFA1D692}"/>
              </a:ext>
            </a:extLst>
          </p:cNvPr>
          <p:cNvSpPr txBox="1"/>
          <p:nvPr/>
        </p:nvSpPr>
        <p:spPr>
          <a:xfrm>
            <a:off x="2194880" y="1955000"/>
            <a:ext cx="2203356" cy="1200332"/>
          </a:xfrm>
          <a:prstGeom prst="rect">
            <a:avLst/>
          </a:prstGeom>
          <a:noFill/>
          <a:ln cap="flat">
            <a:noFill/>
          </a:ln>
        </p:spPr>
        <p:txBody>
          <a:bodyPr vert="horz" wrap="square" lIns="91440" tIns="45720" rIns="91440" bIns="45720" anchor="t" anchorCtr="1" compatLnSpc="1">
            <a:spAutoFit/>
          </a:bodyPr>
          <a:lstStyle/>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uFillTx/>
                <a:ea typeface="Source Sans Pro" pitchFamily="34"/>
              </a:rPr>
              <a:t>Leading &amp; largest body - 39,000 members, 6,600 students</a:t>
            </a:r>
          </a:p>
        </p:txBody>
      </p:sp>
      <p:sp>
        <p:nvSpPr>
          <p:cNvPr id="66" name="TextBox 19">
            <a:extLst>
              <a:ext uri="{FF2B5EF4-FFF2-40B4-BE49-F238E27FC236}">
                <a16:creationId xmlns:a16="http://schemas.microsoft.com/office/drawing/2014/main" id="{27C11201-DA42-1EF9-B95B-4E47128D00C4}"/>
              </a:ext>
            </a:extLst>
          </p:cNvPr>
          <p:cNvSpPr txBox="1"/>
          <p:nvPr/>
        </p:nvSpPr>
        <p:spPr>
          <a:xfrm>
            <a:off x="4823586" y="1937386"/>
            <a:ext cx="2460220" cy="369332"/>
          </a:xfrm>
          <a:prstGeom prst="rect">
            <a:avLst/>
          </a:prstGeom>
          <a:noFill/>
          <a:ln cap="flat">
            <a:noFill/>
          </a:ln>
        </p:spPr>
        <p:txBody>
          <a:bodyPr vert="horz" wrap="square" lIns="91440" tIns="45720" rIns="91440" bIns="45720" anchor="t" anchorCtr="1" compatLnSpc="1">
            <a:spAutoFit/>
          </a:bodyPr>
          <a:lstStyle/>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uFillTx/>
                <a:ea typeface="Source Sans Pro" pitchFamily="34"/>
              </a:rPr>
              <a:t>All-island presence: </a:t>
            </a:r>
          </a:p>
        </p:txBody>
      </p:sp>
      <p:sp>
        <p:nvSpPr>
          <p:cNvPr id="67" name="TextBox 13">
            <a:extLst>
              <a:ext uri="{FF2B5EF4-FFF2-40B4-BE49-F238E27FC236}">
                <a16:creationId xmlns:a16="http://schemas.microsoft.com/office/drawing/2014/main" id="{99260018-363C-3306-B777-A98F3451E7CE}"/>
              </a:ext>
            </a:extLst>
          </p:cNvPr>
          <p:cNvSpPr txBox="1"/>
          <p:nvPr/>
        </p:nvSpPr>
        <p:spPr>
          <a:xfrm>
            <a:off x="7269295" y="1712568"/>
            <a:ext cx="2111954" cy="646331"/>
          </a:xfrm>
          <a:prstGeom prst="rect">
            <a:avLst/>
          </a:prstGeom>
          <a:noFill/>
          <a:ln cap="flat">
            <a:noFill/>
          </a:ln>
        </p:spPr>
        <p:txBody>
          <a:bodyPr vert="horz" wrap="square" lIns="91440" tIns="45720" rIns="91440" bIns="45720" anchor="t" anchorCtr="1" compatLnSpc="1">
            <a:spAutoFit/>
          </a:bodyPr>
          <a:lstStyle/>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a:ea typeface="Source Sans Pro" pitchFamily="34"/>
              </a:rPr>
              <a:t>L</a:t>
            </a:r>
            <a:r>
              <a:rPr lang="en-US" sz="1800" b="0" i="0" u="none" strike="noStrike" kern="1200" cap="none" spc="0" baseline="0">
                <a:uFillTx/>
                <a:ea typeface="Source Sans Pro" pitchFamily="34"/>
              </a:rPr>
              <a:t>ifelong career partner:</a:t>
            </a:r>
          </a:p>
        </p:txBody>
      </p:sp>
      <p:sp>
        <p:nvSpPr>
          <p:cNvPr id="68" name="TextBox 10">
            <a:extLst>
              <a:ext uri="{FF2B5EF4-FFF2-40B4-BE49-F238E27FC236}">
                <a16:creationId xmlns:a16="http://schemas.microsoft.com/office/drawing/2014/main" id="{F678E432-A450-F533-88A8-F463708B8FDB}"/>
              </a:ext>
            </a:extLst>
          </p:cNvPr>
          <p:cNvSpPr txBox="1"/>
          <p:nvPr/>
        </p:nvSpPr>
        <p:spPr>
          <a:xfrm>
            <a:off x="2274012" y="4317209"/>
            <a:ext cx="2045092" cy="1200329"/>
          </a:xfrm>
          <a:prstGeom prst="rect">
            <a:avLst/>
          </a:prstGeom>
          <a:noFill/>
          <a:ln cap="flat">
            <a:noFill/>
          </a:ln>
        </p:spPr>
        <p:txBody>
          <a:bodyPr vert="horz" wrap="square" lIns="91440" tIns="45720" rIns="91440" bIns="45720" anchor="t" anchorCtr="1" compatLnSpc="1">
            <a:spAutoFit/>
          </a:bodyPr>
          <a:lstStyle/>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uFillTx/>
                <a:ea typeface="Source Sans Pro" pitchFamily="34"/>
              </a:rPr>
              <a:t>Gender balance: </a:t>
            </a:r>
          </a:p>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uFillTx/>
                <a:ea typeface="Source Sans Pro" pitchFamily="34"/>
              </a:rPr>
              <a:t>43% members &amp; </a:t>
            </a:r>
          </a:p>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uFillTx/>
                <a:ea typeface="Source Sans Pro" pitchFamily="34"/>
              </a:rPr>
              <a:t>48% students are  female</a:t>
            </a:r>
          </a:p>
        </p:txBody>
      </p:sp>
      <p:sp>
        <p:nvSpPr>
          <p:cNvPr id="69" name="TextBox 7">
            <a:extLst>
              <a:ext uri="{FF2B5EF4-FFF2-40B4-BE49-F238E27FC236}">
                <a16:creationId xmlns:a16="http://schemas.microsoft.com/office/drawing/2014/main" id="{B518CFA7-0230-EA08-594B-AE3616F54BF2}"/>
              </a:ext>
            </a:extLst>
          </p:cNvPr>
          <p:cNvSpPr txBox="1"/>
          <p:nvPr/>
        </p:nvSpPr>
        <p:spPr>
          <a:xfrm>
            <a:off x="7375695" y="2278130"/>
            <a:ext cx="2621898" cy="1200329"/>
          </a:xfrm>
          <a:prstGeom prst="rect">
            <a:avLst/>
          </a:prstGeom>
          <a:noFill/>
          <a:ln cap="flat">
            <a:noFill/>
          </a:ln>
        </p:spPr>
        <p:txBody>
          <a:bodyPr vert="horz" wrap="square" lIns="91440" tIns="45720" rIns="91440" bIns="45720" anchor="t" anchorCtr="1" compatLnSpc="1">
            <a:spAutoFit/>
          </a:bodyPr>
          <a:lstStyle/>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uFillTx/>
                <a:ea typeface="Source Sans Pro" pitchFamily="34"/>
                <a:cs typeface="Arial" pitchFamily="34"/>
              </a:rPr>
              <a:t>Access to exclusive business network &amp; connected community of professionals</a:t>
            </a:r>
          </a:p>
        </p:txBody>
      </p:sp>
      <p:sp>
        <p:nvSpPr>
          <p:cNvPr id="70" name="TextBox 2">
            <a:extLst>
              <a:ext uri="{FF2B5EF4-FFF2-40B4-BE49-F238E27FC236}">
                <a16:creationId xmlns:a16="http://schemas.microsoft.com/office/drawing/2014/main" id="{5268DF4B-A52C-1CA2-28D1-745B2D850606}"/>
              </a:ext>
            </a:extLst>
          </p:cNvPr>
          <p:cNvSpPr txBox="1"/>
          <p:nvPr/>
        </p:nvSpPr>
        <p:spPr>
          <a:xfrm>
            <a:off x="4970201" y="2279909"/>
            <a:ext cx="2068344" cy="923330"/>
          </a:xfrm>
          <a:prstGeom prst="rect">
            <a:avLst/>
          </a:prstGeom>
          <a:noFill/>
          <a:ln cap="flat">
            <a:noFill/>
          </a:ln>
        </p:spPr>
        <p:txBody>
          <a:bodyPr vert="horz" wrap="square" lIns="91440" tIns="45720" rIns="91440" bIns="45720" anchor="t" anchorCtr="1" compatLnSpc="1">
            <a:spAutoFit/>
          </a:bodyPr>
          <a:lstStyle/>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uFillTx/>
                <a:ea typeface="Source Sans Pro" pitchFamily="34"/>
              </a:rPr>
              <a:t>Student &amp; member societies -district and international </a:t>
            </a:r>
          </a:p>
        </p:txBody>
      </p:sp>
    </p:spTree>
    <p:extLst>
      <p:ext uri="{BB962C8B-B14F-4D97-AF65-F5344CB8AC3E}">
        <p14:creationId xmlns:p14="http://schemas.microsoft.com/office/powerpoint/2010/main" val="1711182895"/>
      </p:ext>
    </p:extLst>
  </p:cSld>
  <p:clrMapOvr>
    <a:masterClrMapping/>
  </p:clrMapOvr>
</p:sld>
</file>

<file path=ppt/theme/theme1.xml><?xml version="1.0" encoding="utf-8"?>
<a:theme xmlns:a="http://schemas.openxmlformats.org/drawingml/2006/main" name="1_Office Theme">
  <a:themeElements>
    <a:clrScheme name="CAI">
      <a:dk1>
        <a:sysClr val="windowText" lastClr="000000"/>
      </a:dk1>
      <a:lt1>
        <a:sysClr val="window" lastClr="FFFFFF"/>
      </a:lt1>
      <a:dk2>
        <a:srgbClr val="000ADE"/>
      </a:dk2>
      <a:lt2>
        <a:srgbClr val="E8E8E8"/>
      </a:lt2>
      <a:accent1>
        <a:srgbClr val="6F81C7"/>
      </a:accent1>
      <a:accent2>
        <a:srgbClr val="EE8622"/>
      </a:accent2>
      <a:accent3>
        <a:srgbClr val="F1CD73"/>
      </a:accent3>
      <a:accent4>
        <a:srgbClr val="8AEDF5"/>
      </a:accent4>
      <a:accent5>
        <a:srgbClr val="3B7BBF"/>
      </a:accent5>
      <a:accent6>
        <a:srgbClr val="C8CBF6"/>
      </a:accent6>
      <a:hlink>
        <a:srgbClr val="000000"/>
      </a:hlink>
      <a:folHlink>
        <a:srgbClr val="3B7BBF"/>
      </a:folHlink>
    </a:clrScheme>
    <a:fontScheme name="CA Aptos">
      <a:majorFont>
        <a:latin typeface="Aptos Light"/>
        <a:ea typeface=""/>
        <a:cs typeface=""/>
      </a:majorFont>
      <a:minorFont>
        <a:latin typeface="Apto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sz="2400" dirty="0" err="1"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custClrLst>
    <a:custClr name="Pale Yellow">
      <a:srgbClr val="F9CB61"/>
    </a:custClr>
    <a:custClr name="Pale Blue">
      <a:srgbClr val="ACD3F9"/>
    </a:custClr>
    <a:custClr name="Pale Green">
      <a:srgbClr val="B5DED6"/>
    </a:custClr>
    <a:custClr name="Pale Orange">
      <a:srgbClr val="FCC29A"/>
    </a:custClr>
    <a:custClr name="Pale Grey">
      <a:srgbClr val="F6EFEF"/>
    </a:custClr>
    <a:custClr name="Pale Rose">
      <a:srgbClr val="F5D5D5"/>
    </a:custClr>
  </a:custClrLst>
  <a:extLst>
    <a:ext uri="{05A4C25C-085E-4340-85A3-A5531E510DB2}">
      <thm15:themeFamily xmlns:thm15="http://schemas.microsoft.com/office/thememl/2012/main" name="New Presentation Format_Sept 2020_" id="{BBF6C56F-E1EA-41FC-94F0-5A32F83CE669}" vid="{00738817-1B63-48C0-98E9-6B2A00BBC11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5DE12D978AFBA4F98566468E59CAE19" ma:contentTypeVersion="1783" ma:contentTypeDescription="Create a new document." ma:contentTypeScope="" ma:versionID="0abd2f2fd89e67cd7ee4247e93e6485a">
  <xsd:schema xmlns:xsd="http://www.w3.org/2001/XMLSchema" xmlns:xs="http://www.w3.org/2001/XMLSchema" xmlns:p="http://schemas.microsoft.com/office/2006/metadata/properties" xmlns:ns2="0d6e364d-558e-4e0f-ba36-9c0a1754a5af" xmlns:ns3="6d80f06e-9b83-42e2-b3aa-7b21a21c8c93" xmlns:ns4="http://schemas.microsoft.com/sharepoint/v4" targetNamespace="http://schemas.microsoft.com/office/2006/metadata/properties" ma:root="true" ma:fieldsID="ffa484217c340c4f3cc9fb8929e0d888" ns2:_="" ns3:_="" ns4:_="">
    <xsd:import namespace="0d6e364d-558e-4e0f-ba36-9c0a1754a5af"/>
    <xsd:import namespace="6d80f06e-9b83-42e2-b3aa-7b21a21c8c93"/>
    <xsd:import namespace="http://schemas.microsoft.com/sharepoint/v4"/>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ServiceAutoTags" minOccurs="0"/>
                <xsd:element ref="ns3:MediaServiceOCR" minOccurs="0"/>
                <xsd:element ref="ns3:MediaServiceDateTaken" minOccurs="0"/>
                <xsd:element ref="ns3:MediaServiceLocation" minOccurs="0"/>
                <xsd:element ref="ns2:SharedWithUsers" minOccurs="0"/>
                <xsd:element ref="ns2:SharedWithDetails" minOccurs="0"/>
                <xsd:element ref="ns3:MediaServiceGenerationTime" minOccurs="0"/>
                <xsd:element ref="ns3:MediaServiceEventHashCode" minOccurs="0"/>
                <xsd:element ref="ns3:MediaServiceAutoKeyPoints" minOccurs="0"/>
                <xsd:element ref="ns3:MediaServiceKeyPoints" minOccurs="0"/>
                <xsd:element ref="ns3:MediaLengthInSeconds" minOccurs="0"/>
                <xsd:element ref="ns4:IconOverlay" minOccurs="0"/>
                <xsd:element ref="ns3:lcf76f155ced4ddcb4097134ff3c332f" minOccurs="0"/>
                <xsd:element ref="ns2:TaxCatchAll" minOccurs="0"/>
                <xsd:element ref="ns3:MediaServiceObjectDetectorVersions" minOccurs="0"/>
                <xsd:element ref="ns3:MediaServiceSearchProperties"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d6e364d-558e-4e0f-ba36-9c0a1754a5af"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7" nillable="true" ma:displayName="Taxonomy Catch All Column" ma:hidden="true" ma:list="{66a9b51a-074e-4615-9377-8034ce90db5b}" ma:internalName="TaxCatchAll" ma:showField="CatchAllData" ma:web="0d6e364d-558e-4e0f-ba36-9c0a1754a5af">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6d80f06e-9b83-42e2-b3aa-7b21a21c8c93"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AutoKeyPoints" ma:index="21" nillable="true" ma:displayName="MediaServiceAutoKeyPoints" ma:hidden="true" ma:internalName="MediaServiceAutoKeyPoints" ma:readOnly="true">
      <xsd:simpleType>
        <xsd:restriction base="dms:Note"/>
      </xsd:simpleType>
    </xsd:element>
    <xsd:element name="MediaServiceKeyPoints" ma:index="22" nillable="true" ma:displayName="KeyPoints" ma:internalName="MediaServiceKeyPoints" ma:readOnly="true">
      <xsd:simpleType>
        <xsd:restriction base="dms:Note">
          <xsd:maxLength value="255"/>
        </xsd:restriction>
      </xsd:simpleType>
    </xsd:element>
    <xsd:element name="MediaLengthInSeconds" ma:index="23" nillable="true" ma:displayName="Length (seconds)" ma:internalName="MediaLengthInSeconds" ma:readOnly="true">
      <xsd:simpleType>
        <xsd:restriction base="dms:Unknown"/>
      </xsd:simpleType>
    </xsd:element>
    <xsd:element name="lcf76f155ced4ddcb4097134ff3c332f" ma:index="26" nillable="true" ma:taxonomy="true" ma:internalName="lcf76f155ced4ddcb4097134ff3c332f" ma:taxonomyFieldName="MediaServiceImageTags" ma:displayName="Image Tags" ma:readOnly="false" ma:fieldId="{5cf76f15-5ced-4ddc-b409-7134ff3c332f}" ma:taxonomyMulti="true" ma:sspId="4628cd7b-51f6-42a5-b0ad-105c1cdbfda3"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8"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BillingMetadata" ma:index="30"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24" nillable="true" ma:displayName="IconOverlay" ma:hidden="true" ma:internalName="IconOverlay">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4.xml><?xml version="1.0" encoding="utf-8"?>
<p:properties xmlns:p="http://schemas.microsoft.com/office/2006/metadata/properties" xmlns:xsi="http://www.w3.org/2001/XMLSchema-instance" xmlns:pc="http://schemas.microsoft.com/office/infopath/2007/PartnerControls">
  <documentManagement>
    <lcf76f155ced4ddcb4097134ff3c332f xmlns="6d80f06e-9b83-42e2-b3aa-7b21a21c8c93">
      <Terms xmlns="http://schemas.microsoft.com/office/infopath/2007/PartnerControls"/>
    </lcf76f155ced4ddcb4097134ff3c332f>
    <TaxCatchAll xmlns="0d6e364d-558e-4e0f-ba36-9c0a1754a5af" xsi:nil="true"/>
    <IconOverlay xmlns="http://schemas.microsoft.com/sharepoint/v4" xsi:nil="true"/>
    <_dlc_DocId xmlns="0d6e364d-558e-4e0f-ba36-9c0a1754a5af">PDEQWDSHEVZ6-1483234181-780351</_dlc_DocId>
    <_dlc_DocIdUrl xmlns="0d6e364d-558e-4e0f-ba36-9c0a1754a5af">
      <Url>https://charteredaccountantsireland.sharepoint.com/sites/CommunicationsMarketing/_layouts/15/DocIdRedir.aspx?ID=PDEQWDSHEVZ6-1483234181-780351</Url>
      <Description>PDEQWDSHEVZ6-1483234181-780351</Description>
    </_dlc_DocIdUrl>
  </documentManagement>
</p:properties>
</file>

<file path=customXml/itemProps1.xml><?xml version="1.0" encoding="utf-8"?>
<ds:datastoreItem xmlns:ds="http://schemas.openxmlformats.org/officeDocument/2006/customXml" ds:itemID="{FE4235C1-1936-4A3D-A20F-5B183ECEF3A3}"/>
</file>

<file path=customXml/itemProps2.xml><?xml version="1.0" encoding="utf-8"?>
<ds:datastoreItem xmlns:ds="http://schemas.openxmlformats.org/officeDocument/2006/customXml" ds:itemID="{FF081CF0-5933-408B-8F94-65EB9F165E42}">
  <ds:schemaRefs>
    <ds:schemaRef ds:uri="http://schemas.microsoft.com/sharepoint/v3/contenttype/forms"/>
  </ds:schemaRefs>
</ds:datastoreItem>
</file>

<file path=customXml/itemProps3.xml><?xml version="1.0" encoding="utf-8"?>
<ds:datastoreItem xmlns:ds="http://schemas.openxmlformats.org/officeDocument/2006/customXml" ds:itemID="{CBBFB197-47B3-488B-BE1C-BA54474AED6D}">
  <ds:schemaRefs>
    <ds:schemaRef ds:uri="http://schemas.microsoft.com/sharepoint/events"/>
  </ds:schemaRefs>
</ds:datastoreItem>
</file>

<file path=customXml/itemProps4.xml><?xml version="1.0" encoding="utf-8"?>
<ds:datastoreItem xmlns:ds="http://schemas.openxmlformats.org/officeDocument/2006/customXml" ds:itemID="{DFF64970-F296-43F8-ABA5-17EB6EA3B2A8}">
  <ds:schemaRefs>
    <ds:schemaRef ds:uri="http://schemas.microsoft.com/office/2006/metadata/properties"/>
    <ds:schemaRef ds:uri="http://purl.org/dc/terms/"/>
    <ds:schemaRef ds:uri="http://purl.org/dc/dcmitype/"/>
    <ds:schemaRef ds:uri="http://schemas.microsoft.com/office/2006/documentManagement/types"/>
    <ds:schemaRef ds:uri="http://www.w3.org/XML/1998/namespace"/>
    <ds:schemaRef ds:uri="http://schemas.microsoft.com/office/infopath/2007/PartnerControls"/>
    <ds:schemaRef ds:uri="http://schemas.microsoft.com/sharepoint/v4"/>
    <ds:schemaRef ds:uri="http://schemas.openxmlformats.org/package/2006/metadata/core-properties"/>
    <ds:schemaRef ds:uri="6d80f06e-9b83-42e2-b3aa-7b21a21c8c93"/>
    <ds:schemaRef ds:uri="0d6e364d-558e-4e0f-ba36-9c0a1754a5af"/>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
  <TotalTime>427</TotalTime>
  <Words>6782</Words>
  <Application>Microsoft Office PowerPoint</Application>
  <PresentationFormat>Widescreen</PresentationFormat>
  <Paragraphs>614</Paragraphs>
  <Slides>19</Slides>
  <Notes>19</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19</vt:i4>
      </vt:variant>
    </vt:vector>
  </HeadingPairs>
  <TitlesOfParts>
    <vt:vector size="31" baseType="lpstr">
      <vt:lpstr>Aptos</vt:lpstr>
      <vt:lpstr>Aptos SemiBold</vt:lpstr>
      <vt:lpstr>Arial</vt:lpstr>
      <vt:lpstr>Calibri</vt:lpstr>
      <vt:lpstr>Calibri Light</vt:lpstr>
      <vt:lpstr>Passion One</vt:lpstr>
      <vt:lpstr>Segoe UI</vt:lpstr>
      <vt:lpstr>Source Sans Pro</vt:lpstr>
      <vt:lpstr>TheSansB W2 ExtraLight</vt:lpstr>
      <vt:lpstr>TheSansB W3 Light</vt:lpstr>
      <vt:lpstr>Wingdings</vt:lpstr>
      <vt:lpstr>1_Office Theme</vt:lpstr>
      <vt:lpstr>Chartered Accountancy 101</vt:lpstr>
      <vt:lpstr>PowerPoint Presentation</vt:lpstr>
      <vt:lpstr>PowerPoint Presentation</vt:lpstr>
      <vt:lpstr>PowerPoint Presentation</vt:lpstr>
      <vt:lpstr>Skills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Chartered Accountancy 101</dc:title>
  <dc:creator>Rachel Callan</dc:creator>
  <cp:lastModifiedBy>Aisling Rafferty</cp:lastModifiedBy>
  <cp:revision>5</cp:revision>
  <dcterms:created xsi:type="dcterms:W3CDTF">2025-03-25T14:26:39Z</dcterms:created>
  <dcterms:modified xsi:type="dcterms:W3CDTF">2026-01-27T15:57:38Z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_dlc_DocIdItemGuid">
    <vt:lpwstr>68445920-82aa-45f9-82b4-92390b64181c</vt:lpwstr>
  </property>
  <property fmtid="{D5CDD505-2E9C-101B-9397-08002B2CF9AE}" pid="4" name="ContentTypeId">
    <vt:lpwstr>0x01010045DE12D978AFBA4F98566468E59CAE19</vt:lpwstr>
  </property>
</Properties>
</file>